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4" r:id="rId4"/>
    <p:sldMasterId id="2147483716" r:id="rId5"/>
    <p:sldMasterId id="2147483730" r:id="rId6"/>
    <p:sldMasterId id="2147483743" r:id="rId7"/>
    <p:sldMasterId id="2147483756" r:id="rId8"/>
    <p:sldMasterId id="2147483770" r:id="rId9"/>
    <p:sldMasterId id="2147483783" r:id="rId10"/>
  </p:sldMasterIdLst>
  <p:notesMasterIdLst>
    <p:notesMasterId r:id="rId91"/>
  </p:notesMasterIdLst>
  <p:sldIdLst>
    <p:sldId id="355" r:id="rId11"/>
    <p:sldId id="356" r:id="rId12"/>
    <p:sldId id="359" r:id="rId13"/>
    <p:sldId id="360" r:id="rId14"/>
    <p:sldId id="361" r:id="rId15"/>
    <p:sldId id="281" r:id="rId16"/>
    <p:sldId id="286" r:id="rId17"/>
    <p:sldId id="385" r:id="rId18"/>
    <p:sldId id="372" r:id="rId19"/>
    <p:sldId id="366" r:id="rId20"/>
    <p:sldId id="367" r:id="rId21"/>
    <p:sldId id="371" r:id="rId22"/>
    <p:sldId id="368" r:id="rId23"/>
    <p:sldId id="369" r:id="rId24"/>
    <p:sldId id="262" r:id="rId25"/>
    <p:sldId id="380" r:id="rId26"/>
    <p:sldId id="374" r:id="rId27"/>
    <p:sldId id="383" r:id="rId28"/>
    <p:sldId id="501" r:id="rId29"/>
    <p:sldId id="513" r:id="rId30"/>
    <p:sldId id="509" r:id="rId31"/>
    <p:sldId id="510" r:id="rId32"/>
    <p:sldId id="370" r:id="rId33"/>
    <p:sldId id="511" r:id="rId34"/>
    <p:sldId id="362" r:id="rId35"/>
    <p:sldId id="373" r:id="rId36"/>
    <p:sldId id="363" r:id="rId37"/>
    <p:sldId id="261" r:id="rId38"/>
    <p:sldId id="377" r:id="rId39"/>
    <p:sldId id="376" r:id="rId40"/>
    <p:sldId id="378" r:id="rId41"/>
    <p:sldId id="379" r:id="rId42"/>
    <p:sldId id="384" r:id="rId43"/>
    <p:sldId id="394" r:id="rId44"/>
    <p:sldId id="514" r:id="rId45"/>
    <p:sldId id="358" r:id="rId46"/>
    <p:sldId id="382" r:id="rId47"/>
    <p:sldId id="268" r:id="rId48"/>
    <p:sldId id="364" r:id="rId49"/>
    <p:sldId id="270" r:id="rId50"/>
    <p:sldId id="275" r:id="rId51"/>
    <p:sldId id="277" r:id="rId52"/>
    <p:sldId id="273" r:id="rId53"/>
    <p:sldId id="365" r:id="rId54"/>
    <p:sldId id="301" r:id="rId55"/>
    <p:sldId id="386" r:id="rId56"/>
    <p:sldId id="393" r:id="rId57"/>
    <p:sldId id="391" r:id="rId58"/>
    <p:sldId id="388" r:id="rId59"/>
    <p:sldId id="395" r:id="rId60"/>
    <p:sldId id="396" r:id="rId61"/>
    <p:sldId id="398" r:id="rId62"/>
    <p:sldId id="400" r:id="rId63"/>
    <p:sldId id="512" r:id="rId64"/>
    <p:sldId id="515" r:id="rId65"/>
    <p:sldId id="389" r:id="rId66"/>
    <p:sldId id="392" r:id="rId67"/>
    <p:sldId id="390" r:id="rId68"/>
    <p:sldId id="502" r:id="rId69"/>
    <p:sldId id="399" r:id="rId70"/>
    <p:sldId id="401" r:id="rId71"/>
    <p:sldId id="402" r:id="rId72"/>
    <p:sldId id="403" r:id="rId73"/>
    <p:sldId id="475" r:id="rId74"/>
    <p:sldId id="506" r:id="rId75"/>
    <p:sldId id="508" r:id="rId76"/>
    <p:sldId id="435" r:id="rId77"/>
    <p:sldId id="430" r:id="rId78"/>
    <p:sldId id="474" r:id="rId79"/>
    <p:sldId id="431" r:id="rId80"/>
    <p:sldId id="432" r:id="rId81"/>
    <p:sldId id="433" r:id="rId82"/>
    <p:sldId id="505" r:id="rId83"/>
    <p:sldId id="503" r:id="rId84"/>
    <p:sldId id="504" r:id="rId85"/>
    <p:sldId id="498" r:id="rId86"/>
    <p:sldId id="499" r:id="rId87"/>
    <p:sldId id="476" r:id="rId88"/>
    <p:sldId id="404" r:id="rId89"/>
    <p:sldId id="500" r:id="rId9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0000FF"/>
    <a:srgbClr val="00FF00"/>
    <a:srgbClr val="0033CC"/>
    <a:srgbClr val="800080"/>
    <a:srgbClr val="FF33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64" autoAdjust="0"/>
    <p:restoredTop sz="94660"/>
  </p:normalViewPr>
  <p:slideViewPr>
    <p:cSldViewPr>
      <p:cViewPr varScale="1">
        <p:scale>
          <a:sx n="97" d="100"/>
          <a:sy n="97" d="100"/>
        </p:scale>
        <p:origin x="300" y="96"/>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slide" Target="slides/slide74.xml"/><Relationship Id="rId89" Type="http://schemas.openxmlformats.org/officeDocument/2006/relationships/slide" Target="slides/slide79.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slide" Target="slides/slide77.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tableStyles" Target="tableStyle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A7943E-9EE4-4782-8A34-04EB82A4F011}" type="datetimeFigureOut">
              <a:rPr lang="en-US" smtClean="0"/>
              <a:t>4/29/2024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DA80F1-303E-4EB0-AC02-563B2DEEBC00}" type="slidenum">
              <a:rPr lang="en-US" smtClean="0"/>
              <a:t>‹#›</a:t>
            </a:fld>
            <a:endParaRPr lang="en-US"/>
          </a:p>
        </p:txBody>
      </p:sp>
    </p:spTree>
    <p:extLst>
      <p:ext uri="{BB962C8B-B14F-4D97-AF65-F5344CB8AC3E}">
        <p14:creationId xmlns:p14="http://schemas.microsoft.com/office/powerpoint/2010/main" val="511493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0" name="Google Shape;590;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91" name="Google Shape;591;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2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0" name="Google Shape;860;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1" name="Google Shape;861;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0" name="Google Shape;860;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1" name="Google Shape;861;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17846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96" name="Google Shape;896;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8" name="Google Shape;868;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Two opposing World views that attempt to find answers to our questions.  </a:t>
            </a:r>
            <a:endParaRPr dirty="0"/>
          </a:p>
          <a:p>
            <a:pPr marL="0" lvl="0" indent="0" algn="l" rtl="0">
              <a:spcBef>
                <a:spcPts val="0"/>
              </a:spcBef>
              <a:spcAft>
                <a:spcPts val="0"/>
              </a:spcAft>
              <a:buNone/>
            </a:pPr>
            <a:r>
              <a:rPr lang="en-US" dirty="0"/>
              <a:t>These are not the only worldviews.  There are many different religions that try to define the world, many other philosophical beliefs, and ideas about the world.</a:t>
            </a:r>
            <a:endParaRPr dirty="0"/>
          </a:p>
          <a:p>
            <a:pPr marL="0" lvl="0" indent="0" algn="l" rtl="0">
              <a:spcBef>
                <a:spcPts val="0"/>
              </a:spcBef>
              <a:spcAft>
                <a:spcPts val="0"/>
              </a:spcAft>
              <a:buNone/>
            </a:pPr>
            <a:r>
              <a:rPr lang="en-US" dirty="0"/>
              <a:t>But for the purposes of our discussion, these are the two world views that we will focus on.</a:t>
            </a:r>
            <a:endParaRPr dirty="0"/>
          </a:p>
        </p:txBody>
      </p:sp>
      <p:sp>
        <p:nvSpPr>
          <p:cNvPr id="869" name="Google Shape;869;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8" name="Google Shape;868;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Two opposing World views that attempt to find answers to our questions.  </a:t>
            </a:r>
            <a:endParaRPr dirty="0"/>
          </a:p>
          <a:p>
            <a:pPr marL="0" lvl="0" indent="0" algn="l" rtl="0">
              <a:spcBef>
                <a:spcPts val="0"/>
              </a:spcBef>
              <a:spcAft>
                <a:spcPts val="0"/>
              </a:spcAft>
              <a:buNone/>
            </a:pPr>
            <a:r>
              <a:rPr lang="en-US" dirty="0"/>
              <a:t>These are not the only worldviews.  There are many different religions that try to define the world, many other philosophical beliefs, and ideas about the world.</a:t>
            </a:r>
            <a:endParaRPr dirty="0"/>
          </a:p>
          <a:p>
            <a:pPr marL="0" lvl="0" indent="0" algn="l" rtl="0">
              <a:spcBef>
                <a:spcPts val="0"/>
              </a:spcBef>
              <a:spcAft>
                <a:spcPts val="0"/>
              </a:spcAft>
              <a:buNone/>
            </a:pPr>
            <a:r>
              <a:rPr lang="en-US" dirty="0"/>
              <a:t>But for the purposes of our discussion, these are the two world views that we will focus on.</a:t>
            </a:r>
            <a:endParaRPr dirty="0"/>
          </a:p>
        </p:txBody>
      </p:sp>
      <p:sp>
        <p:nvSpPr>
          <p:cNvPr id="869" name="Google Shape;869;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dirty="0"/>
          </a:p>
        </p:txBody>
      </p:sp>
    </p:spTree>
    <p:extLst>
      <p:ext uri="{BB962C8B-B14F-4D97-AF65-F5344CB8AC3E}">
        <p14:creationId xmlns:p14="http://schemas.microsoft.com/office/powerpoint/2010/main" val="996117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8" name="Google Shape;868;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Two opposing World views that attempt to find answers to our questions.  </a:t>
            </a:r>
            <a:endParaRPr dirty="0"/>
          </a:p>
          <a:p>
            <a:pPr marL="0" lvl="0" indent="0" algn="l" rtl="0">
              <a:spcBef>
                <a:spcPts val="0"/>
              </a:spcBef>
              <a:spcAft>
                <a:spcPts val="0"/>
              </a:spcAft>
              <a:buNone/>
            </a:pPr>
            <a:r>
              <a:rPr lang="en-US" dirty="0"/>
              <a:t>These are not the only worldviews.  There are many different religions that try to define the world, many other philosophical beliefs, and ideas about the world.</a:t>
            </a:r>
            <a:endParaRPr dirty="0"/>
          </a:p>
          <a:p>
            <a:pPr marL="0" lvl="0" indent="0" algn="l" rtl="0">
              <a:spcBef>
                <a:spcPts val="0"/>
              </a:spcBef>
              <a:spcAft>
                <a:spcPts val="0"/>
              </a:spcAft>
              <a:buNone/>
            </a:pPr>
            <a:r>
              <a:rPr lang="en-US" dirty="0"/>
              <a:t>But for the purposes of our discussion, these are the two world views that we will focus on.</a:t>
            </a:r>
            <a:endParaRPr dirty="0"/>
          </a:p>
        </p:txBody>
      </p:sp>
      <p:sp>
        <p:nvSpPr>
          <p:cNvPr id="869" name="Google Shape;869;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dirty="0"/>
          </a:p>
        </p:txBody>
      </p:sp>
    </p:spTree>
    <p:extLst>
      <p:ext uri="{BB962C8B-B14F-4D97-AF65-F5344CB8AC3E}">
        <p14:creationId xmlns:p14="http://schemas.microsoft.com/office/powerpoint/2010/main" val="2973194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8" name="Google Shape;868;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Two opposing World views that attempt to find answers to our questions.  </a:t>
            </a:r>
            <a:endParaRPr dirty="0"/>
          </a:p>
          <a:p>
            <a:pPr marL="0" lvl="0" indent="0" algn="l" rtl="0">
              <a:spcBef>
                <a:spcPts val="0"/>
              </a:spcBef>
              <a:spcAft>
                <a:spcPts val="0"/>
              </a:spcAft>
              <a:buNone/>
            </a:pPr>
            <a:r>
              <a:rPr lang="en-US" dirty="0"/>
              <a:t>These are not the only worldviews.  There are many different religions that try to define the world, many other philosophical beliefs, and ideas about the world.</a:t>
            </a:r>
            <a:endParaRPr dirty="0"/>
          </a:p>
          <a:p>
            <a:pPr marL="0" lvl="0" indent="0" algn="l" rtl="0">
              <a:spcBef>
                <a:spcPts val="0"/>
              </a:spcBef>
              <a:spcAft>
                <a:spcPts val="0"/>
              </a:spcAft>
              <a:buNone/>
            </a:pPr>
            <a:r>
              <a:rPr lang="en-US" dirty="0"/>
              <a:t>But for the purposes of our discussion, these are the two world views that we will focus on.</a:t>
            </a:r>
            <a:endParaRPr dirty="0"/>
          </a:p>
        </p:txBody>
      </p:sp>
      <p:sp>
        <p:nvSpPr>
          <p:cNvPr id="869" name="Google Shape;869;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dirty="0"/>
          </a:p>
        </p:txBody>
      </p:sp>
    </p:spTree>
    <p:extLst>
      <p:ext uri="{BB962C8B-B14F-4D97-AF65-F5344CB8AC3E}">
        <p14:creationId xmlns:p14="http://schemas.microsoft.com/office/powerpoint/2010/main" val="1072852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8" name="Google Shape;868;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Two opposing World views that attempt to find answers to our questions.  </a:t>
            </a:r>
            <a:endParaRPr dirty="0"/>
          </a:p>
          <a:p>
            <a:pPr marL="0" lvl="0" indent="0" algn="l" rtl="0">
              <a:spcBef>
                <a:spcPts val="0"/>
              </a:spcBef>
              <a:spcAft>
                <a:spcPts val="0"/>
              </a:spcAft>
              <a:buNone/>
            </a:pPr>
            <a:r>
              <a:rPr lang="en-US" dirty="0"/>
              <a:t>These are not the only worldviews.  There are many different religions that try to define the world, many other philosophical beliefs, and ideas about the world.</a:t>
            </a:r>
            <a:endParaRPr dirty="0"/>
          </a:p>
          <a:p>
            <a:pPr marL="0" lvl="0" indent="0" algn="l" rtl="0">
              <a:spcBef>
                <a:spcPts val="0"/>
              </a:spcBef>
              <a:spcAft>
                <a:spcPts val="0"/>
              </a:spcAft>
              <a:buNone/>
            </a:pPr>
            <a:r>
              <a:rPr lang="en-US" dirty="0"/>
              <a:t>But for the purposes of our discussion, these are the two world views that we will focus on.</a:t>
            </a:r>
            <a:endParaRPr dirty="0"/>
          </a:p>
        </p:txBody>
      </p:sp>
      <p:sp>
        <p:nvSpPr>
          <p:cNvPr id="869" name="Google Shape;869;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dirty="0"/>
          </a:p>
        </p:txBody>
      </p:sp>
    </p:spTree>
    <p:extLst>
      <p:ext uri="{BB962C8B-B14F-4D97-AF65-F5344CB8AC3E}">
        <p14:creationId xmlns:p14="http://schemas.microsoft.com/office/powerpoint/2010/main" val="1370239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8" name="Google Shape;868;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Two opposing World views that attempt to find answers to our questions.  </a:t>
            </a:r>
            <a:endParaRPr/>
          </a:p>
          <a:p>
            <a:pPr marL="0" lvl="0" indent="0" algn="l" rtl="0">
              <a:spcBef>
                <a:spcPts val="0"/>
              </a:spcBef>
              <a:spcAft>
                <a:spcPts val="0"/>
              </a:spcAft>
              <a:buNone/>
            </a:pPr>
            <a:r>
              <a:rPr lang="en-US"/>
              <a:t>These are not the only worldviews.  There are many different religions that try to define the world, many other philosophical beliefs, and ideas about the world.</a:t>
            </a:r>
            <a:endParaRPr/>
          </a:p>
          <a:p>
            <a:pPr marL="0" lvl="0" indent="0" algn="l" rtl="0">
              <a:spcBef>
                <a:spcPts val="0"/>
              </a:spcBef>
              <a:spcAft>
                <a:spcPts val="0"/>
              </a:spcAft>
              <a:buNone/>
            </a:pPr>
            <a:r>
              <a:rPr lang="en-US"/>
              <a:t>But for the purposes of our discussion, these are the two world views that we will focus on.</a:t>
            </a:r>
            <a:endParaRPr/>
          </a:p>
        </p:txBody>
      </p:sp>
      <p:sp>
        <p:nvSpPr>
          <p:cNvPr id="869" name="Google Shape;869;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extLst>
      <p:ext uri="{BB962C8B-B14F-4D97-AF65-F5344CB8AC3E}">
        <p14:creationId xmlns:p14="http://schemas.microsoft.com/office/powerpoint/2010/main" val="117519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8" name="Google Shape;868;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Two opposing World views that attempt to find answers to our questions.  </a:t>
            </a:r>
            <a:endParaRPr/>
          </a:p>
          <a:p>
            <a:pPr marL="0" lvl="0" indent="0" algn="l" rtl="0">
              <a:spcBef>
                <a:spcPts val="0"/>
              </a:spcBef>
              <a:spcAft>
                <a:spcPts val="0"/>
              </a:spcAft>
              <a:buNone/>
            </a:pPr>
            <a:r>
              <a:rPr lang="en-US"/>
              <a:t>These are not the only worldviews.  There are many different religions that try to define the world, many other philosophical beliefs, and ideas about the world.</a:t>
            </a:r>
            <a:endParaRPr/>
          </a:p>
          <a:p>
            <a:pPr marL="0" lvl="0" indent="0" algn="l" rtl="0">
              <a:spcBef>
                <a:spcPts val="0"/>
              </a:spcBef>
              <a:spcAft>
                <a:spcPts val="0"/>
              </a:spcAft>
              <a:buNone/>
            </a:pPr>
            <a:r>
              <a:rPr lang="en-US"/>
              <a:t>But for the purposes of our discussion, these are the two world views that we will focus on.</a:t>
            </a:r>
            <a:endParaRPr/>
          </a:p>
        </p:txBody>
      </p:sp>
      <p:sp>
        <p:nvSpPr>
          <p:cNvPr id="869" name="Google Shape;869;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217066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6" name="Google Shape;406;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15825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8" name="Google Shape;868;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Two opposing World views that attempt to find answers to our questions.  </a:t>
            </a:r>
            <a:endParaRPr/>
          </a:p>
          <a:p>
            <a:pPr marL="0" lvl="0" indent="0" algn="l" rtl="0">
              <a:spcBef>
                <a:spcPts val="0"/>
              </a:spcBef>
              <a:spcAft>
                <a:spcPts val="0"/>
              </a:spcAft>
              <a:buNone/>
            </a:pPr>
            <a:r>
              <a:rPr lang="en-US"/>
              <a:t>These are not the only worldviews.  There are many different religions that try to define the world, many other philosophical beliefs, and ideas about the world.</a:t>
            </a:r>
            <a:endParaRPr/>
          </a:p>
          <a:p>
            <a:pPr marL="0" lvl="0" indent="0" algn="l" rtl="0">
              <a:spcBef>
                <a:spcPts val="0"/>
              </a:spcBef>
              <a:spcAft>
                <a:spcPts val="0"/>
              </a:spcAft>
              <a:buNone/>
            </a:pPr>
            <a:r>
              <a:rPr lang="en-US"/>
              <a:t>But for the purposes of our discussion, these are the two world views that we will focus on.</a:t>
            </a:r>
            <a:endParaRPr/>
          </a:p>
        </p:txBody>
      </p:sp>
      <p:sp>
        <p:nvSpPr>
          <p:cNvPr id="869" name="Google Shape;869;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extLst>
      <p:ext uri="{BB962C8B-B14F-4D97-AF65-F5344CB8AC3E}">
        <p14:creationId xmlns:p14="http://schemas.microsoft.com/office/powerpoint/2010/main" val="1183773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495FCA6-0816-4AFD-9842-0AFC0FC2923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pitchFamily="-80" charset="-128"/>
              <a:cs typeface="+mn-cs"/>
            </a:endParaRPr>
          </a:p>
        </p:txBody>
      </p:sp>
    </p:spTree>
    <p:extLst>
      <p:ext uri="{BB962C8B-B14F-4D97-AF65-F5344CB8AC3E}">
        <p14:creationId xmlns:p14="http://schemas.microsoft.com/office/powerpoint/2010/main" val="3102229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495FCA6-0816-4AFD-9842-0AFC0FC2923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pitchFamily="-80" charset="-128"/>
              <a:cs typeface="+mn-cs"/>
            </a:endParaRPr>
          </a:p>
        </p:txBody>
      </p:sp>
    </p:spTree>
    <p:extLst>
      <p:ext uri="{BB962C8B-B14F-4D97-AF65-F5344CB8AC3E}">
        <p14:creationId xmlns:p14="http://schemas.microsoft.com/office/powerpoint/2010/main" val="31022297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5" name="Google Shape;925;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err="1"/>
              <a:t>Carulos</a:t>
            </a:r>
            <a:r>
              <a:rPr lang="en-US" b="1" dirty="0"/>
              <a:t> Linnaeus</a:t>
            </a:r>
            <a:r>
              <a:rPr lang="en-US" dirty="0"/>
              <a:t>- Classification system (Binomial nomenclature) ; </a:t>
            </a:r>
            <a:r>
              <a:rPr lang="en-US" b="1" dirty="0"/>
              <a:t>John Dalton </a:t>
            </a:r>
            <a:r>
              <a:rPr lang="en-US" dirty="0"/>
              <a:t>British chemist identified the heredity nature of red-green color blindness;   </a:t>
            </a:r>
            <a:r>
              <a:rPr lang="en-US" b="1" dirty="0"/>
              <a:t>George Washington Carver</a:t>
            </a:r>
            <a:r>
              <a:rPr lang="en-US" dirty="0"/>
              <a:t>-botanist and inventor-uses for peanuts.  </a:t>
            </a:r>
            <a:r>
              <a:rPr lang="en-US" b="1" dirty="0" err="1"/>
              <a:t>Galielo</a:t>
            </a:r>
            <a:r>
              <a:rPr lang="en-US" b="1" dirty="0"/>
              <a:t> Galilei </a:t>
            </a:r>
            <a:r>
              <a:rPr lang="en-US" dirty="0"/>
              <a:t>an Italian physicist, mathematician, engineer, astronomer, and philosopher who played a major role in the scientific revolution during the  renaissance.  </a:t>
            </a:r>
            <a:r>
              <a:rPr lang="en-US" b="1" dirty="0"/>
              <a:t>Isaac Newton: </a:t>
            </a:r>
            <a:r>
              <a:rPr lang="en-US" dirty="0"/>
              <a:t>physicist and mathematician-laws of gravity; </a:t>
            </a:r>
            <a:r>
              <a:rPr lang="en-US" b="1" dirty="0"/>
              <a:t>Ben Carson</a:t>
            </a:r>
            <a:r>
              <a:rPr lang="en-US" dirty="0"/>
              <a:t>-neurosurgeon.</a:t>
            </a:r>
            <a:r>
              <a:rPr lang="en-US" b="1" dirty="0"/>
              <a:t> Louis Pasteur</a:t>
            </a:r>
            <a:r>
              <a:rPr lang="en-US" dirty="0"/>
              <a:t>-pasteurization process, understanding of microbes. </a:t>
            </a:r>
            <a:r>
              <a:rPr lang="en-US" b="1" dirty="0"/>
              <a:t>Gregory Mendel</a:t>
            </a:r>
            <a:r>
              <a:rPr lang="en-US" dirty="0"/>
              <a:t>- Father of Genetics</a:t>
            </a:r>
            <a:endParaRPr dirty="0"/>
          </a:p>
          <a:p>
            <a:pPr marL="0" lvl="0" indent="0" algn="l" rtl="0">
              <a:spcBef>
                <a:spcPts val="0"/>
              </a:spcBef>
              <a:spcAft>
                <a:spcPts val="0"/>
              </a:spcAft>
              <a:buNone/>
            </a:pPr>
            <a:endParaRPr dirty="0"/>
          </a:p>
        </p:txBody>
      </p:sp>
      <p:sp>
        <p:nvSpPr>
          <p:cNvPr id="926" name="Google Shape;926;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5" name="Google Shape;925;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err="1"/>
              <a:t>Carulos</a:t>
            </a:r>
            <a:r>
              <a:rPr lang="en-US" b="1" dirty="0"/>
              <a:t> Linnaeus</a:t>
            </a:r>
            <a:r>
              <a:rPr lang="en-US" dirty="0"/>
              <a:t>- Classification system (Binomial nomenclature) ; </a:t>
            </a:r>
            <a:r>
              <a:rPr lang="en-US" b="1" dirty="0"/>
              <a:t>John Dalton </a:t>
            </a:r>
            <a:r>
              <a:rPr lang="en-US" dirty="0"/>
              <a:t>British chemist identified the heredity nature of red-green color blindness;   </a:t>
            </a:r>
            <a:r>
              <a:rPr lang="en-US" b="1" dirty="0"/>
              <a:t>George Washington Carver</a:t>
            </a:r>
            <a:r>
              <a:rPr lang="en-US" dirty="0"/>
              <a:t>-botanist and inventor-uses for peanuts.  </a:t>
            </a:r>
            <a:r>
              <a:rPr lang="en-US" b="1" dirty="0" err="1"/>
              <a:t>Galielo</a:t>
            </a:r>
            <a:r>
              <a:rPr lang="en-US" b="1" dirty="0"/>
              <a:t> Galilei </a:t>
            </a:r>
            <a:r>
              <a:rPr lang="en-US" dirty="0"/>
              <a:t>an Italian physicist, mathematician, engineer, astronomer, and philosopher who played a major role in the scientific revolution during the  renaissance.  </a:t>
            </a:r>
            <a:r>
              <a:rPr lang="en-US" b="1" dirty="0"/>
              <a:t>Isaac Newton: </a:t>
            </a:r>
            <a:r>
              <a:rPr lang="en-US" dirty="0"/>
              <a:t>physicist and mathematician-laws of gravity; </a:t>
            </a:r>
            <a:r>
              <a:rPr lang="en-US" b="1" dirty="0"/>
              <a:t>Ben Carson</a:t>
            </a:r>
            <a:r>
              <a:rPr lang="en-US" dirty="0"/>
              <a:t>-neurosurgeon.</a:t>
            </a:r>
            <a:r>
              <a:rPr lang="en-US" b="1" dirty="0"/>
              <a:t> Louis Pasteur</a:t>
            </a:r>
            <a:r>
              <a:rPr lang="en-US" dirty="0"/>
              <a:t>-pasteurization process, understanding of microbes. </a:t>
            </a:r>
            <a:r>
              <a:rPr lang="en-US" b="1" dirty="0"/>
              <a:t>Gregory Mendel</a:t>
            </a:r>
            <a:r>
              <a:rPr lang="en-US" dirty="0"/>
              <a:t>- Father of Genetics</a:t>
            </a:r>
            <a:endParaRPr dirty="0"/>
          </a:p>
          <a:p>
            <a:pPr marL="0" lvl="0" indent="0" algn="l" rtl="0">
              <a:spcBef>
                <a:spcPts val="0"/>
              </a:spcBef>
              <a:spcAft>
                <a:spcPts val="0"/>
              </a:spcAft>
              <a:buNone/>
            </a:pPr>
            <a:endParaRPr dirty="0"/>
          </a:p>
        </p:txBody>
      </p:sp>
      <p:sp>
        <p:nvSpPr>
          <p:cNvPr id="926" name="Google Shape;926;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65849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8" name="Google Shape;948;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4" name="Google Shape;984;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5" name="Google Shape;985;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1" name="Google Shape;1001;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9" name="Google Shape;969;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Charles Darwin acknowledged the inadequacy of evolution when he wrote,</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To suppose that the eye, with all its inimitable contrivances for adjusting the focus to different distances, for admitting different amounts of light, and for the correction of spherical and chromatic aberration, could have been formed by natural selection, seems, I freely confess, absurd in the highest possible degree. (Darwin 1872)</a:t>
            </a:r>
            <a:endParaRPr/>
          </a:p>
          <a:p>
            <a:pPr marL="0" lvl="0" indent="0" algn="l" rtl="0">
              <a:spcBef>
                <a:spcPts val="0"/>
              </a:spcBef>
              <a:spcAft>
                <a:spcPts val="0"/>
              </a:spcAft>
              <a:buNone/>
            </a:pPr>
            <a:endParaRPr/>
          </a:p>
        </p:txBody>
      </p:sp>
      <p:sp>
        <p:nvSpPr>
          <p:cNvPr id="970" name="Google Shape;970;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8" name="Google Shape;1228;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Trace fossils, Molds and Casts, Replacement Fossils, Petrified or mineralized, Amber and the original material</a:t>
            </a:r>
            <a:endParaRPr>
              <a:latin typeface="Times New Roman"/>
              <a:ea typeface="Times New Roman"/>
              <a:cs typeface="Times New Roman"/>
              <a:sym typeface="Times New Roman"/>
            </a:endParaRPr>
          </a:p>
        </p:txBody>
      </p:sp>
      <p:sp>
        <p:nvSpPr>
          <p:cNvPr id="1229" name="Google Shape;1229;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1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7463" y="457200"/>
            <a:ext cx="4398962" cy="329882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#frame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a:t>instructional video</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T</a:t>
            </a:r>
            <a:r>
              <a:rPr lang="en-US" sz="1100" b="1" dirty="0"/>
              <a:t>iming ≈ 0.5 minutes</a:t>
            </a:r>
          </a:p>
          <a:p>
            <a:pPr marL="171450" indent="-171450">
              <a:buFont typeface="Arial" pitchFamily="34" charset="0"/>
              <a:buChar char="•"/>
            </a:pPr>
            <a:r>
              <a:rPr lang="en-US" baseline="0" dirty="0"/>
              <a:t>Living organisms need energy to accomplish the wide variety of tasks they attempt each day.</a:t>
            </a:r>
          </a:p>
          <a:p>
            <a:pPr marL="171450" indent="-171450">
              <a:buFont typeface="Arial" pitchFamily="34" charset="0"/>
              <a:buChar char="•"/>
            </a:pPr>
            <a:r>
              <a:rPr lang="en-US" dirty="0"/>
              <a:t>You</a:t>
            </a:r>
            <a:r>
              <a:rPr lang="en-US" baseline="0" dirty="0"/>
              <a:t> will begin learning about how energy is captured from the Sun and stored in organic molecules.</a:t>
            </a:r>
            <a:endParaRPr lang="en-US" dirty="0"/>
          </a:p>
          <a:p>
            <a:pPr marL="388931" lvl="1" indent="-171450">
              <a:buFont typeface="Arial" pitchFamily="34" charset="0"/>
              <a:buChar char="•"/>
            </a:pPr>
            <a:r>
              <a:rPr lang="en-US" dirty="0"/>
              <a:t>[read</a:t>
            </a:r>
            <a:r>
              <a:rPr lang="en-US" baseline="0" dirty="0"/>
              <a:t> objectives]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F324B6-63DA-4FA6-B8C4-616B282EBE8D}"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Tree>
    <p:extLst>
      <p:ext uri="{BB962C8B-B14F-4D97-AF65-F5344CB8AC3E}">
        <p14:creationId xmlns:p14="http://schemas.microsoft.com/office/powerpoint/2010/main" val="2110158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6" name="Google Shape;406;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8976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0" name="Google Shape;1030;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dirty="0">
                <a:solidFill>
                  <a:srgbClr val="000000"/>
                </a:solidFill>
                <a:latin typeface="Calibri"/>
                <a:ea typeface="Calibri"/>
                <a:cs typeface="Calibri"/>
                <a:sym typeface="Calibri"/>
              </a:rPr>
              <a:t>This first verse that comes to mind is out of Psalms The heavens declare the glory of God.</a:t>
            </a:r>
            <a:endParaRPr dirty="0"/>
          </a:p>
          <a:p>
            <a:pPr marL="0" lvl="0" indent="0" algn="l" rtl="0">
              <a:spcBef>
                <a:spcPts val="0"/>
              </a:spcBef>
              <a:spcAft>
                <a:spcPts val="0"/>
              </a:spcAft>
              <a:buNone/>
            </a:pPr>
            <a:endParaRPr dirty="0"/>
          </a:p>
        </p:txBody>
      </p:sp>
      <p:sp>
        <p:nvSpPr>
          <p:cNvPr id="1031" name="Google Shape;1031;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8" name="Google Shape;1068;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69" name="Google Shape;1069;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8" name="Google Shape;1068;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69" name="Google Shape;1069;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80607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6" name="Google Shape;406;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313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8" name="Google Shape;878;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Your world view will determine what origin theory you hold to.</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879" name="Google Shape;879;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0"/>
        <p:cNvGrpSpPr/>
        <p:nvPr/>
      </p:nvGrpSpPr>
      <p:grpSpPr>
        <a:xfrm>
          <a:off x="0" y="0"/>
          <a:ext cx="0" cy="0"/>
          <a:chOff x="0" y="0"/>
          <a:chExt cx="0" cy="0"/>
        </a:xfrm>
      </p:grpSpPr>
      <p:grpSp>
        <p:nvGrpSpPr>
          <p:cNvPr id="81" name="Google Shape;81;p2"/>
          <p:cNvGrpSpPr/>
          <p:nvPr/>
        </p:nvGrpSpPr>
        <p:grpSpPr>
          <a:xfrm>
            <a:off x="3175" y="4267200"/>
            <a:ext cx="9140825" cy="2590800"/>
            <a:chOff x="2" y="2688"/>
            <a:chExt cx="5758" cy="1632"/>
          </a:xfrm>
        </p:grpSpPr>
        <p:sp>
          <p:nvSpPr>
            <p:cNvPr id="82" name="Google Shape;82;p2"/>
            <p:cNvSpPr/>
            <p:nvPr/>
          </p:nvSpPr>
          <p:spPr>
            <a:xfrm>
              <a:off x="2" y="2688"/>
              <a:ext cx="5758" cy="1632"/>
            </a:xfrm>
            <a:custGeom>
              <a:avLst/>
              <a:gdLst/>
              <a:ahLst/>
              <a:cxnLst/>
              <a:rect l="l" t="t" r="r" b="b"/>
              <a:pathLst>
                <a:path w="5740" h="4316" extrusionOk="0">
                  <a:moveTo>
                    <a:pt x="5740" y="4316"/>
                  </a:moveTo>
                  <a:lnTo>
                    <a:pt x="0" y="4316"/>
                  </a:lnTo>
                  <a:lnTo>
                    <a:pt x="0" y="0"/>
                  </a:lnTo>
                  <a:lnTo>
                    <a:pt x="5740" y="0"/>
                  </a:lnTo>
                  <a:lnTo>
                    <a:pt x="5740" y="4316"/>
                  </a:lnTo>
                  <a:lnTo>
                    <a:pt x="5740" y="4316"/>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83" name="Google Shape;83;p2"/>
            <p:cNvGrpSpPr/>
            <p:nvPr/>
          </p:nvGrpSpPr>
          <p:grpSpPr>
            <a:xfrm>
              <a:off x="3528" y="3715"/>
              <a:ext cx="792" cy="521"/>
              <a:chOff x="3527" y="3715"/>
              <a:chExt cx="792" cy="521"/>
            </a:xfrm>
          </p:grpSpPr>
          <p:sp>
            <p:nvSpPr>
              <p:cNvPr id="84" name="Google Shape;84;p2"/>
              <p:cNvSpPr/>
              <p:nvPr/>
            </p:nvSpPr>
            <p:spPr>
              <a:xfrm>
                <a:off x="3686" y="3810"/>
                <a:ext cx="532" cy="327"/>
              </a:xfrm>
              <a:prstGeom prst="ellipse">
                <a:avLst/>
              </a:prstGeom>
              <a:gradFill>
                <a:gsLst>
                  <a:gs pos="0">
                    <a:schemeClr val="accent2"/>
                  </a:gs>
                  <a:gs pos="100000">
                    <a:srgbClr val="0082DA"/>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5" name="Google Shape;85;p2"/>
              <p:cNvSpPr/>
              <p:nvPr/>
            </p:nvSpPr>
            <p:spPr>
              <a:xfrm>
                <a:off x="3726" y="3840"/>
                <a:ext cx="452" cy="275"/>
              </a:xfrm>
              <a:prstGeom prst="ellipse">
                <a:avLst/>
              </a:prstGeom>
              <a:gradFill>
                <a:gsLst>
                  <a:gs pos="0">
                    <a:srgbClr val="0082DA"/>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6" name="Google Shape;86;p2"/>
              <p:cNvSpPr/>
              <p:nvPr/>
            </p:nvSpPr>
            <p:spPr>
              <a:xfrm>
                <a:off x="3782" y="3872"/>
                <a:ext cx="344" cy="207"/>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7" name="Google Shape;87;p2"/>
              <p:cNvSpPr/>
              <p:nvPr/>
            </p:nvSpPr>
            <p:spPr>
              <a:xfrm>
                <a:off x="3822" y="3896"/>
                <a:ext cx="262" cy="159"/>
              </a:xfrm>
              <a:prstGeom prst="ellipse">
                <a:avLst/>
              </a:prstGeom>
              <a:gradFill>
                <a:gsLst>
                  <a:gs pos="0">
                    <a:srgbClr val="0086E0"/>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8" name="Google Shape;88;p2"/>
              <p:cNvSpPr/>
              <p:nvPr/>
            </p:nvSpPr>
            <p:spPr>
              <a:xfrm>
                <a:off x="3856" y="3922"/>
                <a:ext cx="192" cy="107"/>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9" name="Google Shape;89;p2"/>
              <p:cNvSpPr/>
              <p:nvPr/>
            </p:nvSpPr>
            <p:spPr>
              <a:xfrm>
                <a:off x="3575" y="3715"/>
                <a:ext cx="383" cy="161"/>
              </a:xfrm>
              <a:custGeom>
                <a:avLst/>
                <a:gdLst/>
                <a:ahLst/>
                <a:cxnLst/>
                <a:rect l="l" t="t" r="r" b="b"/>
                <a:pathLst>
                  <a:path w="382" h="161" extrusionOk="0">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0" name="Google Shape;90;p2"/>
              <p:cNvSpPr/>
              <p:nvPr/>
            </p:nvSpPr>
            <p:spPr>
              <a:xfrm>
                <a:off x="3695" y="4170"/>
                <a:ext cx="444" cy="66"/>
              </a:xfrm>
              <a:custGeom>
                <a:avLst/>
                <a:gdLst/>
                <a:ahLst/>
                <a:cxnLst/>
                <a:rect l="l" t="t" r="r" b="b"/>
                <a:pathLst>
                  <a:path w="443" h="66" extrusionOk="0">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a:gsLst>
                  <a:gs pos="0">
                    <a:srgbClr val="007ED3"/>
                  </a:gs>
                  <a:gs pos="100000">
                    <a:schemeClr val="accent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1" name="Google Shape;91;p2"/>
              <p:cNvSpPr/>
              <p:nvPr/>
            </p:nvSpPr>
            <p:spPr>
              <a:xfrm>
                <a:off x="3527" y="3906"/>
                <a:ext cx="89" cy="216"/>
              </a:xfrm>
              <a:custGeom>
                <a:avLst/>
                <a:gdLst/>
                <a:ahLst/>
                <a:cxnLst/>
                <a:rect l="l" t="t" r="r" b="b"/>
                <a:pathLst>
                  <a:path w="89" h="216" extrusionOk="0">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2" name="Google Shape;92;p2"/>
              <p:cNvSpPr/>
              <p:nvPr/>
            </p:nvSpPr>
            <p:spPr>
              <a:xfrm>
                <a:off x="3569" y="3745"/>
                <a:ext cx="750" cy="461"/>
              </a:xfrm>
              <a:custGeom>
                <a:avLst/>
                <a:gdLst/>
                <a:ahLst/>
                <a:cxnLst/>
                <a:rect l="l" t="t" r="r" b="b"/>
                <a:pathLst>
                  <a:path w="747" h="461" extrusionOk="0">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a:gsLst>
                  <a:gs pos="0">
                    <a:schemeClr val="accent2"/>
                  </a:gs>
                  <a:gs pos="100000">
                    <a:srgbClr val="0082DA"/>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3" name="Google Shape;93;p2"/>
              <p:cNvSpPr/>
              <p:nvPr/>
            </p:nvSpPr>
            <p:spPr>
              <a:xfrm>
                <a:off x="4037" y="3721"/>
                <a:ext cx="96" cy="30"/>
              </a:xfrm>
              <a:custGeom>
                <a:avLst/>
                <a:gdLst/>
                <a:ahLst/>
                <a:cxnLst/>
                <a:rect l="l" t="t" r="r" b="b"/>
                <a:pathLst>
                  <a:path w="96" h="30" extrusionOk="0">
                    <a:moveTo>
                      <a:pt x="0" y="0"/>
                    </a:moveTo>
                    <a:lnTo>
                      <a:pt x="0" y="12"/>
                    </a:lnTo>
                    <a:lnTo>
                      <a:pt x="48" y="18"/>
                    </a:lnTo>
                    <a:lnTo>
                      <a:pt x="96" y="30"/>
                    </a:lnTo>
                    <a:lnTo>
                      <a:pt x="96" y="24"/>
                    </a:lnTo>
                    <a:lnTo>
                      <a:pt x="96" y="18"/>
                    </a:lnTo>
                    <a:lnTo>
                      <a:pt x="48" y="12"/>
                    </a:lnTo>
                    <a:lnTo>
                      <a:pt x="0" y="0"/>
                    </a:lnTo>
                    <a:lnTo>
                      <a:pt x="0" y="0"/>
                    </a:lnTo>
                    <a:close/>
                  </a:path>
                </a:pathLst>
              </a:custGeom>
              <a:gradFill>
                <a:gsLst>
                  <a:gs pos="0">
                    <a:schemeClr val="accent2"/>
                  </a:gs>
                  <a:gs pos="100000">
                    <a:srgbClr val="0080D6"/>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4" name="Google Shape;94;p2"/>
              <p:cNvSpPr/>
              <p:nvPr/>
            </p:nvSpPr>
            <p:spPr>
              <a:xfrm>
                <a:off x="3910" y="3948"/>
                <a:ext cx="84" cy="53"/>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95" name="Google Shape;95;p2"/>
            <p:cNvGrpSpPr/>
            <p:nvPr/>
          </p:nvGrpSpPr>
          <p:grpSpPr>
            <a:xfrm>
              <a:off x="1776" y="3631"/>
              <a:ext cx="1626" cy="683"/>
              <a:chOff x="1776" y="3631"/>
              <a:chExt cx="1626" cy="683"/>
            </a:xfrm>
          </p:grpSpPr>
          <p:sp>
            <p:nvSpPr>
              <p:cNvPr id="96" name="Google Shape;96;p2"/>
              <p:cNvSpPr/>
              <p:nvPr/>
            </p:nvSpPr>
            <p:spPr>
              <a:xfrm>
                <a:off x="2268" y="3934"/>
                <a:ext cx="638" cy="377"/>
              </a:xfrm>
              <a:prstGeom prst="ellipse">
                <a:avLst/>
              </a:prstGeom>
              <a:gradFill>
                <a:gsLst>
                  <a:gs pos="0">
                    <a:srgbClr val="0080D6"/>
                  </a:gs>
                  <a:gs pos="100000">
                    <a:schemeClr val="accent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7" name="Google Shape;97;p2"/>
              <p:cNvSpPr/>
              <p:nvPr/>
            </p:nvSpPr>
            <p:spPr>
              <a:xfrm>
                <a:off x="2314" y="3958"/>
                <a:ext cx="543" cy="332"/>
              </a:xfrm>
              <a:prstGeom prst="ellipse">
                <a:avLst/>
              </a:prstGeom>
              <a:gradFill>
                <a:gsLst>
                  <a:gs pos="0">
                    <a:schemeClr val="accent2"/>
                  </a:gs>
                  <a:gs pos="100000">
                    <a:srgbClr val="0080D6"/>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8" name="Google Shape;98;p2"/>
              <p:cNvSpPr/>
              <p:nvPr/>
            </p:nvSpPr>
            <p:spPr>
              <a:xfrm>
                <a:off x="2341" y="3979"/>
                <a:ext cx="501" cy="299"/>
              </a:xfrm>
              <a:prstGeom prst="ellipse">
                <a:avLst/>
              </a:prstGeom>
              <a:gradFill>
                <a:gsLst>
                  <a:gs pos="0">
                    <a:srgbClr val="0082DA"/>
                  </a:gs>
                  <a:gs pos="100000">
                    <a:schemeClr val="accent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9" name="Google Shape;99;p2"/>
              <p:cNvSpPr/>
              <p:nvPr/>
            </p:nvSpPr>
            <p:spPr>
              <a:xfrm>
                <a:off x="2368" y="3997"/>
                <a:ext cx="444" cy="258"/>
              </a:xfrm>
              <a:prstGeom prst="ellipse">
                <a:avLst/>
              </a:prstGeom>
              <a:gradFill>
                <a:gsLst>
                  <a:gs pos="0">
                    <a:srgbClr val="0080D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0" name="Google Shape;100;p2"/>
              <p:cNvSpPr/>
              <p:nvPr/>
            </p:nvSpPr>
            <p:spPr>
              <a:xfrm>
                <a:off x="2385" y="4005"/>
                <a:ext cx="413" cy="240"/>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1" name="Google Shape;101;p2"/>
              <p:cNvSpPr/>
              <p:nvPr/>
            </p:nvSpPr>
            <p:spPr>
              <a:xfrm>
                <a:off x="2437" y="4026"/>
                <a:ext cx="306" cy="192"/>
              </a:xfrm>
              <a:prstGeom prst="ellipse">
                <a:avLst/>
              </a:prstGeom>
              <a:gradFill>
                <a:gsLst>
                  <a:gs pos="0">
                    <a:srgbClr val="0080D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2" name="Google Shape;102;p2"/>
              <p:cNvSpPr/>
              <p:nvPr/>
            </p:nvSpPr>
            <p:spPr>
              <a:xfrm>
                <a:off x="2476" y="4056"/>
                <a:ext cx="227" cy="135"/>
              </a:xfrm>
              <a:prstGeom prst="ellipse">
                <a:avLst/>
              </a:prstGeom>
              <a:gradFill>
                <a:gsLst>
                  <a:gs pos="0">
                    <a:schemeClr val="accent2"/>
                  </a:gs>
                  <a:gs pos="100000">
                    <a:srgbClr val="0082DA"/>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3" name="Google Shape;103;p2"/>
              <p:cNvSpPr/>
              <p:nvPr/>
            </p:nvSpPr>
            <p:spPr>
              <a:xfrm>
                <a:off x="2542" y="4097"/>
                <a:ext cx="90" cy="60"/>
              </a:xfrm>
              <a:prstGeom prst="ellipse">
                <a:avLst/>
              </a:prstGeom>
              <a:gradFill>
                <a:gsLst>
                  <a:gs pos="0">
                    <a:schemeClr val="accent2"/>
                  </a:gs>
                  <a:gs pos="100000">
                    <a:srgbClr val="0082DA"/>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4" name="Google Shape;104;p2"/>
              <p:cNvSpPr/>
              <p:nvPr/>
            </p:nvSpPr>
            <p:spPr>
              <a:xfrm>
                <a:off x="2585" y="3822"/>
                <a:ext cx="449" cy="186"/>
              </a:xfrm>
              <a:custGeom>
                <a:avLst/>
                <a:gdLst/>
                <a:ahLst/>
                <a:cxnLst/>
                <a:rect l="l" t="t" r="r" b="b"/>
                <a:pathLst>
                  <a:path w="448" h="186" extrusionOk="0">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a:gsLst>
                  <a:gs pos="0">
                    <a:srgbClr val="0082DA"/>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5" name="Google Shape;105;p2"/>
              <p:cNvSpPr/>
              <p:nvPr/>
            </p:nvSpPr>
            <p:spPr>
              <a:xfrm>
                <a:off x="2142" y="3852"/>
                <a:ext cx="892" cy="462"/>
              </a:xfrm>
              <a:custGeom>
                <a:avLst/>
                <a:gdLst/>
                <a:ahLst/>
                <a:cxnLst/>
                <a:rect l="l" t="t" r="r" b="b"/>
                <a:pathLst>
                  <a:path w="890" h="462" extrusionOk="0">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a:gsLst>
                  <a:gs pos="0">
                    <a:schemeClr val="accent2"/>
                  </a:gs>
                  <a:gs pos="100000">
                    <a:srgbClr val="007ED3"/>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6" name="Google Shape;106;p2"/>
              <p:cNvSpPr/>
              <p:nvPr/>
            </p:nvSpPr>
            <p:spPr>
              <a:xfrm>
                <a:off x="2082" y="3828"/>
                <a:ext cx="407" cy="486"/>
              </a:xfrm>
              <a:custGeom>
                <a:avLst/>
                <a:gdLst/>
                <a:ahLst/>
                <a:cxnLst/>
                <a:rect l="l" t="t" r="r" b="b"/>
                <a:pathLst>
                  <a:path w="406" h="486" extrusionOk="0">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a:gsLst>
                  <a:gs pos="0">
                    <a:schemeClr val="accent2"/>
                  </a:gs>
                  <a:gs pos="100000">
                    <a:srgbClr val="0082DA"/>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7" name="Google Shape;107;p2"/>
              <p:cNvSpPr/>
              <p:nvPr/>
            </p:nvSpPr>
            <p:spPr>
              <a:xfrm>
                <a:off x="2987" y="4044"/>
                <a:ext cx="108" cy="252"/>
              </a:xfrm>
              <a:custGeom>
                <a:avLst/>
                <a:gdLst/>
                <a:ahLst/>
                <a:cxnLst/>
                <a:rect l="l" t="t" r="r" b="b"/>
                <a:pathLst>
                  <a:path w="107" h="252" extrusionOk="0">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a:gsLst>
                  <a:gs pos="0">
                    <a:schemeClr val="accent2"/>
                  </a:gs>
                  <a:gs pos="100000">
                    <a:srgbClr val="007CD0"/>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8" name="Google Shape;108;p2"/>
              <p:cNvSpPr/>
              <p:nvPr/>
            </p:nvSpPr>
            <p:spPr>
              <a:xfrm>
                <a:off x="2068" y="3685"/>
                <a:ext cx="835" cy="150"/>
              </a:xfrm>
              <a:custGeom>
                <a:avLst/>
                <a:gdLst/>
                <a:ahLst/>
                <a:cxnLst/>
                <a:rect l="l" t="t" r="r" b="b"/>
                <a:pathLst>
                  <a:path w="835" h="150" extrusionOk="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9" name="Google Shape;109;p2"/>
              <p:cNvSpPr/>
              <p:nvPr/>
            </p:nvSpPr>
            <p:spPr>
              <a:xfrm>
                <a:off x="1867" y="3853"/>
                <a:ext cx="171" cy="461"/>
              </a:xfrm>
              <a:custGeom>
                <a:avLst/>
                <a:gdLst/>
                <a:ahLst/>
                <a:cxnLst/>
                <a:rect l="l" t="t" r="r" b="b"/>
                <a:pathLst>
                  <a:path w="171" h="461" extrusionOk="0">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0" name="Google Shape;110;p2"/>
              <p:cNvSpPr/>
              <p:nvPr/>
            </p:nvSpPr>
            <p:spPr>
              <a:xfrm>
                <a:off x="2951" y="3751"/>
                <a:ext cx="360" cy="563"/>
              </a:xfrm>
              <a:custGeom>
                <a:avLst/>
                <a:gdLst/>
                <a:ahLst/>
                <a:cxnLst/>
                <a:rect l="l" t="t" r="r" b="b"/>
                <a:pathLst>
                  <a:path w="360" h="563" extrusionOk="0">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1" name="Google Shape;111;p2"/>
              <p:cNvSpPr/>
              <p:nvPr/>
            </p:nvSpPr>
            <p:spPr>
              <a:xfrm>
                <a:off x="2318" y="3631"/>
                <a:ext cx="1078" cy="425"/>
              </a:xfrm>
              <a:custGeom>
                <a:avLst/>
                <a:gdLst/>
                <a:ahLst/>
                <a:cxnLst/>
                <a:rect l="l" t="t" r="r" b="b"/>
                <a:pathLst>
                  <a:path w="1078" h="425" extrusionOk="0">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2" name="Google Shape;112;p2"/>
              <p:cNvSpPr/>
              <p:nvPr/>
            </p:nvSpPr>
            <p:spPr>
              <a:xfrm>
                <a:off x="3304" y="4080"/>
                <a:ext cx="98" cy="234"/>
              </a:xfrm>
              <a:custGeom>
                <a:avLst/>
                <a:gdLst/>
                <a:ahLst/>
                <a:cxnLst/>
                <a:rect l="l" t="t" r="r" b="b"/>
                <a:pathLst>
                  <a:path w="98" h="234" extrusionOk="0">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3" name="Google Shape;113;p2"/>
              <p:cNvSpPr/>
              <p:nvPr/>
            </p:nvSpPr>
            <p:spPr>
              <a:xfrm>
                <a:off x="1776" y="3673"/>
                <a:ext cx="481" cy="641"/>
              </a:xfrm>
              <a:custGeom>
                <a:avLst/>
                <a:gdLst/>
                <a:ahLst/>
                <a:cxnLst/>
                <a:rect l="l" t="t" r="r" b="b"/>
                <a:pathLst>
                  <a:path w="481" h="641" extrusionOk="0">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114" name="Google Shape;114;p2"/>
            <p:cNvGrpSpPr/>
            <p:nvPr/>
          </p:nvGrpSpPr>
          <p:grpSpPr>
            <a:xfrm>
              <a:off x="4128" y="3360"/>
              <a:ext cx="1351" cy="821"/>
              <a:chOff x="4128" y="3360"/>
              <a:chExt cx="1351" cy="821"/>
            </a:xfrm>
          </p:grpSpPr>
          <p:sp>
            <p:nvSpPr>
              <p:cNvPr id="115" name="Google Shape;115;p2"/>
              <p:cNvSpPr/>
              <p:nvPr/>
            </p:nvSpPr>
            <p:spPr>
              <a:xfrm>
                <a:off x="4200" y="3402"/>
                <a:ext cx="1201" cy="731"/>
              </a:xfrm>
              <a:custGeom>
                <a:avLst/>
                <a:gdLst/>
                <a:ahLst/>
                <a:cxnLst/>
                <a:rect l="l" t="t" r="r" b="b"/>
                <a:pathLst>
                  <a:path w="1201" h="731" extrusionOk="0">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6" name="Google Shape;116;p2"/>
              <p:cNvSpPr/>
              <p:nvPr/>
            </p:nvSpPr>
            <p:spPr>
              <a:xfrm>
                <a:off x="4128" y="3366"/>
                <a:ext cx="544" cy="737"/>
              </a:xfrm>
              <a:custGeom>
                <a:avLst/>
                <a:gdLst/>
                <a:ahLst/>
                <a:cxnLst/>
                <a:rect l="l" t="t" r="r" b="b"/>
                <a:pathLst>
                  <a:path w="544" h="737" extrusionOk="0">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7" name="Google Shape;117;p2"/>
              <p:cNvSpPr/>
              <p:nvPr/>
            </p:nvSpPr>
            <p:spPr>
              <a:xfrm>
                <a:off x="4792" y="3360"/>
                <a:ext cx="609" cy="252"/>
              </a:xfrm>
              <a:custGeom>
                <a:avLst/>
                <a:gdLst/>
                <a:ahLst/>
                <a:cxnLst/>
                <a:rect l="l" t="t" r="r" b="b"/>
                <a:pathLst>
                  <a:path w="609" h="252" extrusionOk="0">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a:gsLst>
                  <a:gs pos="0">
                    <a:srgbClr val="4692E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8" name="Google Shape;118;p2"/>
              <p:cNvSpPr/>
              <p:nvPr/>
            </p:nvSpPr>
            <p:spPr>
              <a:xfrm>
                <a:off x="5246" y="4007"/>
                <a:ext cx="72" cy="54"/>
              </a:xfrm>
              <a:custGeom>
                <a:avLst/>
                <a:gdLst/>
                <a:ahLst/>
                <a:cxnLst/>
                <a:rect l="l" t="t" r="r" b="b"/>
                <a:pathLst>
                  <a:path w="72" h="54" extrusionOk="0">
                    <a:moveTo>
                      <a:pt x="72" y="0"/>
                    </a:moveTo>
                    <a:lnTo>
                      <a:pt x="36" y="30"/>
                    </a:lnTo>
                    <a:lnTo>
                      <a:pt x="0" y="54"/>
                    </a:lnTo>
                    <a:lnTo>
                      <a:pt x="36" y="54"/>
                    </a:lnTo>
                    <a:lnTo>
                      <a:pt x="54" y="42"/>
                    </a:lnTo>
                    <a:lnTo>
                      <a:pt x="72" y="24"/>
                    </a:lnTo>
                    <a:lnTo>
                      <a:pt x="72" y="24"/>
                    </a:lnTo>
                    <a:lnTo>
                      <a:pt x="72" y="0"/>
                    </a:lnTo>
                    <a:lnTo>
                      <a:pt x="72" y="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9" name="Google Shape;119;p2"/>
              <p:cNvSpPr/>
              <p:nvPr/>
            </p:nvSpPr>
            <p:spPr>
              <a:xfrm>
                <a:off x="4505" y="4073"/>
                <a:ext cx="705" cy="108"/>
              </a:xfrm>
              <a:custGeom>
                <a:avLst/>
                <a:gdLst/>
                <a:ahLst/>
                <a:cxnLst/>
                <a:rect l="l" t="t" r="r" b="b"/>
                <a:pathLst>
                  <a:path w="705" h="108" extrusionOk="0">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0" name="Google Shape;120;p2"/>
              <p:cNvSpPr/>
              <p:nvPr/>
            </p:nvSpPr>
            <p:spPr>
              <a:xfrm>
                <a:off x="5336" y="3654"/>
                <a:ext cx="143" cy="341"/>
              </a:xfrm>
              <a:custGeom>
                <a:avLst/>
                <a:gdLst/>
                <a:ahLst/>
                <a:cxnLst/>
                <a:rect l="l" t="t" r="r" b="b"/>
                <a:pathLst>
                  <a:path w="143" h="341" extrusionOk="0">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1" name="Google Shape;121;p2"/>
              <p:cNvSpPr/>
              <p:nvPr/>
            </p:nvSpPr>
            <p:spPr>
              <a:xfrm>
                <a:off x="5061" y="3624"/>
                <a:ext cx="83" cy="90"/>
              </a:xfrm>
              <a:custGeom>
                <a:avLst/>
                <a:gdLst/>
                <a:ahLst/>
                <a:cxnLst/>
                <a:rect l="l" t="t" r="r" b="b"/>
                <a:pathLst>
                  <a:path w="83" h="90" extrusionOk="0">
                    <a:moveTo>
                      <a:pt x="59" y="90"/>
                    </a:moveTo>
                    <a:lnTo>
                      <a:pt x="83" y="84"/>
                    </a:lnTo>
                    <a:lnTo>
                      <a:pt x="71" y="60"/>
                    </a:lnTo>
                    <a:lnTo>
                      <a:pt x="53" y="42"/>
                    </a:lnTo>
                    <a:lnTo>
                      <a:pt x="6" y="0"/>
                    </a:lnTo>
                    <a:lnTo>
                      <a:pt x="0" y="18"/>
                    </a:lnTo>
                    <a:lnTo>
                      <a:pt x="35" y="48"/>
                    </a:lnTo>
                    <a:lnTo>
                      <a:pt x="59" y="90"/>
                    </a:lnTo>
                    <a:lnTo>
                      <a:pt x="59" y="9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2" name="Google Shape;122;p2"/>
              <p:cNvSpPr/>
              <p:nvPr/>
            </p:nvSpPr>
            <p:spPr>
              <a:xfrm>
                <a:off x="4445" y="3552"/>
                <a:ext cx="717" cy="431"/>
              </a:xfrm>
              <a:custGeom>
                <a:avLst/>
                <a:gdLst/>
                <a:ahLst/>
                <a:cxnLst/>
                <a:rect l="l" t="t" r="r" b="b"/>
                <a:pathLst>
                  <a:path w="717" h="431" extrusionOk="0">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3" name="Google Shape;123;p2"/>
              <p:cNvSpPr/>
              <p:nvPr/>
            </p:nvSpPr>
            <p:spPr>
              <a:xfrm>
                <a:off x="4349" y="3510"/>
                <a:ext cx="909" cy="533"/>
              </a:xfrm>
              <a:custGeom>
                <a:avLst/>
                <a:gdLst/>
                <a:ahLst/>
                <a:cxnLst/>
                <a:rect l="l" t="t" r="r" b="b"/>
                <a:pathLst>
                  <a:path w="909" h="533" extrusionOk="0">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a:gsLst>
                  <a:gs pos="0">
                    <a:srgbClr val="358EE5"/>
                  </a:gs>
                  <a:gs pos="100000">
                    <a:schemeClr val="accent2"/>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4" name="Google Shape;124;p2"/>
              <p:cNvSpPr/>
              <p:nvPr/>
            </p:nvSpPr>
            <p:spPr>
              <a:xfrm>
                <a:off x="4564" y="3492"/>
                <a:ext cx="365" cy="66"/>
              </a:xfrm>
              <a:custGeom>
                <a:avLst/>
                <a:gdLst/>
                <a:ahLst/>
                <a:cxnLst/>
                <a:rect l="l" t="t" r="r" b="b"/>
                <a:pathLst>
                  <a:path w="365" h="66" extrusionOk="0">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5" name="Google Shape;125;p2"/>
              <p:cNvSpPr/>
              <p:nvPr/>
            </p:nvSpPr>
            <p:spPr>
              <a:xfrm>
                <a:off x="4463" y="3558"/>
                <a:ext cx="66" cy="48"/>
              </a:xfrm>
              <a:custGeom>
                <a:avLst/>
                <a:gdLst/>
                <a:ahLst/>
                <a:cxnLst/>
                <a:rect l="l" t="t" r="r" b="b"/>
                <a:pathLst>
                  <a:path w="66" h="48" extrusionOk="0">
                    <a:moveTo>
                      <a:pt x="66" y="18"/>
                    </a:moveTo>
                    <a:lnTo>
                      <a:pt x="48" y="0"/>
                    </a:lnTo>
                    <a:lnTo>
                      <a:pt x="24" y="12"/>
                    </a:lnTo>
                    <a:lnTo>
                      <a:pt x="0" y="30"/>
                    </a:lnTo>
                    <a:lnTo>
                      <a:pt x="12" y="48"/>
                    </a:lnTo>
                    <a:lnTo>
                      <a:pt x="42" y="30"/>
                    </a:lnTo>
                    <a:lnTo>
                      <a:pt x="66" y="18"/>
                    </a:lnTo>
                    <a:lnTo>
                      <a:pt x="66" y="18"/>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6" name="Google Shape;126;p2"/>
              <p:cNvSpPr/>
              <p:nvPr/>
            </p:nvSpPr>
            <p:spPr>
              <a:xfrm>
                <a:off x="4546" y="3608"/>
                <a:ext cx="518" cy="319"/>
              </a:xfrm>
              <a:prstGeom prst="ellipse">
                <a:avLst/>
              </a:prstGeom>
              <a:gradFill>
                <a:gsLst>
                  <a:gs pos="0">
                    <a:srgbClr val="0084DD"/>
                  </a:gs>
                  <a:gs pos="100000">
                    <a:schemeClr val="accent2"/>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7" name="Google Shape;127;p2"/>
              <p:cNvSpPr/>
              <p:nvPr/>
            </p:nvSpPr>
            <p:spPr>
              <a:xfrm>
                <a:off x="4578" y="3630"/>
                <a:ext cx="446" cy="271"/>
              </a:xfrm>
              <a:prstGeom prst="ellipse">
                <a:avLst/>
              </a:pr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8" name="Google Shape;128;p2"/>
              <p:cNvSpPr/>
              <p:nvPr/>
            </p:nvSpPr>
            <p:spPr>
              <a:xfrm>
                <a:off x="4610" y="3650"/>
                <a:ext cx="386" cy="233"/>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9" name="Google Shape;129;p2"/>
              <p:cNvSpPr/>
              <p:nvPr/>
            </p:nvSpPr>
            <p:spPr>
              <a:xfrm>
                <a:off x="4654" y="3678"/>
                <a:ext cx="298" cy="177"/>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0" name="Google Shape;130;p2"/>
              <p:cNvSpPr/>
              <p:nvPr/>
            </p:nvSpPr>
            <p:spPr>
              <a:xfrm>
                <a:off x="4690" y="3698"/>
                <a:ext cx="222" cy="139"/>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1" name="Google Shape;131;p2"/>
              <p:cNvSpPr/>
              <p:nvPr/>
            </p:nvSpPr>
            <p:spPr>
              <a:xfrm>
                <a:off x="4738" y="3728"/>
                <a:ext cx="126" cy="81"/>
              </a:xfrm>
              <a:prstGeom prst="ellipse">
                <a:avLst/>
              </a:prstGeom>
              <a:gradFill>
                <a:gsLst>
                  <a:gs pos="0">
                    <a:srgbClr val="0086E0"/>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132" name="Google Shape;132;p2"/>
            <p:cNvGrpSpPr/>
            <p:nvPr/>
          </p:nvGrpSpPr>
          <p:grpSpPr>
            <a:xfrm>
              <a:off x="5280" y="3024"/>
              <a:ext cx="425" cy="258"/>
              <a:chOff x="5280" y="3024"/>
              <a:chExt cx="425" cy="258"/>
            </a:xfrm>
          </p:grpSpPr>
          <p:sp>
            <p:nvSpPr>
              <p:cNvPr id="133" name="Google Shape;133;p2"/>
              <p:cNvSpPr/>
              <p:nvPr/>
            </p:nvSpPr>
            <p:spPr>
              <a:xfrm>
                <a:off x="5280" y="3186"/>
                <a:ext cx="383" cy="96"/>
              </a:xfrm>
              <a:custGeom>
                <a:avLst/>
                <a:gdLst/>
                <a:ahLst/>
                <a:cxnLst/>
                <a:rect l="l" t="t" r="r" b="b"/>
                <a:pathLst>
                  <a:path w="382" h="96" extrusionOk="0">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4" name="Google Shape;134;p2"/>
              <p:cNvSpPr/>
              <p:nvPr/>
            </p:nvSpPr>
            <p:spPr>
              <a:xfrm>
                <a:off x="5315" y="3024"/>
                <a:ext cx="258" cy="54"/>
              </a:xfrm>
              <a:custGeom>
                <a:avLst/>
                <a:gdLst/>
                <a:ahLst/>
                <a:cxnLst/>
                <a:rect l="l" t="t" r="r" b="b"/>
                <a:pathLst>
                  <a:path w="258" h="54" extrusionOk="0">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5" name="Google Shape;135;p2"/>
              <p:cNvSpPr/>
              <p:nvPr/>
            </p:nvSpPr>
            <p:spPr>
              <a:xfrm>
                <a:off x="5645" y="3066"/>
                <a:ext cx="60" cy="156"/>
              </a:xfrm>
              <a:custGeom>
                <a:avLst/>
                <a:gdLst/>
                <a:ahLst/>
                <a:cxnLst/>
                <a:rect l="l" t="t" r="r" b="b"/>
                <a:pathLst>
                  <a:path w="60" h="156" extrusionOk="0">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6" name="Google Shape;136;p2"/>
              <p:cNvSpPr/>
              <p:nvPr/>
            </p:nvSpPr>
            <p:spPr>
              <a:xfrm>
                <a:off x="5375" y="3246"/>
                <a:ext cx="192" cy="18"/>
              </a:xfrm>
              <a:custGeom>
                <a:avLst/>
                <a:gdLst/>
                <a:ahLst/>
                <a:cxnLst/>
                <a:rect l="l" t="t" r="r" b="b"/>
                <a:pathLst>
                  <a:path w="192" h="18" extrusionOk="0">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7" name="Google Shape;137;p2"/>
              <p:cNvSpPr/>
              <p:nvPr/>
            </p:nvSpPr>
            <p:spPr>
              <a:xfrm>
                <a:off x="5304" y="3042"/>
                <a:ext cx="161" cy="186"/>
              </a:xfrm>
              <a:custGeom>
                <a:avLst/>
                <a:gdLst/>
                <a:ahLst/>
                <a:cxnLst/>
                <a:rect l="l" t="t" r="r" b="b"/>
                <a:pathLst>
                  <a:path w="161" h="186" extrusionOk="0">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8" name="Google Shape;138;p2"/>
              <p:cNvSpPr/>
              <p:nvPr/>
            </p:nvSpPr>
            <p:spPr>
              <a:xfrm>
                <a:off x="5489" y="3042"/>
                <a:ext cx="186" cy="210"/>
              </a:xfrm>
              <a:custGeom>
                <a:avLst/>
                <a:gdLst/>
                <a:ahLst/>
                <a:cxnLst/>
                <a:rect l="l" t="t" r="r" b="b"/>
                <a:pathLst>
                  <a:path w="185" h="210" extrusionOk="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9" name="Google Shape;139;p2"/>
              <p:cNvSpPr/>
              <p:nvPr/>
            </p:nvSpPr>
            <p:spPr>
              <a:xfrm>
                <a:off x="5345" y="3058"/>
                <a:ext cx="299" cy="186"/>
              </a:xfrm>
              <a:custGeom>
                <a:avLst/>
                <a:gdLst/>
                <a:ahLst/>
                <a:cxnLst/>
                <a:rect l="l" t="t" r="r" b="b"/>
                <a:pathLst>
                  <a:path w="299" h="186" extrusionOk="0">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140" name="Google Shape;140;p2"/>
              <p:cNvGrpSpPr/>
              <p:nvPr/>
            </p:nvGrpSpPr>
            <p:grpSpPr>
              <a:xfrm>
                <a:off x="5381" y="3085"/>
                <a:ext cx="227" cy="132"/>
                <a:chOff x="5381" y="3085"/>
                <a:chExt cx="227" cy="132"/>
              </a:xfrm>
            </p:grpSpPr>
            <p:sp>
              <p:nvSpPr>
                <p:cNvPr id="141" name="Google Shape;141;p2"/>
                <p:cNvSpPr/>
                <p:nvPr/>
              </p:nvSpPr>
              <p:spPr>
                <a:xfrm>
                  <a:off x="5381" y="3085"/>
                  <a:ext cx="227" cy="132"/>
                </a:xfrm>
                <a:prstGeom prst="ellipse">
                  <a:avLst/>
                </a:pr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42" name="Google Shape;142;p2"/>
                <p:cNvSpPr/>
                <p:nvPr/>
              </p:nvSpPr>
              <p:spPr>
                <a:xfrm>
                  <a:off x="5403" y="3099"/>
                  <a:ext cx="182" cy="102"/>
                </a:xfrm>
                <a:prstGeom prst="ellipse">
                  <a:avLst/>
                </a:pr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43" name="Google Shape;143;p2"/>
                <p:cNvSpPr/>
                <p:nvPr/>
              </p:nvSpPr>
              <p:spPr>
                <a:xfrm>
                  <a:off x="5431" y="3109"/>
                  <a:ext cx="125" cy="82"/>
                </a:xfrm>
                <a:prstGeom prst="ellipse">
                  <a:avLst/>
                </a:pr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44" name="Google Shape;144;p2"/>
                <p:cNvSpPr/>
                <p:nvPr/>
              </p:nvSpPr>
              <p:spPr>
                <a:xfrm>
                  <a:off x="5458" y="3125"/>
                  <a:ext cx="73" cy="47"/>
                </a:xfrm>
                <a:prstGeom prst="ellipse">
                  <a:avLst/>
                </a:pr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grpSp>
      <p:sp>
        <p:nvSpPr>
          <p:cNvPr id="145" name="Google Shape;145;p2"/>
          <p:cNvSpPr txBox="1">
            <a:spLocks noGrp="1"/>
          </p:cNvSpPr>
          <p:nvPr>
            <p:ph type="ctrTitle"/>
          </p:nvPr>
        </p:nvSpPr>
        <p:spPr>
          <a:xfrm>
            <a:off x="685800" y="1692275"/>
            <a:ext cx="7772400" cy="1736725"/>
          </a:xfrm>
          <a:prstGeom prst="rect">
            <a:avLst/>
          </a:prstGeom>
          <a:noFill/>
          <a:ln>
            <a:noFill/>
          </a:ln>
        </p:spPr>
        <p:txBody>
          <a:bodyPr spcFirstLastPara="1" wrap="square" lIns="91425" tIns="45700" rIns="91425" bIns="45700" anchor="b" anchorCtr="1">
            <a:noAutofit/>
          </a:bodyPr>
          <a:lstStyle>
            <a:lvl1pPr lvl="0" algn="ctr">
              <a:spcBef>
                <a:spcPts val="0"/>
              </a:spcBef>
              <a:spcAft>
                <a:spcPts val="0"/>
              </a:spcAft>
              <a:buSzPts val="1400"/>
              <a:buNone/>
              <a:defRPr sz="54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6" name="Google Shape;146;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SzPts val="2560"/>
              <a:buFont typeface="Noto Sans Symbols"/>
              <a:buNone/>
              <a:defRPr/>
            </a:lvl1pPr>
            <a:lvl2pPr lvl="1" algn="l">
              <a:spcBef>
                <a:spcPts val="360"/>
              </a:spcBef>
              <a:spcAft>
                <a:spcPts val="0"/>
              </a:spcAft>
              <a:buSzPts val="900"/>
              <a:buChar char="●"/>
              <a:defRPr/>
            </a:lvl2pPr>
            <a:lvl3pPr lvl="2" algn="l">
              <a:spcBef>
                <a:spcPts val="360"/>
              </a:spcBef>
              <a:spcAft>
                <a:spcPts val="0"/>
              </a:spcAft>
              <a:buSzPts val="1800"/>
              <a:buChar char="•"/>
              <a:defRPr/>
            </a:lvl3pPr>
            <a:lvl4pPr lvl="3" algn="l">
              <a:spcBef>
                <a:spcPts val="360"/>
              </a:spcBef>
              <a:spcAft>
                <a:spcPts val="0"/>
              </a:spcAft>
              <a:buSzPts val="900"/>
              <a:buChar char="●"/>
              <a:defRPr/>
            </a:lvl4pPr>
            <a:lvl5pPr lvl="4" algn="l">
              <a:spcBef>
                <a:spcPts val="360"/>
              </a:spcBef>
              <a:spcAft>
                <a:spcPts val="0"/>
              </a:spcAft>
              <a:buSzPts val="1800"/>
              <a:buChar char="•"/>
              <a:defRPr/>
            </a:lvl5pPr>
            <a:lvl6pPr lvl="5" algn="l">
              <a:spcBef>
                <a:spcPts val="360"/>
              </a:spcBef>
              <a:spcAft>
                <a:spcPts val="0"/>
              </a:spcAft>
              <a:buSzPts val="1800"/>
              <a:buChar char="•"/>
              <a:defRPr/>
            </a:lvl6pPr>
            <a:lvl7pPr lvl="6" algn="l">
              <a:spcBef>
                <a:spcPts val="360"/>
              </a:spcBef>
              <a:spcAft>
                <a:spcPts val="0"/>
              </a:spcAft>
              <a:buSzPts val="1800"/>
              <a:buChar char="•"/>
              <a:defRPr/>
            </a:lvl7pPr>
            <a:lvl8pPr lvl="7" algn="l">
              <a:spcBef>
                <a:spcPts val="360"/>
              </a:spcBef>
              <a:spcAft>
                <a:spcPts val="0"/>
              </a:spcAft>
              <a:buSzPts val="1800"/>
              <a:buChar char="•"/>
              <a:defRPr/>
            </a:lvl8pPr>
            <a:lvl9pPr lvl="8" algn="l">
              <a:spcBef>
                <a:spcPts val="360"/>
              </a:spcBef>
              <a:spcAft>
                <a:spcPts val="0"/>
              </a:spcAft>
              <a:buSzPts val="1800"/>
              <a:buChar char="•"/>
              <a:defRPr/>
            </a:lvl9pPr>
          </a:lstStyle>
          <a:p>
            <a:endParaRPr/>
          </a:p>
        </p:txBody>
      </p:sp>
      <p:sp>
        <p:nvSpPr>
          <p:cNvPr id="147" name="Google Shape;147;p2"/>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2"/>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78512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201"/>
        <p:cNvGrpSpPr/>
        <p:nvPr/>
      </p:nvGrpSpPr>
      <p:grpSpPr>
        <a:xfrm>
          <a:off x="0" y="0"/>
          <a:ext cx="0" cy="0"/>
          <a:chOff x="0" y="0"/>
          <a:chExt cx="0" cy="0"/>
        </a:xfrm>
      </p:grpSpPr>
      <p:sp>
        <p:nvSpPr>
          <p:cNvPr id="202" name="Google Shape;202;p11"/>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3" name="Google Shape;203;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285750" algn="l">
              <a:spcBef>
                <a:spcPts val="360"/>
              </a:spcBef>
              <a:spcAft>
                <a:spcPts val="0"/>
              </a:spcAft>
              <a:buSzPts val="900"/>
              <a:buChar char="●"/>
              <a:defRPr/>
            </a:lvl2pPr>
            <a:lvl3pPr marL="1371600" lvl="2" indent="-342900" algn="l">
              <a:spcBef>
                <a:spcPts val="360"/>
              </a:spcBef>
              <a:spcAft>
                <a:spcPts val="0"/>
              </a:spcAft>
              <a:buSzPts val="1800"/>
              <a:buChar char="•"/>
              <a:defRPr/>
            </a:lvl3pPr>
            <a:lvl4pPr marL="1828800" lvl="3" indent="-285750" algn="l">
              <a:spcBef>
                <a:spcPts val="360"/>
              </a:spcBef>
              <a:spcAft>
                <a:spcPts val="0"/>
              </a:spcAft>
              <a:buSzPts val="9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04" name="Google Shape;204;p1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1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1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26452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r>
              <a:rPr lang="en-US"/>
              <a:t>Module 13B Nuclear Energy</a:t>
            </a:r>
          </a:p>
        </p:txBody>
      </p:sp>
      <p:sp>
        <p:nvSpPr>
          <p:cNvPr id="6" name="Rectangle 29"/>
          <p:cNvSpPr>
            <a:spLocks noGrp="1" noChangeArrowheads="1"/>
          </p:cNvSpPr>
          <p:nvPr>
            <p:ph type="sldNum" sz="quarter" idx="12"/>
          </p:nvPr>
        </p:nvSpPr>
        <p:spPr>
          <a:ln/>
        </p:spPr>
        <p:txBody>
          <a:bodyPr/>
          <a:lstStyle>
            <a:lvl1pPr>
              <a:defRPr/>
            </a:lvl1pPr>
          </a:lstStyle>
          <a:p>
            <a:pPr>
              <a:defRPr/>
            </a:pPr>
            <a:fld id="{E02E4917-EB83-4806-BBC6-CD2AB2198C88}" type="slidenum">
              <a:rPr lang="en-US"/>
              <a:pPr>
                <a:defRPr/>
              </a:pPr>
              <a:t>‹#›</a:t>
            </a:fld>
            <a:endParaRPr lang="en-US"/>
          </a:p>
        </p:txBody>
      </p:sp>
    </p:spTree>
    <p:extLst>
      <p:ext uri="{BB962C8B-B14F-4D97-AF65-F5344CB8AC3E}">
        <p14:creationId xmlns:p14="http://schemas.microsoft.com/office/powerpoint/2010/main" val="16619370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r>
              <a:rPr lang="en-US"/>
              <a:t>Module 13B Nuclear Energy</a:t>
            </a:r>
          </a:p>
        </p:txBody>
      </p:sp>
      <p:sp>
        <p:nvSpPr>
          <p:cNvPr id="6" name="Rectangle 29"/>
          <p:cNvSpPr>
            <a:spLocks noGrp="1" noChangeArrowheads="1"/>
          </p:cNvSpPr>
          <p:nvPr>
            <p:ph type="sldNum" sz="quarter" idx="12"/>
          </p:nvPr>
        </p:nvSpPr>
        <p:spPr>
          <a:ln/>
        </p:spPr>
        <p:txBody>
          <a:bodyPr/>
          <a:lstStyle>
            <a:lvl1pPr>
              <a:defRPr/>
            </a:lvl1pPr>
          </a:lstStyle>
          <a:p>
            <a:pPr>
              <a:defRPr/>
            </a:pPr>
            <a:fld id="{08B4B6B2-C3B6-4EDB-AC7F-17AFFC629C1D}" type="slidenum">
              <a:rPr lang="en-US"/>
              <a:pPr>
                <a:defRPr/>
              </a:pPr>
              <a:t>‹#›</a:t>
            </a:fld>
            <a:endParaRPr lang="en-US"/>
          </a:p>
        </p:txBody>
      </p:sp>
    </p:spTree>
    <p:extLst>
      <p:ext uri="{BB962C8B-B14F-4D97-AF65-F5344CB8AC3E}">
        <p14:creationId xmlns:p14="http://schemas.microsoft.com/office/powerpoint/2010/main" val="14401854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173163" y="4572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1173163"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5563"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173163"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5135563"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r>
              <a:rPr lang="en-US"/>
              <a:t>Module 13B Nuclear Energy</a:t>
            </a:r>
          </a:p>
        </p:txBody>
      </p:sp>
      <p:sp>
        <p:nvSpPr>
          <p:cNvPr id="9" name="Rectangle 29"/>
          <p:cNvSpPr>
            <a:spLocks noGrp="1" noChangeArrowheads="1"/>
          </p:cNvSpPr>
          <p:nvPr>
            <p:ph type="sldNum" sz="quarter" idx="12"/>
          </p:nvPr>
        </p:nvSpPr>
        <p:spPr>
          <a:ln/>
        </p:spPr>
        <p:txBody>
          <a:bodyPr/>
          <a:lstStyle>
            <a:lvl1pPr>
              <a:defRPr/>
            </a:lvl1pPr>
          </a:lstStyle>
          <a:p>
            <a:pPr>
              <a:defRPr/>
            </a:pPr>
            <a:fld id="{4D2BD11A-AC61-46A7-858A-968617616D87}" type="slidenum">
              <a:rPr lang="en-US"/>
              <a:pPr>
                <a:defRPr/>
              </a:pPr>
              <a:t>‹#›</a:t>
            </a:fld>
            <a:endParaRPr lang="en-US"/>
          </a:p>
        </p:txBody>
      </p:sp>
    </p:spTree>
    <p:extLst>
      <p:ext uri="{BB962C8B-B14F-4D97-AF65-F5344CB8AC3E}">
        <p14:creationId xmlns:p14="http://schemas.microsoft.com/office/powerpoint/2010/main" val="1819174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Module 7A</a:t>
            </a:r>
          </a:p>
        </p:txBody>
      </p:sp>
      <p:sp>
        <p:nvSpPr>
          <p:cNvPr id="6" name="Rectangle 6"/>
          <p:cNvSpPr>
            <a:spLocks noGrp="1" noChangeArrowheads="1"/>
          </p:cNvSpPr>
          <p:nvPr>
            <p:ph type="sldNum" sz="quarter" idx="12"/>
          </p:nvPr>
        </p:nvSpPr>
        <p:spPr>
          <a:ln/>
        </p:spPr>
        <p:txBody>
          <a:bodyPr/>
          <a:lstStyle>
            <a:lvl1pPr>
              <a:defRPr/>
            </a:lvl1pPr>
          </a:lstStyle>
          <a:p>
            <a:pPr>
              <a:defRPr/>
            </a:pPr>
            <a:fld id="{EFB663E6-8346-4AB2-B836-AED61D4010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30978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Module 7A</a:t>
            </a:r>
          </a:p>
        </p:txBody>
      </p:sp>
      <p:sp>
        <p:nvSpPr>
          <p:cNvPr id="6" name="Rectangle 6"/>
          <p:cNvSpPr>
            <a:spLocks noGrp="1" noChangeArrowheads="1"/>
          </p:cNvSpPr>
          <p:nvPr>
            <p:ph type="sldNum" sz="quarter" idx="12"/>
          </p:nvPr>
        </p:nvSpPr>
        <p:spPr>
          <a:ln/>
        </p:spPr>
        <p:txBody>
          <a:bodyPr/>
          <a:lstStyle>
            <a:lvl1pPr>
              <a:defRPr/>
            </a:lvl1pPr>
          </a:lstStyle>
          <a:p>
            <a:pPr>
              <a:defRPr/>
            </a:pPr>
            <a:fld id="{A2A82E0F-0BB0-46EA-BC23-73A60D1B94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25823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Module 7A</a:t>
            </a:r>
          </a:p>
        </p:txBody>
      </p:sp>
      <p:sp>
        <p:nvSpPr>
          <p:cNvPr id="6" name="Rectangle 6"/>
          <p:cNvSpPr>
            <a:spLocks noGrp="1" noChangeArrowheads="1"/>
          </p:cNvSpPr>
          <p:nvPr>
            <p:ph type="sldNum" sz="quarter" idx="12"/>
          </p:nvPr>
        </p:nvSpPr>
        <p:spPr>
          <a:ln/>
        </p:spPr>
        <p:txBody>
          <a:bodyPr/>
          <a:lstStyle>
            <a:lvl1pPr>
              <a:defRPr/>
            </a:lvl1pPr>
          </a:lstStyle>
          <a:p>
            <a:pPr>
              <a:defRPr/>
            </a:pPr>
            <a:fld id="{1CFF5D04-4F27-41BE-B9B3-34302F2FFB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03523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Module 7A</a:t>
            </a:r>
          </a:p>
        </p:txBody>
      </p:sp>
      <p:sp>
        <p:nvSpPr>
          <p:cNvPr id="7" name="Rectangle 6"/>
          <p:cNvSpPr>
            <a:spLocks noGrp="1" noChangeArrowheads="1"/>
          </p:cNvSpPr>
          <p:nvPr>
            <p:ph type="sldNum" sz="quarter" idx="12"/>
          </p:nvPr>
        </p:nvSpPr>
        <p:spPr>
          <a:ln/>
        </p:spPr>
        <p:txBody>
          <a:bodyPr/>
          <a:lstStyle>
            <a:lvl1pPr>
              <a:defRPr/>
            </a:lvl1pPr>
          </a:lstStyle>
          <a:p>
            <a:pPr>
              <a:defRPr/>
            </a:pPr>
            <a:fld id="{07451310-FEB8-45F2-AB40-2B595081E7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09065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Module 7A</a:t>
            </a:r>
          </a:p>
        </p:txBody>
      </p:sp>
      <p:sp>
        <p:nvSpPr>
          <p:cNvPr id="9" name="Rectangle 6"/>
          <p:cNvSpPr>
            <a:spLocks noGrp="1" noChangeArrowheads="1"/>
          </p:cNvSpPr>
          <p:nvPr>
            <p:ph type="sldNum" sz="quarter" idx="12"/>
          </p:nvPr>
        </p:nvSpPr>
        <p:spPr>
          <a:ln/>
        </p:spPr>
        <p:txBody>
          <a:bodyPr/>
          <a:lstStyle>
            <a:lvl1pPr>
              <a:defRPr/>
            </a:lvl1pPr>
          </a:lstStyle>
          <a:p>
            <a:pPr>
              <a:defRPr/>
            </a:pPr>
            <a:fld id="{338411EE-123B-4B18-BB17-72F4098138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68023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Module 7A</a:t>
            </a:r>
          </a:p>
        </p:txBody>
      </p:sp>
      <p:sp>
        <p:nvSpPr>
          <p:cNvPr id="5" name="Rectangle 6"/>
          <p:cNvSpPr>
            <a:spLocks noGrp="1" noChangeArrowheads="1"/>
          </p:cNvSpPr>
          <p:nvPr>
            <p:ph type="sldNum" sz="quarter" idx="12"/>
          </p:nvPr>
        </p:nvSpPr>
        <p:spPr>
          <a:ln/>
        </p:spPr>
        <p:txBody>
          <a:bodyPr/>
          <a:lstStyle>
            <a:lvl1pPr>
              <a:defRPr/>
            </a:lvl1pPr>
          </a:lstStyle>
          <a:p>
            <a:pPr>
              <a:defRPr/>
            </a:pPr>
            <a:fld id="{E022C9BD-254D-4CA2-B4F3-FE10DCC55C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65916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Module 7A</a:t>
            </a:r>
          </a:p>
        </p:txBody>
      </p:sp>
      <p:sp>
        <p:nvSpPr>
          <p:cNvPr id="4" name="Rectangle 6"/>
          <p:cNvSpPr>
            <a:spLocks noGrp="1" noChangeArrowheads="1"/>
          </p:cNvSpPr>
          <p:nvPr>
            <p:ph type="sldNum" sz="quarter" idx="12"/>
          </p:nvPr>
        </p:nvSpPr>
        <p:spPr>
          <a:ln/>
        </p:spPr>
        <p:txBody>
          <a:bodyPr/>
          <a:lstStyle>
            <a:lvl1pPr>
              <a:defRPr/>
            </a:lvl1pPr>
          </a:lstStyle>
          <a:p>
            <a:pPr>
              <a:defRPr/>
            </a:pPr>
            <a:fld id="{56D041B8-A37C-4886-9293-211F2BAFC5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9624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207"/>
        <p:cNvGrpSpPr/>
        <p:nvPr/>
      </p:nvGrpSpPr>
      <p:grpSpPr>
        <a:xfrm>
          <a:off x="0" y="0"/>
          <a:ext cx="0" cy="0"/>
          <a:chOff x="0" y="0"/>
          <a:chExt cx="0" cy="0"/>
        </a:xfrm>
      </p:grpSpPr>
      <p:sp>
        <p:nvSpPr>
          <p:cNvPr id="208" name="Google Shape;208;p12"/>
          <p:cNvSpPr txBox="1">
            <a:spLocks noGrp="1"/>
          </p:cNvSpPr>
          <p:nvPr>
            <p:ph type="title"/>
          </p:nvPr>
        </p:nvSpPr>
        <p:spPr>
          <a:xfrm rot="5400000">
            <a:off x="4733925" y="2173288"/>
            <a:ext cx="5848350" cy="2057400"/>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9" name="Google Shape;209;p12"/>
          <p:cNvSpPr txBox="1">
            <a:spLocks noGrp="1"/>
          </p:cNvSpPr>
          <p:nvPr>
            <p:ph type="body" idx="1"/>
          </p:nvPr>
        </p:nvSpPr>
        <p:spPr>
          <a:xfrm rot="5400000">
            <a:off x="542925" y="192088"/>
            <a:ext cx="5848350" cy="6019800"/>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285750" algn="l">
              <a:spcBef>
                <a:spcPts val="360"/>
              </a:spcBef>
              <a:spcAft>
                <a:spcPts val="0"/>
              </a:spcAft>
              <a:buSzPts val="900"/>
              <a:buChar char="●"/>
              <a:defRPr/>
            </a:lvl2pPr>
            <a:lvl3pPr marL="1371600" lvl="2" indent="-342900" algn="l">
              <a:spcBef>
                <a:spcPts val="360"/>
              </a:spcBef>
              <a:spcAft>
                <a:spcPts val="0"/>
              </a:spcAft>
              <a:buSzPts val="1800"/>
              <a:buChar char="•"/>
              <a:defRPr/>
            </a:lvl3pPr>
            <a:lvl4pPr marL="1828800" lvl="3" indent="-285750" algn="l">
              <a:spcBef>
                <a:spcPts val="360"/>
              </a:spcBef>
              <a:spcAft>
                <a:spcPts val="0"/>
              </a:spcAft>
              <a:buSzPts val="9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10" name="Google Shape;210;p1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1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1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945532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Module 7A</a:t>
            </a:r>
          </a:p>
        </p:txBody>
      </p:sp>
      <p:sp>
        <p:nvSpPr>
          <p:cNvPr id="7" name="Rectangle 6"/>
          <p:cNvSpPr>
            <a:spLocks noGrp="1" noChangeArrowheads="1"/>
          </p:cNvSpPr>
          <p:nvPr>
            <p:ph type="sldNum" sz="quarter" idx="12"/>
          </p:nvPr>
        </p:nvSpPr>
        <p:spPr>
          <a:ln/>
        </p:spPr>
        <p:txBody>
          <a:bodyPr/>
          <a:lstStyle>
            <a:lvl1pPr>
              <a:defRPr/>
            </a:lvl1pPr>
          </a:lstStyle>
          <a:p>
            <a:pPr>
              <a:defRPr/>
            </a:pPr>
            <a:fld id="{7B1950E1-4951-47B1-ADE5-BAFB5C673D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79628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Module 7A</a:t>
            </a:r>
          </a:p>
        </p:txBody>
      </p:sp>
      <p:sp>
        <p:nvSpPr>
          <p:cNvPr id="7" name="Rectangle 6"/>
          <p:cNvSpPr>
            <a:spLocks noGrp="1" noChangeArrowheads="1"/>
          </p:cNvSpPr>
          <p:nvPr>
            <p:ph type="sldNum" sz="quarter" idx="12"/>
          </p:nvPr>
        </p:nvSpPr>
        <p:spPr>
          <a:ln/>
        </p:spPr>
        <p:txBody>
          <a:bodyPr/>
          <a:lstStyle>
            <a:lvl1pPr>
              <a:defRPr/>
            </a:lvl1pPr>
          </a:lstStyle>
          <a:p>
            <a:pPr>
              <a:defRPr/>
            </a:pPr>
            <a:fld id="{46C875CB-F68F-4B33-A861-E324D9361A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31591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Module 7A</a:t>
            </a:r>
          </a:p>
        </p:txBody>
      </p:sp>
      <p:sp>
        <p:nvSpPr>
          <p:cNvPr id="6" name="Rectangle 6"/>
          <p:cNvSpPr>
            <a:spLocks noGrp="1" noChangeArrowheads="1"/>
          </p:cNvSpPr>
          <p:nvPr>
            <p:ph type="sldNum" sz="quarter" idx="12"/>
          </p:nvPr>
        </p:nvSpPr>
        <p:spPr>
          <a:ln/>
        </p:spPr>
        <p:txBody>
          <a:bodyPr/>
          <a:lstStyle>
            <a:lvl1pPr>
              <a:defRPr/>
            </a:lvl1pPr>
          </a:lstStyle>
          <a:p>
            <a:pPr>
              <a:defRPr/>
            </a:pPr>
            <a:fld id="{6CEC847B-BCFA-46D9-91B4-C9A8ED4987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25171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Module 7A</a:t>
            </a:r>
          </a:p>
        </p:txBody>
      </p:sp>
      <p:sp>
        <p:nvSpPr>
          <p:cNvPr id="6" name="Rectangle 6"/>
          <p:cNvSpPr>
            <a:spLocks noGrp="1" noChangeArrowheads="1"/>
          </p:cNvSpPr>
          <p:nvPr>
            <p:ph type="sldNum" sz="quarter" idx="12"/>
          </p:nvPr>
        </p:nvSpPr>
        <p:spPr>
          <a:ln/>
        </p:spPr>
        <p:txBody>
          <a:bodyPr/>
          <a:lstStyle>
            <a:lvl1pPr>
              <a:defRPr/>
            </a:lvl1pPr>
          </a:lstStyle>
          <a:p>
            <a:pPr>
              <a:defRPr/>
            </a:pPr>
            <a:fld id="{5FBA6E18-0B4E-4455-927D-F88E035AAA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45085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Module 7A</a:t>
            </a:r>
          </a:p>
        </p:txBody>
      </p:sp>
      <p:sp>
        <p:nvSpPr>
          <p:cNvPr id="7" name="Rectangle 6"/>
          <p:cNvSpPr>
            <a:spLocks noGrp="1" noChangeArrowheads="1"/>
          </p:cNvSpPr>
          <p:nvPr>
            <p:ph type="sldNum" sz="quarter" idx="12"/>
          </p:nvPr>
        </p:nvSpPr>
        <p:spPr>
          <a:ln/>
        </p:spPr>
        <p:txBody>
          <a:bodyPr/>
          <a:lstStyle>
            <a:lvl1pPr>
              <a:defRPr/>
            </a:lvl1pPr>
          </a:lstStyle>
          <a:p>
            <a:pPr>
              <a:defRPr/>
            </a:pPr>
            <a:fld id="{9859EA2A-3BEF-41CB-914A-C46665E0BD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169773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Module 7A</a:t>
            </a:r>
          </a:p>
        </p:txBody>
      </p:sp>
      <p:sp>
        <p:nvSpPr>
          <p:cNvPr id="8" name="Rectangle 6"/>
          <p:cNvSpPr>
            <a:spLocks noGrp="1" noChangeArrowheads="1"/>
          </p:cNvSpPr>
          <p:nvPr>
            <p:ph type="sldNum" sz="quarter" idx="12"/>
          </p:nvPr>
        </p:nvSpPr>
        <p:spPr>
          <a:ln/>
        </p:spPr>
        <p:txBody>
          <a:bodyPr/>
          <a:lstStyle>
            <a:lvl1pPr>
              <a:defRPr/>
            </a:lvl1pPr>
          </a:lstStyle>
          <a:p>
            <a:pPr>
              <a:defRPr/>
            </a:pPr>
            <a:fld id="{0291D7EB-CB3F-4AA1-8493-FF8F8DEADA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2135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98989"/>
                </a:solidFill>
                <a:latin typeface="Calibri"/>
                <a:ea typeface="Calibri"/>
                <a:cs typeface="Calibri"/>
                <a:sym typeface="Calibri"/>
              </a:defRPr>
            </a:lvl1pPr>
            <a:lvl2pPr marL="0" lvl="1" indent="0" algn="r">
              <a:spcBef>
                <a:spcPts val="0"/>
              </a:spcBef>
              <a:buNone/>
              <a:defRPr sz="1200" b="0" i="0" u="none" strike="noStrike" cap="none">
                <a:solidFill>
                  <a:srgbClr val="898989"/>
                </a:solidFill>
                <a:latin typeface="Calibri"/>
                <a:ea typeface="Calibri"/>
                <a:cs typeface="Calibri"/>
                <a:sym typeface="Calibri"/>
              </a:defRPr>
            </a:lvl2pPr>
            <a:lvl3pPr marL="0" lvl="2" indent="0" algn="r">
              <a:spcBef>
                <a:spcPts val="0"/>
              </a:spcBef>
              <a:buNone/>
              <a:defRPr sz="1200" b="0" i="0" u="none" strike="noStrike" cap="none">
                <a:solidFill>
                  <a:srgbClr val="898989"/>
                </a:solidFill>
                <a:latin typeface="Calibri"/>
                <a:ea typeface="Calibri"/>
                <a:cs typeface="Calibri"/>
                <a:sym typeface="Calibri"/>
              </a:defRPr>
            </a:lvl3pPr>
            <a:lvl4pPr marL="0" lvl="3" indent="0" algn="r">
              <a:spcBef>
                <a:spcPts val="0"/>
              </a:spcBef>
              <a:buNone/>
              <a:defRPr sz="1200" b="0" i="0" u="none" strike="noStrike" cap="none">
                <a:solidFill>
                  <a:srgbClr val="898989"/>
                </a:solidFill>
                <a:latin typeface="Calibri"/>
                <a:ea typeface="Calibri"/>
                <a:cs typeface="Calibri"/>
                <a:sym typeface="Calibri"/>
              </a:defRPr>
            </a:lvl4pPr>
            <a:lvl5pPr marL="0" lvl="4" indent="0" algn="r">
              <a:spcBef>
                <a:spcPts val="0"/>
              </a:spcBef>
              <a:buNone/>
              <a:defRPr sz="1200" b="0" i="0" u="none" strike="noStrike" cap="none">
                <a:solidFill>
                  <a:srgbClr val="898989"/>
                </a:solidFill>
                <a:latin typeface="Calibri"/>
                <a:ea typeface="Calibri"/>
                <a:cs typeface="Calibri"/>
                <a:sym typeface="Calibri"/>
              </a:defRPr>
            </a:lvl5pPr>
            <a:lvl6pPr marL="0" lvl="5" indent="0" algn="r">
              <a:spcBef>
                <a:spcPts val="0"/>
              </a:spcBef>
              <a:buNone/>
              <a:defRPr sz="1200" b="0" i="0" u="none" strike="noStrike" cap="none">
                <a:solidFill>
                  <a:srgbClr val="898989"/>
                </a:solidFill>
                <a:latin typeface="Calibri"/>
                <a:ea typeface="Calibri"/>
                <a:cs typeface="Calibri"/>
                <a:sym typeface="Calibri"/>
              </a:defRPr>
            </a:lvl6pPr>
            <a:lvl7pPr marL="0" lvl="6" indent="0" algn="r">
              <a:spcBef>
                <a:spcPts val="0"/>
              </a:spcBef>
              <a:buNone/>
              <a:defRPr sz="1200" b="0" i="0" u="none" strike="noStrike" cap="none">
                <a:solidFill>
                  <a:srgbClr val="898989"/>
                </a:solidFill>
                <a:latin typeface="Calibri"/>
                <a:ea typeface="Calibri"/>
                <a:cs typeface="Calibri"/>
                <a:sym typeface="Calibri"/>
              </a:defRPr>
            </a:lvl7pPr>
            <a:lvl8pPr marL="0" lvl="7" indent="0" algn="r">
              <a:spcBef>
                <a:spcPts val="0"/>
              </a:spcBef>
              <a:buNone/>
              <a:defRPr sz="1200" b="0" i="0" u="none" strike="noStrike" cap="none">
                <a:solidFill>
                  <a:srgbClr val="898989"/>
                </a:solidFill>
                <a:latin typeface="Calibri"/>
                <a:ea typeface="Calibri"/>
                <a:cs typeface="Calibri"/>
                <a:sym typeface="Calibri"/>
              </a:defRPr>
            </a:lvl8pPr>
            <a:lvl9pPr marL="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54536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 name="Google Shape;21;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98989"/>
                </a:solidFill>
                <a:latin typeface="Calibri"/>
                <a:ea typeface="Calibri"/>
                <a:cs typeface="Calibri"/>
                <a:sym typeface="Calibri"/>
              </a:defRPr>
            </a:lvl1pPr>
            <a:lvl2pPr marL="0" lvl="1" indent="0" algn="r">
              <a:spcBef>
                <a:spcPts val="0"/>
              </a:spcBef>
              <a:buNone/>
              <a:defRPr sz="1200" b="0" i="0" u="none" strike="noStrike" cap="none">
                <a:solidFill>
                  <a:srgbClr val="898989"/>
                </a:solidFill>
                <a:latin typeface="Calibri"/>
                <a:ea typeface="Calibri"/>
                <a:cs typeface="Calibri"/>
                <a:sym typeface="Calibri"/>
              </a:defRPr>
            </a:lvl2pPr>
            <a:lvl3pPr marL="0" lvl="2" indent="0" algn="r">
              <a:spcBef>
                <a:spcPts val="0"/>
              </a:spcBef>
              <a:buNone/>
              <a:defRPr sz="1200" b="0" i="0" u="none" strike="noStrike" cap="none">
                <a:solidFill>
                  <a:srgbClr val="898989"/>
                </a:solidFill>
                <a:latin typeface="Calibri"/>
                <a:ea typeface="Calibri"/>
                <a:cs typeface="Calibri"/>
                <a:sym typeface="Calibri"/>
              </a:defRPr>
            </a:lvl3pPr>
            <a:lvl4pPr marL="0" lvl="3" indent="0" algn="r">
              <a:spcBef>
                <a:spcPts val="0"/>
              </a:spcBef>
              <a:buNone/>
              <a:defRPr sz="1200" b="0" i="0" u="none" strike="noStrike" cap="none">
                <a:solidFill>
                  <a:srgbClr val="898989"/>
                </a:solidFill>
                <a:latin typeface="Calibri"/>
                <a:ea typeface="Calibri"/>
                <a:cs typeface="Calibri"/>
                <a:sym typeface="Calibri"/>
              </a:defRPr>
            </a:lvl4pPr>
            <a:lvl5pPr marL="0" lvl="4" indent="0" algn="r">
              <a:spcBef>
                <a:spcPts val="0"/>
              </a:spcBef>
              <a:buNone/>
              <a:defRPr sz="1200" b="0" i="0" u="none" strike="noStrike" cap="none">
                <a:solidFill>
                  <a:srgbClr val="898989"/>
                </a:solidFill>
                <a:latin typeface="Calibri"/>
                <a:ea typeface="Calibri"/>
                <a:cs typeface="Calibri"/>
                <a:sym typeface="Calibri"/>
              </a:defRPr>
            </a:lvl5pPr>
            <a:lvl6pPr marL="0" lvl="5" indent="0" algn="r">
              <a:spcBef>
                <a:spcPts val="0"/>
              </a:spcBef>
              <a:buNone/>
              <a:defRPr sz="1200" b="0" i="0" u="none" strike="noStrike" cap="none">
                <a:solidFill>
                  <a:srgbClr val="898989"/>
                </a:solidFill>
                <a:latin typeface="Calibri"/>
                <a:ea typeface="Calibri"/>
                <a:cs typeface="Calibri"/>
                <a:sym typeface="Calibri"/>
              </a:defRPr>
            </a:lvl6pPr>
            <a:lvl7pPr marL="0" lvl="6" indent="0" algn="r">
              <a:spcBef>
                <a:spcPts val="0"/>
              </a:spcBef>
              <a:buNone/>
              <a:defRPr sz="1200" b="0" i="0" u="none" strike="noStrike" cap="none">
                <a:solidFill>
                  <a:srgbClr val="898989"/>
                </a:solidFill>
                <a:latin typeface="Calibri"/>
                <a:ea typeface="Calibri"/>
                <a:cs typeface="Calibri"/>
                <a:sym typeface="Calibri"/>
              </a:defRPr>
            </a:lvl7pPr>
            <a:lvl8pPr marL="0" lvl="7" indent="0" algn="r">
              <a:spcBef>
                <a:spcPts val="0"/>
              </a:spcBef>
              <a:buNone/>
              <a:defRPr sz="1200" b="0" i="0" u="none" strike="noStrike" cap="none">
                <a:solidFill>
                  <a:srgbClr val="898989"/>
                </a:solidFill>
                <a:latin typeface="Calibri"/>
                <a:ea typeface="Calibri"/>
                <a:cs typeface="Calibri"/>
                <a:sym typeface="Calibri"/>
              </a:defRPr>
            </a:lvl8pPr>
            <a:lvl9pPr marL="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974555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98989"/>
                </a:solidFill>
                <a:latin typeface="Calibri"/>
                <a:ea typeface="Calibri"/>
                <a:cs typeface="Calibri"/>
                <a:sym typeface="Calibri"/>
              </a:defRPr>
            </a:lvl1pPr>
            <a:lvl2pPr marL="0" lvl="1" indent="0" algn="r">
              <a:spcBef>
                <a:spcPts val="0"/>
              </a:spcBef>
              <a:buNone/>
              <a:defRPr sz="1200" b="0" i="0" u="none" strike="noStrike" cap="none">
                <a:solidFill>
                  <a:srgbClr val="898989"/>
                </a:solidFill>
                <a:latin typeface="Calibri"/>
                <a:ea typeface="Calibri"/>
                <a:cs typeface="Calibri"/>
                <a:sym typeface="Calibri"/>
              </a:defRPr>
            </a:lvl2pPr>
            <a:lvl3pPr marL="0" lvl="2" indent="0" algn="r">
              <a:spcBef>
                <a:spcPts val="0"/>
              </a:spcBef>
              <a:buNone/>
              <a:defRPr sz="1200" b="0" i="0" u="none" strike="noStrike" cap="none">
                <a:solidFill>
                  <a:srgbClr val="898989"/>
                </a:solidFill>
                <a:latin typeface="Calibri"/>
                <a:ea typeface="Calibri"/>
                <a:cs typeface="Calibri"/>
                <a:sym typeface="Calibri"/>
              </a:defRPr>
            </a:lvl3pPr>
            <a:lvl4pPr marL="0" lvl="3" indent="0" algn="r">
              <a:spcBef>
                <a:spcPts val="0"/>
              </a:spcBef>
              <a:buNone/>
              <a:defRPr sz="1200" b="0" i="0" u="none" strike="noStrike" cap="none">
                <a:solidFill>
                  <a:srgbClr val="898989"/>
                </a:solidFill>
                <a:latin typeface="Calibri"/>
                <a:ea typeface="Calibri"/>
                <a:cs typeface="Calibri"/>
                <a:sym typeface="Calibri"/>
              </a:defRPr>
            </a:lvl4pPr>
            <a:lvl5pPr marL="0" lvl="4" indent="0" algn="r">
              <a:spcBef>
                <a:spcPts val="0"/>
              </a:spcBef>
              <a:buNone/>
              <a:defRPr sz="1200" b="0" i="0" u="none" strike="noStrike" cap="none">
                <a:solidFill>
                  <a:srgbClr val="898989"/>
                </a:solidFill>
                <a:latin typeface="Calibri"/>
                <a:ea typeface="Calibri"/>
                <a:cs typeface="Calibri"/>
                <a:sym typeface="Calibri"/>
              </a:defRPr>
            </a:lvl5pPr>
            <a:lvl6pPr marL="0" lvl="5" indent="0" algn="r">
              <a:spcBef>
                <a:spcPts val="0"/>
              </a:spcBef>
              <a:buNone/>
              <a:defRPr sz="1200" b="0" i="0" u="none" strike="noStrike" cap="none">
                <a:solidFill>
                  <a:srgbClr val="898989"/>
                </a:solidFill>
                <a:latin typeface="Calibri"/>
                <a:ea typeface="Calibri"/>
                <a:cs typeface="Calibri"/>
                <a:sym typeface="Calibri"/>
              </a:defRPr>
            </a:lvl6pPr>
            <a:lvl7pPr marL="0" lvl="6" indent="0" algn="r">
              <a:spcBef>
                <a:spcPts val="0"/>
              </a:spcBef>
              <a:buNone/>
              <a:defRPr sz="1200" b="0" i="0" u="none" strike="noStrike" cap="none">
                <a:solidFill>
                  <a:srgbClr val="898989"/>
                </a:solidFill>
                <a:latin typeface="Calibri"/>
                <a:ea typeface="Calibri"/>
                <a:cs typeface="Calibri"/>
                <a:sym typeface="Calibri"/>
              </a:defRPr>
            </a:lvl7pPr>
            <a:lvl8pPr marL="0" lvl="7" indent="0" algn="r">
              <a:spcBef>
                <a:spcPts val="0"/>
              </a:spcBef>
              <a:buNone/>
              <a:defRPr sz="1200" b="0" i="0" u="none" strike="noStrike" cap="none">
                <a:solidFill>
                  <a:srgbClr val="898989"/>
                </a:solidFill>
                <a:latin typeface="Calibri"/>
                <a:ea typeface="Calibri"/>
                <a:cs typeface="Calibri"/>
                <a:sym typeface="Calibri"/>
              </a:defRPr>
            </a:lvl8pPr>
            <a:lvl9pPr marL="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898360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98989"/>
                </a:solidFill>
                <a:latin typeface="Calibri"/>
                <a:ea typeface="Calibri"/>
                <a:cs typeface="Calibri"/>
                <a:sym typeface="Calibri"/>
              </a:defRPr>
            </a:lvl1pPr>
            <a:lvl2pPr marL="0" lvl="1" indent="0" algn="r">
              <a:spcBef>
                <a:spcPts val="0"/>
              </a:spcBef>
              <a:buNone/>
              <a:defRPr sz="1200" b="0" i="0" u="none" strike="noStrike" cap="none">
                <a:solidFill>
                  <a:srgbClr val="898989"/>
                </a:solidFill>
                <a:latin typeface="Calibri"/>
                <a:ea typeface="Calibri"/>
                <a:cs typeface="Calibri"/>
                <a:sym typeface="Calibri"/>
              </a:defRPr>
            </a:lvl2pPr>
            <a:lvl3pPr marL="0" lvl="2" indent="0" algn="r">
              <a:spcBef>
                <a:spcPts val="0"/>
              </a:spcBef>
              <a:buNone/>
              <a:defRPr sz="1200" b="0" i="0" u="none" strike="noStrike" cap="none">
                <a:solidFill>
                  <a:srgbClr val="898989"/>
                </a:solidFill>
                <a:latin typeface="Calibri"/>
                <a:ea typeface="Calibri"/>
                <a:cs typeface="Calibri"/>
                <a:sym typeface="Calibri"/>
              </a:defRPr>
            </a:lvl3pPr>
            <a:lvl4pPr marL="0" lvl="3" indent="0" algn="r">
              <a:spcBef>
                <a:spcPts val="0"/>
              </a:spcBef>
              <a:buNone/>
              <a:defRPr sz="1200" b="0" i="0" u="none" strike="noStrike" cap="none">
                <a:solidFill>
                  <a:srgbClr val="898989"/>
                </a:solidFill>
                <a:latin typeface="Calibri"/>
                <a:ea typeface="Calibri"/>
                <a:cs typeface="Calibri"/>
                <a:sym typeface="Calibri"/>
              </a:defRPr>
            </a:lvl4pPr>
            <a:lvl5pPr marL="0" lvl="4" indent="0" algn="r">
              <a:spcBef>
                <a:spcPts val="0"/>
              </a:spcBef>
              <a:buNone/>
              <a:defRPr sz="1200" b="0" i="0" u="none" strike="noStrike" cap="none">
                <a:solidFill>
                  <a:srgbClr val="898989"/>
                </a:solidFill>
                <a:latin typeface="Calibri"/>
                <a:ea typeface="Calibri"/>
                <a:cs typeface="Calibri"/>
                <a:sym typeface="Calibri"/>
              </a:defRPr>
            </a:lvl5pPr>
            <a:lvl6pPr marL="0" lvl="5" indent="0" algn="r">
              <a:spcBef>
                <a:spcPts val="0"/>
              </a:spcBef>
              <a:buNone/>
              <a:defRPr sz="1200" b="0" i="0" u="none" strike="noStrike" cap="none">
                <a:solidFill>
                  <a:srgbClr val="898989"/>
                </a:solidFill>
                <a:latin typeface="Calibri"/>
                <a:ea typeface="Calibri"/>
                <a:cs typeface="Calibri"/>
                <a:sym typeface="Calibri"/>
              </a:defRPr>
            </a:lvl6pPr>
            <a:lvl7pPr marL="0" lvl="6" indent="0" algn="r">
              <a:spcBef>
                <a:spcPts val="0"/>
              </a:spcBef>
              <a:buNone/>
              <a:defRPr sz="1200" b="0" i="0" u="none" strike="noStrike" cap="none">
                <a:solidFill>
                  <a:srgbClr val="898989"/>
                </a:solidFill>
                <a:latin typeface="Calibri"/>
                <a:ea typeface="Calibri"/>
                <a:cs typeface="Calibri"/>
                <a:sym typeface="Calibri"/>
              </a:defRPr>
            </a:lvl7pPr>
            <a:lvl8pPr marL="0" lvl="7" indent="0" algn="r">
              <a:spcBef>
                <a:spcPts val="0"/>
              </a:spcBef>
              <a:buNone/>
              <a:defRPr sz="1200" b="0" i="0" u="none" strike="noStrike" cap="none">
                <a:solidFill>
                  <a:srgbClr val="898989"/>
                </a:solidFill>
                <a:latin typeface="Calibri"/>
                <a:ea typeface="Calibri"/>
                <a:cs typeface="Calibri"/>
                <a:sym typeface="Calibri"/>
              </a:defRPr>
            </a:lvl8pPr>
            <a:lvl9pPr marL="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88263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98989"/>
                </a:solidFill>
                <a:latin typeface="Calibri"/>
                <a:ea typeface="Calibri"/>
                <a:cs typeface="Calibri"/>
                <a:sym typeface="Calibri"/>
              </a:defRPr>
            </a:lvl1pPr>
            <a:lvl2pPr marL="0" lvl="1" indent="0" algn="r">
              <a:spcBef>
                <a:spcPts val="0"/>
              </a:spcBef>
              <a:buNone/>
              <a:defRPr sz="1200" b="0" i="0" u="none" strike="noStrike" cap="none">
                <a:solidFill>
                  <a:srgbClr val="898989"/>
                </a:solidFill>
                <a:latin typeface="Calibri"/>
                <a:ea typeface="Calibri"/>
                <a:cs typeface="Calibri"/>
                <a:sym typeface="Calibri"/>
              </a:defRPr>
            </a:lvl2pPr>
            <a:lvl3pPr marL="0" lvl="2" indent="0" algn="r">
              <a:spcBef>
                <a:spcPts val="0"/>
              </a:spcBef>
              <a:buNone/>
              <a:defRPr sz="1200" b="0" i="0" u="none" strike="noStrike" cap="none">
                <a:solidFill>
                  <a:srgbClr val="898989"/>
                </a:solidFill>
                <a:latin typeface="Calibri"/>
                <a:ea typeface="Calibri"/>
                <a:cs typeface="Calibri"/>
                <a:sym typeface="Calibri"/>
              </a:defRPr>
            </a:lvl3pPr>
            <a:lvl4pPr marL="0" lvl="3" indent="0" algn="r">
              <a:spcBef>
                <a:spcPts val="0"/>
              </a:spcBef>
              <a:buNone/>
              <a:defRPr sz="1200" b="0" i="0" u="none" strike="noStrike" cap="none">
                <a:solidFill>
                  <a:srgbClr val="898989"/>
                </a:solidFill>
                <a:latin typeface="Calibri"/>
                <a:ea typeface="Calibri"/>
                <a:cs typeface="Calibri"/>
                <a:sym typeface="Calibri"/>
              </a:defRPr>
            </a:lvl4pPr>
            <a:lvl5pPr marL="0" lvl="4" indent="0" algn="r">
              <a:spcBef>
                <a:spcPts val="0"/>
              </a:spcBef>
              <a:buNone/>
              <a:defRPr sz="1200" b="0" i="0" u="none" strike="noStrike" cap="none">
                <a:solidFill>
                  <a:srgbClr val="898989"/>
                </a:solidFill>
                <a:latin typeface="Calibri"/>
                <a:ea typeface="Calibri"/>
                <a:cs typeface="Calibri"/>
                <a:sym typeface="Calibri"/>
              </a:defRPr>
            </a:lvl5pPr>
            <a:lvl6pPr marL="0" lvl="5" indent="0" algn="r">
              <a:spcBef>
                <a:spcPts val="0"/>
              </a:spcBef>
              <a:buNone/>
              <a:defRPr sz="1200" b="0" i="0" u="none" strike="noStrike" cap="none">
                <a:solidFill>
                  <a:srgbClr val="898989"/>
                </a:solidFill>
                <a:latin typeface="Calibri"/>
                <a:ea typeface="Calibri"/>
                <a:cs typeface="Calibri"/>
                <a:sym typeface="Calibri"/>
              </a:defRPr>
            </a:lvl6pPr>
            <a:lvl7pPr marL="0" lvl="6" indent="0" algn="r">
              <a:spcBef>
                <a:spcPts val="0"/>
              </a:spcBef>
              <a:buNone/>
              <a:defRPr sz="1200" b="0" i="0" u="none" strike="noStrike" cap="none">
                <a:solidFill>
                  <a:srgbClr val="898989"/>
                </a:solidFill>
                <a:latin typeface="Calibri"/>
                <a:ea typeface="Calibri"/>
                <a:cs typeface="Calibri"/>
                <a:sym typeface="Calibri"/>
              </a:defRPr>
            </a:lvl7pPr>
            <a:lvl8pPr marL="0" lvl="7" indent="0" algn="r">
              <a:spcBef>
                <a:spcPts val="0"/>
              </a:spcBef>
              <a:buNone/>
              <a:defRPr sz="1200" b="0" i="0" u="none" strike="noStrike" cap="none">
                <a:solidFill>
                  <a:srgbClr val="898989"/>
                </a:solidFill>
                <a:latin typeface="Calibri"/>
                <a:ea typeface="Calibri"/>
                <a:cs typeface="Calibri"/>
                <a:sym typeface="Calibri"/>
              </a:defRPr>
            </a:lvl8pPr>
            <a:lvl9pPr marL="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24171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98989"/>
                </a:solidFill>
                <a:latin typeface="Calibri"/>
                <a:ea typeface="Calibri"/>
                <a:cs typeface="Calibri"/>
                <a:sym typeface="Calibri"/>
              </a:defRPr>
            </a:lvl1pPr>
            <a:lvl2pPr marL="0" lvl="1" indent="0" algn="r">
              <a:spcBef>
                <a:spcPts val="0"/>
              </a:spcBef>
              <a:buNone/>
              <a:defRPr sz="1200" b="0" i="0" u="none" strike="noStrike" cap="none">
                <a:solidFill>
                  <a:srgbClr val="898989"/>
                </a:solidFill>
                <a:latin typeface="Calibri"/>
                <a:ea typeface="Calibri"/>
                <a:cs typeface="Calibri"/>
                <a:sym typeface="Calibri"/>
              </a:defRPr>
            </a:lvl2pPr>
            <a:lvl3pPr marL="0" lvl="2" indent="0" algn="r">
              <a:spcBef>
                <a:spcPts val="0"/>
              </a:spcBef>
              <a:buNone/>
              <a:defRPr sz="1200" b="0" i="0" u="none" strike="noStrike" cap="none">
                <a:solidFill>
                  <a:srgbClr val="898989"/>
                </a:solidFill>
                <a:latin typeface="Calibri"/>
                <a:ea typeface="Calibri"/>
                <a:cs typeface="Calibri"/>
                <a:sym typeface="Calibri"/>
              </a:defRPr>
            </a:lvl3pPr>
            <a:lvl4pPr marL="0" lvl="3" indent="0" algn="r">
              <a:spcBef>
                <a:spcPts val="0"/>
              </a:spcBef>
              <a:buNone/>
              <a:defRPr sz="1200" b="0" i="0" u="none" strike="noStrike" cap="none">
                <a:solidFill>
                  <a:srgbClr val="898989"/>
                </a:solidFill>
                <a:latin typeface="Calibri"/>
                <a:ea typeface="Calibri"/>
                <a:cs typeface="Calibri"/>
                <a:sym typeface="Calibri"/>
              </a:defRPr>
            </a:lvl4pPr>
            <a:lvl5pPr marL="0" lvl="4" indent="0" algn="r">
              <a:spcBef>
                <a:spcPts val="0"/>
              </a:spcBef>
              <a:buNone/>
              <a:defRPr sz="1200" b="0" i="0" u="none" strike="noStrike" cap="none">
                <a:solidFill>
                  <a:srgbClr val="898989"/>
                </a:solidFill>
                <a:latin typeface="Calibri"/>
                <a:ea typeface="Calibri"/>
                <a:cs typeface="Calibri"/>
                <a:sym typeface="Calibri"/>
              </a:defRPr>
            </a:lvl5pPr>
            <a:lvl6pPr marL="0" lvl="5" indent="0" algn="r">
              <a:spcBef>
                <a:spcPts val="0"/>
              </a:spcBef>
              <a:buNone/>
              <a:defRPr sz="1200" b="0" i="0" u="none" strike="noStrike" cap="none">
                <a:solidFill>
                  <a:srgbClr val="898989"/>
                </a:solidFill>
                <a:latin typeface="Calibri"/>
                <a:ea typeface="Calibri"/>
                <a:cs typeface="Calibri"/>
                <a:sym typeface="Calibri"/>
              </a:defRPr>
            </a:lvl6pPr>
            <a:lvl7pPr marL="0" lvl="6" indent="0" algn="r">
              <a:spcBef>
                <a:spcPts val="0"/>
              </a:spcBef>
              <a:buNone/>
              <a:defRPr sz="1200" b="0" i="0" u="none" strike="noStrike" cap="none">
                <a:solidFill>
                  <a:srgbClr val="898989"/>
                </a:solidFill>
                <a:latin typeface="Calibri"/>
                <a:ea typeface="Calibri"/>
                <a:cs typeface="Calibri"/>
                <a:sym typeface="Calibri"/>
              </a:defRPr>
            </a:lvl7pPr>
            <a:lvl8pPr marL="0" lvl="7" indent="0" algn="r">
              <a:spcBef>
                <a:spcPts val="0"/>
              </a:spcBef>
              <a:buNone/>
              <a:defRPr sz="1200" b="0" i="0" u="none" strike="noStrike" cap="none">
                <a:solidFill>
                  <a:srgbClr val="898989"/>
                </a:solidFill>
                <a:latin typeface="Calibri"/>
                <a:ea typeface="Calibri"/>
                <a:cs typeface="Calibri"/>
                <a:sym typeface="Calibri"/>
              </a:defRPr>
            </a:lvl8pPr>
            <a:lvl9pPr marL="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49636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98989"/>
                </a:solidFill>
                <a:latin typeface="Calibri"/>
                <a:ea typeface="Calibri"/>
                <a:cs typeface="Calibri"/>
                <a:sym typeface="Calibri"/>
              </a:defRPr>
            </a:lvl1pPr>
            <a:lvl2pPr marL="0" lvl="1" indent="0" algn="r">
              <a:spcBef>
                <a:spcPts val="0"/>
              </a:spcBef>
              <a:buNone/>
              <a:defRPr sz="1200" b="0" i="0" u="none" strike="noStrike" cap="none">
                <a:solidFill>
                  <a:srgbClr val="898989"/>
                </a:solidFill>
                <a:latin typeface="Calibri"/>
                <a:ea typeface="Calibri"/>
                <a:cs typeface="Calibri"/>
                <a:sym typeface="Calibri"/>
              </a:defRPr>
            </a:lvl2pPr>
            <a:lvl3pPr marL="0" lvl="2" indent="0" algn="r">
              <a:spcBef>
                <a:spcPts val="0"/>
              </a:spcBef>
              <a:buNone/>
              <a:defRPr sz="1200" b="0" i="0" u="none" strike="noStrike" cap="none">
                <a:solidFill>
                  <a:srgbClr val="898989"/>
                </a:solidFill>
                <a:latin typeface="Calibri"/>
                <a:ea typeface="Calibri"/>
                <a:cs typeface="Calibri"/>
                <a:sym typeface="Calibri"/>
              </a:defRPr>
            </a:lvl3pPr>
            <a:lvl4pPr marL="0" lvl="3" indent="0" algn="r">
              <a:spcBef>
                <a:spcPts val="0"/>
              </a:spcBef>
              <a:buNone/>
              <a:defRPr sz="1200" b="0" i="0" u="none" strike="noStrike" cap="none">
                <a:solidFill>
                  <a:srgbClr val="898989"/>
                </a:solidFill>
                <a:latin typeface="Calibri"/>
                <a:ea typeface="Calibri"/>
                <a:cs typeface="Calibri"/>
                <a:sym typeface="Calibri"/>
              </a:defRPr>
            </a:lvl4pPr>
            <a:lvl5pPr marL="0" lvl="4" indent="0" algn="r">
              <a:spcBef>
                <a:spcPts val="0"/>
              </a:spcBef>
              <a:buNone/>
              <a:defRPr sz="1200" b="0" i="0" u="none" strike="noStrike" cap="none">
                <a:solidFill>
                  <a:srgbClr val="898989"/>
                </a:solidFill>
                <a:latin typeface="Calibri"/>
                <a:ea typeface="Calibri"/>
                <a:cs typeface="Calibri"/>
                <a:sym typeface="Calibri"/>
              </a:defRPr>
            </a:lvl5pPr>
            <a:lvl6pPr marL="0" lvl="5" indent="0" algn="r">
              <a:spcBef>
                <a:spcPts val="0"/>
              </a:spcBef>
              <a:buNone/>
              <a:defRPr sz="1200" b="0" i="0" u="none" strike="noStrike" cap="none">
                <a:solidFill>
                  <a:srgbClr val="898989"/>
                </a:solidFill>
                <a:latin typeface="Calibri"/>
                <a:ea typeface="Calibri"/>
                <a:cs typeface="Calibri"/>
                <a:sym typeface="Calibri"/>
              </a:defRPr>
            </a:lvl6pPr>
            <a:lvl7pPr marL="0" lvl="6" indent="0" algn="r">
              <a:spcBef>
                <a:spcPts val="0"/>
              </a:spcBef>
              <a:buNone/>
              <a:defRPr sz="1200" b="0" i="0" u="none" strike="noStrike" cap="none">
                <a:solidFill>
                  <a:srgbClr val="898989"/>
                </a:solidFill>
                <a:latin typeface="Calibri"/>
                <a:ea typeface="Calibri"/>
                <a:cs typeface="Calibri"/>
                <a:sym typeface="Calibri"/>
              </a:defRPr>
            </a:lvl7pPr>
            <a:lvl8pPr marL="0" lvl="7" indent="0" algn="r">
              <a:spcBef>
                <a:spcPts val="0"/>
              </a:spcBef>
              <a:buNone/>
              <a:defRPr sz="1200" b="0" i="0" u="none" strike="noStrike" cap="none">
                <a:solidFill>
                  <a:srgbClr val="898989"/>
                </a:solidFill>
                <a:latin typeface="Calibri"/>
                <a:ea typeface="Calibri"/>
                <a:cs typeface="Calibri"/>
                <a:sym typeface="Calibri"/>
              </a:defRPr>
            </a:lvl8pPr>
            <a:lvl9pPr marL="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925783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98989"/>
                </a:solidFill>
                <a:latin typeface="Calibri"/>
                <a:ea typeface="Calibri"/>
                <a:cs typeface="Calibri"/>
                <a:sym typeface="Calibri"/>
              </a:defRPr>
            </a:lvl1pPr>
            <a:lvl2pPr marL="0" lvl="1" indent="0" algn="r">
              <a:spcBef>
                <a:spcPts val="0"/>
              </a:spcBef>
              <a:buNone/>
              <a:defRPr sz="1200" b="0" i="0" u="none" strike="noStrike" cap="none">
                <a:solidFill>
                  <a:srgbClr val="898989"/>
                </a:solidFill>
                <a:latin typeface="Calibri"/>
                <a:ea typeface="Calibri"/>
                <a:cs typeface="Calibri"/>
                <a:sym typeface="Calibri"/>
              </a:defRPr>
            </a:lvl2pPr>
            <a:lvl3pPr marL="0" lvl="2" indent="0" algn="r">
              <a:spcBef>
                <a:spcPts val="0"/>
              </a:spcBef>
              <a:buNone/>
              <a:defRPr sz="1200" b="0" i="0" u="none" strike="noStrike" cap="none">
                <a:solidFill>
                  <a:srgbClr val="898989"/>
                </a:solidFill>
                <a:latin typeface="Calibri"/>
                <a:ea typeface="Calibri"/>
                <a:cs typeface="Calibri"/>
                <a:sym typeface="Calibri"/>
              </a:defRPr>
            </a:lvl3pPr>
            <a:lvl4pPr marL="0" lvl="3" indent="0" algn="r">
              <a:spcBef>
                <a:spcPts val="0"/>
              </a:spcBef>
              <a:buNone/>
              <a:defRPr sz="1200" b="0" i="0" u="none" strike="noStrike" cap="none">
                <a:solidFill>
                  <a:srgbClr val="898989"/>
                </a:solidFill>
                <a:latin typeface="Calibri"/>
                <a:ea typeface="Calibri"/>
                <a:cs typeface="Calibri"/>
                <a:sym typeface="Calibri"/>
              </a:defRPr>
            </a:lvl4pPr>
            <a:lvl5pPr marL="0" lvl="4" indent="0" algn="r">
              <a:spcBef>
                <a:spcPts val="0"/>
              </a:spcBef>
              <a:buNone/>
              <a:defRPr sz="1200" b="0" i="0" u="none" strike="noStrike" cap="none">
                <a:solidFill>
                  <a:srgbClr val="898989"/>
                </a:solidFill>
                <a:latin typeface="Calibri"/>
                <a:ea typeface="Calibri"/>
                <a:cs typeface="Calibri"/>
                <a:sym typeface="Calibri"/>
              </a:defRPr>
            </a:lvl5pPr>
            <a:lvl6pPr marL="0" lvl="5" indent="0" algn="r">
              <a:spcBef>
                <a:spcPts val="0"/>
              </a:spcBef>
              <a:buNone/>
              <a:defRPr sz="1200" b="0" i="0" u="none" strike="noStrike" cap="none">
                <a:solidFill>
                  <a:srgbClr val="898989"/>
                </a:solidFill>
                <a:latin typeface="Calibri"/>
                <a:ea typeface="Calibri"/>
                <a:cs typeface="Calibri"/>
                <a:sym typeface="Calibri"/>
              </a:defRPr>
            </a:lvl6pPr>
            <a:lvl7pPr marL="0" lvl="6" indent="0" algn="r">
              <a:spcBef>
                <a:spcPts val="0"/>
              </a:spcBef>
              <a:buNone/>
              <a:defRPr sz="1200" b="0" i="0" u="none" strike="noStrike" cap="none">
                <a:solidFill>
                  <a:srgbClr val="898989"/>
                </a:solidFill>
                <a:latin typeface="Calibri"/>
                <a:ea typeface="Calibri"/>
                <a:cs typeface="Calibri"/>
                <a:sym typeface="Calibri"/>
              </a:defRPr>
            </a:lvl7pPr>
            <a:lvl8pPr marL="0" lvl="7" indent="0" algn="r">
              <a:spcBef>
                <a:spcPts val="0"/>
              </a:spcBef>
              <a:buNone/>
              <a:defRPr sz="1200" b="0" i="0" u="none" strike="noStrike" cap="none">
                <a:solidFill>
                  <a:srgbClr val="898989"/>
                </a:solidFill>
                <a:latin typeface="Calibri"/>
                <a:ea typeface="Calibri"/>
                <a:cs typeface="Calibri"/>
                <a:sym typeface="Calibri"/>
              </a:defRPr>
            </a:lvl8pPr>
            <a:lvl9pPr marL="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77517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0"/>
        <p:cNvGrpSpPr/>
        <p:nvPr/>
      </p:nvGrpSpPr>
      <p:grpSpPr>
        <a:xfrm>
          <a:off x="0" y="0"/>
          <a:ext cx="0" cy="0"/>
          <a:chOff x="0" y="0"/>
          <a:chExt cx="0" cy="0"/>
        </a:xfrm>
      </p:grpSpPr>
      <p:sp>
        <p:nvSpPr>
          <p:cNvPr id="151" name="Google Shape;151;p3"/>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2" name="Google Shape;152;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285750" algn="l">
              <a:spcBef>
                <a:spcPts val="360"/>
              </a:spcBef>
              <a:spcAft>
                <a:spcPts val="0"/>
              </a:spcAft>
              <a:buSzPts val="900"/>
              <a:buChar char="●"/>
              <a:defRPr/>
            </a:lvl2pPr>
            <a:lvl3pPr marL="1371600" lvl="2" indent="-342900" algn="l">
              <a:spcBef>
                <a:spcPts val="360"/>
              </a:spcBef>
              <a:spcAft>
                <a:spcPts val="0"/>
              </a:spcAft>
              <a:buSzPts val="1800"/>
              <a:buChar char="•"/>
              <a:defRPr/>
            </a:lvl3pPr>
            <a:lvl4pPr marL="1828800" lvl="3" indent="-285750" algn="l">
              <a:spcBef>
                <a:spcPts val="360"/>
              </a:spcBef>
              <a:spcAft>
                <a:spcPts val="0"/>
              </a:spcAft>
              <a:buSzPts val="9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53" name="Google Shape;153;p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832674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98989"/>
                </a:solidFill>
                <a:latin typeface="Calibri"/>
                <a:ea typeface="Calibri"/>
                <a:cs typeface="Calibri"/>
                <a:sym typeface="Calibri"/>
              </a:defRPr>
            </a:lvl1pPr>
            <a:lvl2pPr marL="0" lvl="1" indent="0" algn="r">
              <a:spcBef>
                <a:spcPts val="0"/>
              </a:spcBef>
              <a:buNone/>
              <a:defRPr sz="1200" b="0" i="0" u="none" strike="noStrike" cap="none">
                <a:solidFill>
                  <a:srgbClr val="898989"/>
                </a:solidFill>
                <a:latin typeface="Calibri"/>
                <a:ea typeface="Calibri"/>
                <a:cs typeface="Calibri"/>
                <a:sym typeface="Calibri"/>
              </a:defRPr>
            </a:lvl2pPr>
            <a:lvl3pPr marL="0" lvl="2" indent="0" algn="r">
              <a:spcBef>
                <a:spcPts val="0"/>
              </a:spcBef>
              <a:buNone/>
              <a:defRPr sz="1200" b="0" i="0" u="none" strike="noStrike" cap="none">
                <a:solidFill>
                  <a:srgbClr val="898989"/>
                </a:solidFill>
                <a:latin typeface="Calibri"/>
                <a:ea typeface="Calibri"/>
                <a:cs typeface="Calibri"/>
                <a:sym typeface="Calibri"/>
              </a:defRPr>
            </a:lvl3pPr>
            <a:lvl4pPr marL="0" lvl="3" indent="0" algn="r">
              <a:spcBef>
                <a:spcPts val="0"/>
              </a:spcBef>
              <a:buNone/>
              <a:defRPr sz="1200" b="0" i="0" u="none" strike="noStrike" cap="none">
                <a:solidFill>
                  <a:srgbClr val="898989"/>
                </a:solidFill>
                <a:latin typeface="Calibri"/>
                <a:ea typeface="Calibri"/>
                <a:cs typeface="Calibri"/>
                <a:sym typeface="Calibri"/>
              </a:defRPr>
            </a:lvl4pPr>
            <a:lvl5pPr marL="0" lvl="4" indent="0" algn="r">
              <a:spcBef>
                <a:spcPts val="0"/>
              </a:spcBef>
              <a:buNone/>
              <a:defRPr sz="1200" b="0" i="0" u="none" strike="noStrike" cap="none">
                <a:solidFill>
                  <a:srgbClr val="898989"/>
                </a:solidFill>
                <a:latin typeface="Calibri"/>
                <a:ea typeface="Calibri"/>
                <a:cs typeface="Calibri"/>
                <a:sym typeface="Calibri"/>
              </a:defRPr>
            </a:lvl5pPr>
            <a:lvl6pPr marL="0" lvl="5" indent="0" algn="r">
              <a:spcBef>
                <a:spcPts val="0"/>
              </a:spcBef>
              <a:buNone/>
              <a:defRPr sz="1200" b="0" i="0" u="none" strike="noStrike" cap="none">
                <a:solidFill>
                  <a:srgbClr val="898989"/>
                </a:solidFill>
                <a:latin typeface="Calibri"/>
                <a:ea typeface="Calibri"/>
                <a:cs typeface="Calibri"/>
                <a:sym typeface="Calibri"/>
              </a:defRPr>
            </a:lvl6pPr>
            <a:lvl7pPr marL="0" lvl="6" indent="0" algn="r">
              <a:spcBef>
                <a:spcPts val="0"/>
              </a:spcBef>
              <a:buNone/>
              <a:defRPr sz="1200" b="0" i="0" u="none" strike="noStrike" cap="none">
                <a:solidFill>
                  <a:srgbClr val="898989"/>
                </a:solidFill>
                <a:latin typeface="Calibri"/>
                <a:ea typeface="Calibri"/>
                <a:cs typeface="Calibri"/>
                <a:sym typeface="Calibri"/>
              </a:defRPr>
            </a:lvl7pPr>
            <a:lvl8pPr marL="0" lvl="7" indent="0" algn="r">
              <a:spcBef>
                <a:spcPts val="0"/>
              </a:spcBef>
              <a:buNone/>
              <a:defRPr sz="1200" b="0" i="0" u="none" strike="noStrike" cap="none">
                <a:solidFill>
                  <a:srgbClr val="898989"/>
                </a:solidFill>
                <a:latin typeface="Calibri"/>
                <a:ea typeface="Calibri"/>
                <a:cs typeface="Calibri"/>
                <a:sym typeface="Calibri"/>
              </a:defRPr>
            </a:lvl8pPr>
            <a:lvl9pPr marL="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659471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98989"/>
                </a:solidFill>
                <a:latin typeface="Calibri"/>
                <a:ea typeface="Calibri"/>
                <a:cs typeface="Calibri"/>
                <a:sym typeface="Calibri"/>
              </a:defRPr>
            </a:lvl1pPr>
            <a:lvl2pPr marL="0" lvl="1" indent="0" algn="r">
              <a:spcBef>
                <a:spcPts val="0"/>
              </a:spcBef>
              <a:buNone/>
              <a:defRPr sz="1200" b="0" i="0" u="none" strike="noStrike" cap="none">
                <a:solidFill>
                  <a:srgbClr val="898989"/>
                </a:solidFill>
                <a:latin typeface="Calibri"/>
                <a:ea typeface="Calibri"/>
                <a:cs typeface="Calibri"/>
                <a:sym typeface="Calibri"/>
              </a:defRPr>
            </a:lvl2pPr>
            <a:lvl3pPr marL="0" lvl="2" indent="0" algn="r">
              <a:spcBef>
                <a:spcPts val="0"/>
              </a:spcBef>
              <a:buNone/>
              <a:defRPr sz="1200" b="0" i="0" u="none" strike="noStrike" cap="none">
                <a:solidFill>
                  <a:srgbClr val="898989"/>
                </a:solidFill>
                <a:latin typeface="Calibri"/>
                <a:ea typeface="Calibri"/>
                <a:cs typeface="Calibri"/>
                <a:sym typeface="Calibri"/>
              </a:defRPr>
            </a:lvl3pPr>
            <a:lvl4pPr marL="0" lvl="3" indent="0" algn="r">
              <a:spcBef>
                <a:spcPts val="0"/>
              </a:spcBef>
              <a:buNone/>
              <a:defRPr sz="1200" b="0" i="0" u="none" strike="noStrike" cap="none">
                <a:solidFill>
                  <a:srgbClr val="898989"/>
                </a:solidFill>
                <a:latin typeface="Calibri"/>
                <a:ea typeface="Calibri"/>
                <a:cs typeface="Calibri"/>
                <a:sym typeface="Calibri"/>
              </a:defRPr>
            </a:lvl4pPr>
            <a:lvl5pPr marL="0" lvl="4" indent="0" algn="r">
              <a:spcBef>
                <a:spcPts val="0"/>
              </a:spcBef>
              <a:buNone/>
              <a:defRPr sz="1200" b="0" i="0" u="none" strike="noStrike" cap="none">
                <a:solidFill>
                  <a:srgbClr val="898989"/>
                </a:solidFill>
                <a:latin typeface="Calibri"/>
                <a:ea typeface="Calibri"/>
                <a:cs typeface="Calibri"/>
                <a:sym typeface="Calibri"/>
              </a:defRPr>
            </a:lvl5pPr>
            <a:lvl6pPr marL="0" lvl="5" indent="0" algn="r">
              <a:spcBef>
                <a:spcPts val="0"/>
              </a:spcBef>
              <a:buNone/>
              <a:defRPr sz="1200" b="0" i="0" u="none" strike="noStrike" cap="none">
                <a:solidFill>
                  <a:srgbClr val="898989"/>
                </a:solidFill>
                <a:latin typeface="Calibri"/>
                <a:ea typeface="Calibri"/>
                <a:cs typeface="Calibri"/>
                <a:sym typeface="Calibri"/>
              </a:defRPr>
            </a:lvl6pPr>
            <a:lvl7pPr marL="0" lvl="6" indent="0" algn="r">
              <a:spcBef>
                <a:spcPts val="0"/>
              </a:spcBef>
              <a:buNone/>
              <a:defRPr sz="1200" b="0" i="0" u="none" strike="noStrike" cap="none">
                <a:solidFill>
                  <a:srgbClr val="898989"/>
                </a:solidFill>
                <a:latin typeface="Calibri"/>
                <a:ea typeface="Calibri"/>
                <a:cs typeface="Calibri"/>
                <a:sym typeface="Calibri"/>
              </a:defRPr>
            </a:lvl7pPr>
            <a:lvl8pPr marL="0" lvl="7" indent="0" algn="r">
              <a:spcBef>
                <a:spcPts val="0"/>
              </a:spcBef>
              <a:buNone/>
              <a:defRPr sz="1200" b="0" i="0" u="none" strike="noStrike" cap="none">
                <a:solidFill>
                  <a:srgbClr val="898989"/>
                </a:solidFill>
                <a:latin typeface="Calibri"/>
                <a:ea typeface="Calibri"/>
                <a:cs typeface="Calibri"/>
                <a:sym typeface="Calibri"/>
              </a:defRPr>
            </a:lvl8pPr>
            <a:lvl9pPr marL="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934400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1"/>
        <p:cNvGrpSpPr/>
        <p:nvPr/>
      </p:nvGrpSpPr>
      <p:grpSpPr>
        <a:xfrm>
          <a:off x="0" y="0"/>
          <a:ext cx="0" cy="0"/>
          <a:chOff x="0" y="0"/>
          <a:chExt cx="0" cy="0"/>
        </a:xfrm>
      </p:grpSpPr>
      <p:sp>
        <p:nvSpPr>
          <p:cNvPr id="112" name="Google Shape;112;p16"/>
          <p:cNvSpPr txBox="1">
            <a:spLocks noGrp="1"/>
          </p:cNvSpPr>
          <p:nvPr>
            <p:ph type="title"/>
          </p:nvPr>
        </p:nvSpPr>
        <p:spPr>
          <a:xfrm>
            <a:off x="892969" y="526852"/>
            <a:ext cx="7358063"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3" name="Google Shape;113;p16"/>
          <p:cNvSpPr txBox="1">
            <a:spLocks noGrp="1"/>
          </p:cNvSpPr>
          <p:nvPr>
            <p:ph type="body" idx="1"/>
          </p:nvPr>
        </p:nvSpPr>
        <p:spPr>
          <a:xfrm>
            <a:off x="892969" y="2098477"/>
            <a:ext cx="3500438" cy="4018359"/>
          </a:xfrm>
          <a:prstGeom prst="rect">
            <a:avLst/>
          </a:prstGeom>
          <a:noFill/>
          <a:ln>
            <a:noFill/>
          </a:ln>
        </p:spPr>
        <p:txBody>
          <a:bodyPr spcFirstLastPara="1" wrap="square" lIns="35700" tIns="35700" rIns="35700" bIns="35700" anchor="ctr" anchorCtr="0">
            <a:noAutofit/>
          </a:bodyPr>
          <a:lstStyle>
            <a:lvl1pPr marL="457200" lvl="0" indent="-342900" algn="l">
              <a:spcBef>
                <a:spcPts val="1969"/>
              </a:spcBef>
              <a:spcAft>
                <a:spcPts val="0"/>
              </a:spcAft>
              <a:buClr>
                <a:schemeClr val="dk1"/>
              </a:buClr>
              <a:buSzPts val="1800"/>
              <a:buChar char="•"/>
              <a:defRPr/>
            </a:lvl1pPr>
            <a:lvl2pPr marL="914400" lvl="1" indent="-342900" algn="l">
              <a:spcBef>
                <a:spcPts val="1969"/>
              </a:spcBef>
              <a:spcAft>
                <a:spcPts val="0"/>
              </a:spcAft>
              <a:buClr>
                <a:schemeClr val="dk1"/>
              </a:buClr>
              <a:buSzPts val="1800"/>
              <a:buChar char="•"/>
              <a:defRPr/>
            </a:lvl2pPr>
            <a:lvl3pPr marL="1371600" lvl="2" indent="-342900" algn="l">
              <a:spcBef>
                <a:spcPts val="1969"/>
              </a:spcBef>
              <a:spcAft>
                <a:spcPts val="0"/>
              </a:spcAft>
              <a:buClr>
                <a:schemeClr val="dk1"/>
              </a:buClr>
              <a:buSzPts val="1800"/>
              <a:buChar char="•"/>
              <a:defRPr/>
            </a:lvl3pPr>
            <a:lvl4pPr marL="1828800" lvl="3" indent="-342900" algn="l">
              <a:spcBef>
                <a:spcPts val="1969"/>
              </a:spcBef>
              <a:spcAft>
                <a:spcPts val="0"/>
              </a:spcAft>
              <a:buClr>
                <a:schemeClr val="dk1"/>
              </a:buClr>
              <a:buSzPts val="1800"/>
              <a:buChar char="•"/>
              <a:defRPr/>
            </a:lvl4pPr>
            <a:lvl5pPr marL="2286000" lvl="4" indent="-342900" algn="l">
              <a:spcBef>
                <a:spcPts val="1969"/>
              </a:spcBef>
              <a:spcAft>
                <a:spcPts val="0"/>
              </a:spcAft>
              <a:buClr>
                <a:schemeClr val="dk1"/>
              </a:buClr>
              <a:buSzPts val="1800"/>
              <a:buChar char="•"/>
              <a:defRPr/>
            </a:lvl5pPr>
            <a:lvl6pPr marL="2743200" lvl="5" indent="-342900" algn="l">
              <a:spcBef>
                <a:spcPts val="1969"/>
              </a:spcBef>
              <a:spcAft>
                <a:spcPts val="0"/>
              </a:spcAft>
              <a:buClr>
                <a:schemeClr val="dk1"/>
              </a:buClr>
              <a:buSzPts val="1800"/>
              <a:buChar char="•"/>
              <a:defRPr/>
            </a:lvl6pPr>
            <a:lvl7pPr marL="3200400" lvl="6" indent="-342900" algn="l">
              <a:spcBef>
                <a:spcPts val="1969"/>
              </a:spcBef>
              <a:spcAft>
                <a:spcPts val="0"/>
              </a:spcAft>
              <a:buClr>
                <a:schemeClr val="dk1"/>
              </a:buClr>
              <a:buSzPts val="1800"/>
              <a:buChar char="•"/>
              <a:defRPr/>
            </a:lvl7pPr>
            <a:lvl8pPr marL="3657600" lvl="7" indent="-342900" algn="l">
              <a:spcBef>
                <a:spcPts val="1969"/>
              </a:spcBef>
              <a:spcAft>
                <a:spcPts val="0"/>
              </a:spcAft>
              <a:buClr>
                <a:schemeClr val="dk1"/>
              </a:buClr>
              <a:buSzPts val="1800"/>
              <a:buChar char="•"/>
              <a:defRPr/>
            </a:lvl8pPr>
            <a:lvl9pPr marL="4114800" lvl="8" indent="-342900" algn="l">
              <a:spcBef>
                <a:spcPts val="1969"/>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147664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Module 7A</a:t>
            </a:r>
          </a:p>
        </p:txBody>
      </p:sp>
      <p:sp>
        <p:nvSpPr>
          <p:cNvPr id="8" name="Rectangle 6"/>
          <p:cNvSpPr>
            <a:spLocks noGrp="1" noChangeArrowheads="1"/>
          </p:cNvSpPr>
          <p:nvPr>
            <p:ph type="sldNum" sz="quarter" idx="12"/>
          </p:nvPr>
        </p:nvSpPr>
        <p:spPr>
          <a:ln/>
        </p:spPr>
        <p:txBody>
          <a:bodyPr/>
          <a:lstStyle>
            <a:lvl1pPr>
              <a:defRPr/>
            </a:lvl1pPr>
          </a:lstStyle>
          <a:p>
            <a:pPr>
              <a:defRPr/>
            </a:pPr>
            <a:fld id="{0291D7EB-CB3F-4AA1-8493-FF8F8DEADA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8614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asic">
    <p:spTree>
      <p:nvGrpSpPr>
        <p:cNvPr id="1" name=""/>
        <p:cNvGrpSpPr/>
        <p:nvPr/>
      </p:nvGrpSpPr>
      <p:grpSpPr>
        <a:xfrm>
          <a:off x="0" y="0"/>
          <a:ext cx="0" cy="0"/>
          <a:chOff x="0" y="0"/>
          <a:chExt cx="0" cy="0"/>
        </a:xfrm>
      </p:grpSpPr>
      <p:sp>
        <p:nvSpPr>
          <p:cNvPr id="5"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6" name="Rectangle 3"/>
          <p:cNvSpPr>
            <a:spLocks noGrp="1" noChangeArrowheads="1"/>
          </p:cNvSpPr>
          <p:nvPr>
            <p:ph idx="1"/>
          </p:nvPr>
        </p:nvSpPr>
        <p:spPr bwMode="auto">
          <a:xfrm>
            <a:off x="5" y="1371601"/>
            <a:ext cx="9143996" cy="5486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4592" tIns="91440" rIns="164592" bIns="914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7" name="Title 2"/>
          <p:cNvSpPr>
            <a:spLocks noGrp="1"/>
          </p:cNvSpPr>
          <p:nvPr>
            <p:ph type="title"/>
          </p:nvPr>
        </p:nvSpPr>
        <p:spPr>
          <a:xfrm>
            <a:off x="5" y="0"/>
            <a:ext cx="7702878" cy="137160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3079029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Columns text or full-bleed image right">
    <p:spTree>
      <p:nvGrpSpPr>
        <p:cNvPr id="1" name=""/>
        <p:cNvGrpSpPr/>
        <p:nvPr/>
      </p:nvGrpSpPr>
      <p:grpSpPr>
        <a:xfrm>
          <a:off x="0" y="0"/>
          <a:ext cx="0" cy="0"/>
          <a:chOff x="0" y="0"/>
          <a:chExt cx="0" cy="0"/>
        </a:xfrm>
      </p:grpSpPr>
      <p:sp>
        <p:nvSpPr>
          <p:cNvPr id="14" name="Text Placeholder 13"/>
          <p:cNvSpPr>
            <a:spLocks noGrp="1"/>
          </p:cNvSpPr>
          <p:nvPr>
            <p:ph type="body" sz="quarter" idx="12"/>
          </p:nvPr>
        </p:nvSpPr>
        <p:spPr>
          <a:xfrm>
            <a:off x="1" y="1377153"/>
            <a:ext cx="4250323" cy="5480848"/>
          </a:xfrm>
        </p:spPr>
        <p:txBody>
          <a:bodyPr rIns="0"/>
          <a:lstStyle>
            <a:lvl1pPr>
              <a:defRPr sz="2064"/>
            </a:lvl1pPr>
            <a:lvl2pPr>
              <a:lnSpc>
                <a:spcPct val="100000"/>
              </a:lnSpc>
              <a:spcBef>
                <a:spcPts val="938"/>
              </a:spcBef>
              <a:defRPr sz="2064"/>
            </a:lvl2pPr>
            <a:lvl3pPr>
              <a:lnSpc>
                <a:spcPct val="100000"/>
              </a:lnSpc>
              <a:spcBef>
                <a:spcPts val="981"/>
              </a:spcBef>
              <a:defRPr sz="2064"/>
            </a:lvl3pPr>
            <a:lvl4pPr>
              <a:defRPr sz="2251"/>
            </a:lvl4pPr>
          </a:lstStyle>
          <a:p>
            <a:pPr lvl="0"/>
            <a:r>
              <a:rPr lang="en-US"/>
              <a:t>Click to edit Master text styles</a:t>
            </a:r>
          </a:p>
          <a:p>
            <a:pPr lvl="1"/>
            <a:r>
              <a:rPr lang="en-US"/>
              <a:t>Second level</a:t>
            </a:r>
          </a:p>
          <a:p>
            <a:pPr lvl="2"/>
            <a:r>
              <a:rPr lang="en-US"/>
              <a:t>Third level</a:t>
            </a:r>
          </a:p>
        </p:txBody>
      </p:sp>
      <p:sp>
        <p:nvSpPr>
          <p:cNvPr id="6"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4" name="Content Placeholder 3"/>
          <p:cNvSpPr>
            <a:spLocks noGrp="1"/>
          </p:cNvSpPr>
          <p:nvPr>
            <p:ph sz="quarter" idx="13"/>
          </p:nvPr>
        </p:nvSpPr>
        <p:spPr>
          <a:xfrm>
            <a:off x="4586894" y="1377155"/>
            <a:ext cx="4557106" cy="5480845"/>
          </a:xfrm>
        </p:spPr>
        <p:txBody>
          <a:bodyPr/>
          <a:lstStyle/>
          <a:p>
            <a:pPr lvl="0"/>
            <a:r>
              <a:rPr lang="en-US"/>
              <a:t>Click to edit Master text styles</a:t>
            </a:r>
          </a:p>
          <a:p>
            <a:pPr lvl="1"/>
            <a:r>
              <a:rPr lang="en-US"/>
              <a:t>Second level</a:t>
            </a:r>
          </a:p>
          <a:p>
            <a:pPr lvl="2"/>
            <a:r>
              <a:rPr lang="en-US"/>
              <a:t>Third level</a:t>
            </a:r>
          </a:p>
        </p:txBody>
      </p:sp>
      <p:sp>
        <p:nvSpPr>
          <p:cNvPr id="7" name="Title 2"/>
          <p:cNvSpPr>
            <a:spLocks noGrp="1"/>
          </p:cNvSpPr>
          <p:nvPr>
            <p:ph type="title"/>
          </p:nvPr>
        </p:nvSpPr>
        <p:spPr>
          <a:xfrm>
            <a:off x="5" y="0"/>
            <a:ext cx="7702878" cy="137160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7324674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asic + Image">
    <p:spTree>
      <p:nvGrpSpPr>
        <p:cNvPr id="1" name=""/>
        <p:cNvGrpSpPr/>
        <p:nvPr/>
      </p:nvGrpSpPr>
      <p:grpSpPr>
        <a:xfrm>
          <a:off x="0" y="0"/>
          <a:ext cx="0" cy="0"/>
          <a:chOff x="0" y="0"/>
          <a:chExt cx="0" cy="0"/>
        </a:xfrm>
      </p:grpSpPr>
      <p:sp>
        <p:nvSpPr>
          <p:cNvPr id="3" name="Title 2"/>
          <p:cNvSpPr>
            <a:spLocks noGrp="1"/>
          </p:cNvSpPr>
          <p:nvPr>
            <p:ph type="title"/>
          </p:nvPr>
        </p:nvSpPr>
        <p:spPr>
          <a:xfrm>
            <a:off x="5" y="0"/>
            <a:ext cx="7702878" cy="1371600"/>
          </a:xfrm>
          <a:prstGeom prst="rect">
            <a:avLst/>
          </a:prstGeom>
        </p:spPr>
        <p:txBody>
          <a:bodyPr/>
          <a:lstStyle/>
          <a:p>
            <a:r>
              <a:rPr lang="en-US"/>
              <a:t>Click to edit Master title style</a:t>
            </a:r>
            <a:endParaRPr lang="en-US" dirty="0"/>
          </a:p>
        </p:txBody>
      </p:sp>
      <p:sp>
        <p:nvSpPr>
          <p:cNvPr id="14" name="Text Placeholder 13"/>
          <p:cNvSpPr>
            <a:spLocks noGrp="1"/>
          </p:cNvSpPr>
          <p:nvPr>
            <p:ph type="body" sz="quarter" idx="12"/>
          </p:nvPr>
        </p:nvSpPr>
        <p:spPr>
          <a:xfrm>
            <a:off x="5" y="1377153"/>
            <a:ext cx="4250319" cy="5480848"/>
          </a:xfrm>
        </p:spPr>
        <p:txBody>
          <a:bodyPr rIns="0"/>
          <a:lstStyle>
            <a:lvl1pPr>
              <a:defRPr sz="2064"/>
            </a:lvl1pPr>
            <a:lvl2pPr>
              <a:lnSpc>
                <a:spcPct val="100000"/>
              </a:lnSpc>
              <a:spcBef>
                <a:spcPts val="938"/>
              </a:spcBef>
              <a:defRPr sz="2064"/>
            </a:lvl2pPr>
            <a:lvl3pPr>
              <a:lnSpc>
                <a:spcPct val="100000"/>
              </a:lnSpc>
              <a:spcBef>
                <a:spcPts val="981"/>
              </a:spcBef>
              <a:defRPr sz="2064"/>
            </a:lvl3pPr>
            <a:lvl4pPr>
              <a:defRPr sz="2251"/>
            </a:lvl4pPr>
          </a:lstStyle>
          <a:p>
            <a:pPr lvl="0"/>
            <a:r>
              <a:rPr lang="en-US"/>
              <a:t>Click to edit Master text styles</a:t>
            </a:r>
          </a:p>
          <a:p>
            <a:pPr lvl="1"/>
            <a:r>
              <a:rPr lang="en-US"/>
              <a:t>Second level</a:t>
            </a:r>
          </a:p>
          <a:p>
            <a:pPr lvl="2"/>
            <a:r>
              <a:rPr lang="en-US"/>
              <a:t>Third level</a:t>
            </a:r>
          </a:p>
        </p:txBody>
      </p:sp>
      <p:sp>
        <p:nvSpPr>
          <p:cNvPr id="6"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4" name="Content Placeholder 3"/>
          <p:cNvSpPr>
            <a:spLocks noGrp="1"/>
          </p:cNvSpPr>
          <p:nvPr>
            <p:ph sz="quarter" idx="13"/>
          </p:nvPr>
        </p:nvSpPr>
        <p:spPr>
          <a:xfrm>
            <a:off x="4896655" y="1658935"/>
            <a:ext cx="3937581" cy="4841875"/>
          </a:xfrm>
          <a:solidFill>
            <a:srgbClr val="FF0000"/>
          </a:solidFill>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09188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erm + Definition + 2 Columns">
    <p:spTree>
      <p:nvGrpSpPr>
        <p:cNvPr id="1" name=""/>
        <p:cNvGrpSpPr/>
        <p:nvPr/>
      </p:nvGrpSpPr>
      <p:grpSpPr>
        <a:xfrm>
          <a:off x="0" y="0"/>
          <a:ext cx="0" cy="0"/>
          <a:chOff x="0" y="0"/>
          <a:chExt cx="0" cy="0"/>
        </a:xfrm>
      </p:grpSpPr>
      <p:sp>
        <p:nvSpPr>
          <p:cNvPr id="4" name="Content Placeholder 3"/>
          <p:cNvSpPr>
            <a:spLocks noGrp="1"/>
          </p:cNvSpPr>
          <p:nvPr>
            <p:ph sz="quarter" idx="15"/>
          </p:nvPr>
        </p:nvSpPr>
        <p:spPr>
          <a:xfrm>
            <a:off x="321680" y="2235231"/>
            <a:ext cx="3928643" cy="4265583"/>
          </a:xfrm>
        </p:spPr>
        <p:txBody>
          <a:bodyPr lIns="0" rIns="0"/>
          <a:lstStyle>
            <a:lvl1pPr>
              <a:defRPr sz="2064"/>
            </a:lvl1pPr>
            <a:lvl2pPr>
              <a:defRPr sz="2064"/>
            </a:lvl2pPr>
            <a:lvl3pPr>
              <a:defRPr sz="2064"/>
            </a:lvl3pPr>
            <a:lvl4pPr>
              <a:defRPr sz="1876"/>
            </a:lvl4pPr>
            <a:lvl5pPr>
              <a:defRPr sz="1876"/>
            </a:lvl5pPr>
          </a:lstStyle>
          <a:p>
            <a:pPr lvl="0"/>
            <a:r>
              <a:rPr lang="en-US"/>
              <a:t>Click to edit Master text styles</a:t>
            </a:r>
          </a:p>
          <a:p>
            <a:pPr lvl="1"/>
            <a:r>
              <a:rPr lang="en-US"/>
              <a:t>Second level</a:t>
            </a:r>
          </a:p>
          <a:p>
            <a:pPr lvl="2"/>
            <a:r>
              <a:rPr lang="en-US"/>
              <a:t>Third level</a:t>
            </a:r>
          </a:p>
        </p:txBody>
      </p:sp>
      <p:sp>
        <p:nvSpPr>
          <p:cNvPr id="12" name="Content Placeholder 3"/>
          <p:cNvSpPr>
            <a:spLocks noGrp="1"/>
          </p:cNvSpPr>
          <p:nvPr>
            <p:ph sz="quarter" idx="16"/>
          </p:nvPr>
        </p:nvSpPr>
        <p:spPr>
          <a:xfrm>
            <a:off x="4896658" y="2235231"/>
            <a:ext cx="3937579" cy="4265583"/>
          </a:xfrm>
        </p:spPr>
        <p:txBody>
          <a:bodyPr lIns="0" rIns="0"/>
          <a:lstStyle>
            <a:lvl1pPr>
              <a:defRPr sz="2064"/>
            </a:lvl1pPr>
            <a:lvl2pPr>
              <a:defRPr sz="2064"/>
            </a:lvl2pPr>
            <a:lvl3pPr>
              <a:defRPr sz="2064"/>
            </a:lvl3pPr>
            <a:lvl4pPr>
              <a:defRPr sz="1876"/>
            </a:lvl4pPr>
            <a:lvl5pPr>
              <a:defRPr sz="1876"/>
            </a:lvl5pPr>
          </a:lstStyle>
          <a:p>
            <a:pPr lvl="0"/>
            <a:r>
              <a:rPr lang="en-US"/>
              <a:t>Click to edit Master text styles</a:t>
            </a:r>
          </a:p>
          <a:p>
            <a:pPr lvl="1"/>
            <a:r>
              <a:rPr lang="en-US"/>
              <a:t>Second level</a:t>
            </a:r>
          </a:p>
          <a:p>
            <a:pPr lvl="2"/>
            <a:r>
              <a:rPr lang="en-US"/>
              <a:t>Third level</a:t>
            </a:r>
          </a:p>
        </p:txBody>
      </p:sp>
      <p:sp>
        <p:nvSpPr>
          <p:cNvPr id="7"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8" name="Text Placeholder 7"/>
          <p:cNvSpPr>
            <a:spLocks noGrp="1"/>
          </p:cNvSpPr>
          <p:nvPr>
            <p:ph type="body" sz="quarter" idx="12"/>
          </p:nvPr>
        </p:nvSpPr>
        <p:spPr>
          <a:xfrm>
            <a:off x="321679" y="1371594"/>
            <a:ext cx="8512558" cy="863638"/>
          </a:xfrm>
        </p:spPr>
        <p:txBody>
          <a:bodyPr lIns="0" rIns="0"/>
          <a:lstStyle>
            <a:lvl1pPr>
              <a:defRPr sz="1876"/>
            </a:lvl1pPr>
            <a:lvl2pPr>
              <a:defRPr sz="1501"/>
            </a:lvl2pPr>
            <a:lvl3pPr>
              <a:defRPr sz="1501"/>
            </a:lvl3pPr>
            <a:lvl4pPr>
              <a:defRPr sz="2064"/>
            </a:lvl4pPr>
            <a:lvl5pPr>
              <a:defRPr sz="2064"/>
            </a:lvl5pPr>
          </a:lstStyle>
          <a:p>
            <a:pPr lvl="0"/>
            <a:r>
              <a:rPr lang="en-US"/>
              <a:t>Click to edit Master text styles</a:t>
            </a:r>
          </a:p>
        </p:txBody>
      </p:sp>
      <p:sp>
        <p:nvSpPr>
          <p:cNvPr id="9" name="Title 1"/>
          <p:cNvSpPr>
            <a:spLocks noGrp="1"/>
          </p:cNvSpPr>
          <p:nvPr>
            <p:ph type="title"/>
          </p:nvPr>
        </p:nvSpPr>
        <p:spPr>
          <a:xfrm>
            <a:off x="1" y="-8"/>
            <a:ext cx="7702878" cy="13716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4987889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up objects, 2-up text">
    <p:spTree>
      <p:nvGrpSpPr>
        <p:cNvPr id="1" name=""/>
        <p:cNvGrpSpPr/>
        <p:nvPr/>
      </p:nvGrpSpPr>
      <p:grpSpPr>
        <a:xfrm>
          <a:off x="0" y="0"/>
          <a:ext cx="0" cy="0"/>
          <a:chOff x="0" y="0"/>
          <a:chExt cx="0" cy="0"/>
        </a:xfrm>
      </p:grpSpPr>
      <p:sp>
        <p:nvSpPr>
          <p:cNvPr id="11"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8" name="Content Placeholder 4"/>
          <p:cNvSpPr>
            <a:spLocks noGrp="1"/>
          </p:cNvSpPr>
          <p:nvPr>
            <p:ph sz="quarter" idx="11"/>
          </p:nvPr>
        </p:nvSpPr>
        <p:spPr>
          <a:xfrm>
            <a:off x="321680" y="2235229"/>
            <a:ext cx="3928643" cy="3017848"/>
          </a:xfrm>
          <a:solidFill>
            <a:srgbClr val="FF0000"/>
          </a:solidFill>
        </p:spPr>
        <p:txBody>
          <a:bodyPr/>
          <a:lstStyle/>
          <a:p>
            <a:pPr lvl="0"/>
            <a:r>
              <a:rPr lang="en-US"/>
              <a:t>Click to edit Master text styles</a:t>
            </a:r>
          </a:p>
        </p:txBody>
      </p:sp>
      <p:sp>
        <p:nvSpPr>
          <p:cNvPr id="12" name="Content Placeholder 4"/>
          <p:cNvSpPr>
            <a:spLocks noGrp="1"/>
          </p:cNvSpPr>
          <p:nvPr>
            <p:ph sz="quarter" idx="13"/>
          </p:nvPr>
        </p:nvSpPr>
        <p:spPr>
          <a:xfrm>
            <a:off x="4896659" y="2235230"/>
            <a:ext cx="3937577" cy="3017865"/>
          </a:xfrm>
          <a:solidFill>
            <a:srgbClr val="FF0000"/>
          </a:solidFill>
        </p:spPr>
        <p:txBody>
          <a:bodyPr/>
          <a:lstStyle/>
          <a:p>
            <a:pPr lvl="0"/>
            <a:r>
              <a:rPr lang="en-US"/>
              <a:t>Click to edit Master text styles</a:t>
            </a:r>
          </a:p>
        </p:txBody>
      </p:sp>
      <p:sp>
        <p:nvSpPr>
          <p:cNvPr id="13" name="Text Placeholder 8"/>
          <p:cNvSpPr>
            <a:spLocks noGrp="1"/>
          </p:cNvSpPr>
          <p:nvPr>
            <p:ph type="body" sz="quarter" idx="14"/>
          </p:nvPr>
        </p:nvSpPr>
        <p:spPr>
          <a:xfrm>
            <a:off x="321680" y="5286221"/>
            <a:ext cx="3928643" cy="1214593"/>
          </a:xfrm>
        </p:spPr>
        <p:txBody>
          <a:bodyPr lIns="0" tIns="0" rIns="0" bIns="0"/>
          <a:lstStyle>
            <a:lvl1pPr algn="l">
              <a:defRPr sz="1876"/>
            </a:lvl1pPr>
            <a:lvl2pPr>
              <a:defRPr sz="2064"/>
            </a:lvl2pPr>
            <a:lvl3pPr>
              <a:defRPr sz="2064"/>
            </a:lvl3pPr>
            <a:lvl4pPr>
              <a:defRPr sz="2064"/>
            </a:lvl4pPr>
            <a:lvl5pPr>
              <a:defRPr sz="2064"/>
            </a:lvl5pPr>
          </a:lstStyle>
          <a:p>
            <a:pPr lvl="0"/>
            <a:r>
              <a:rPr lang="en-US"/>
              <a:t>Click to edit Master text styles</a:t>
            </a:r>
          </a:p>
        </p:txBody>
      </p:sp>
      <p:sp>
        <p:nvSpPr>
          <p:cNvPr id="14" name="Text Placeholder 8"/>
          <p:cNvSpPr>
            <a:spLocks noGrp="1"/>
          </p:cNvSpPr>
          <p:nvPr>
            <p:ph type="body" sz="quarter" idx="15"/>
          </p:nvPr>
        </p:nvSpPr>
        <p:spPr>
          <a:xfrm>
            <a:off x="4896660" y="5286221"/>
            <a:ext cx="3937575" cy="1214593"/>
          </a:xfrm>
        </p:spPr>
        <p:txBody>
          <a:bodyPr lIns="0" tIns="0" rIns="0" bIns="0"/>
          <a:lstStyle>
            <a:lvl1pPr algn="l">
              <a:defRPr sz="1876"/>
            </a:lvl1pPr>
            <a:lvl2pPr>
              <a:defRPr sz="2064"/>
            </a:lvl2pPr>
            <a:lvl3pPr>
              <a:defRPr sz="2064"/>
            </a:lvl3pPr>
            <a:lvl4pPr>
              <a:defRPr sz="2064"/>
            </a:lvl4pPr>
            <a:lvl5pPr>
              <a:defRPr sz="2064"/>
            </a:lvl5pPr>
          </a:lstStyle>
          <a:p>
            <a:pPr lvl="0"/>
            <a:r>
              <a:rPr lang="en-US"/>
              <a:t>Click to edit Master text styles</a:t>
            </a:r>
          </a:p>
        </p:txBody>
      </p:sp>
      <p:sp>
        <p:nvSpPr>
          <p:cNvPr id="15" name="Text Placeholder 7"/>
          <p:cNvSpPr>
            <a:spLocks noGrp="1"/>
          </p:cNvSpPr>
          <p:nvPr>
            <p:ph type="body" sz="quarter" idx="12"/>
          </p:nvPr>
        </p:nvSpPr>
        <p:spPr>
          <a:xfrm>
            <a:off x="321680" y="1371594"/>
            <a:ext cx="8512556" cy="863638"/>
          </a:xfrm>
        </p:spPr>
        <p:txBody>
          <a:bodyPr lIns="0" rIns="0"/>
          <a:lstStyle>
            <a:lvl1pPr>
              <a:defRPr sz="1876"/>
            </a:lvl1pPr>
            <a:lvl2pPr>
              <a:defRPr sz="1501"/>
            </a:lvl2pPr>
            <a:lvl3pPr>
              <a:defRPr sz="1501"/>
            </a:lvl3pPr>
            <a:lvl4pPr>
              <a:defRPr sz="2064"/>
            </a:lvl4pPr>
            <a:lvl5pPr>
              <a:defRPr sz="2064"/>
            </a:lvl5pPr>
          </a:lstStyle>
          <a:p>
            <a:pPr lvl="0"/>
            <a:r>
              <a:rPr lang="en-US"/>
              <a:t>Click to edit Master text styles</a:t>
            </a:r>
          </a:p>
        </p:txBody>
      </p:sp>
      <p:sp>
        <p:nvSpPr>
          <p:cNvPr id="16" name="Title 1"/>
          <p:cNvSpPr>
            <a:spLocks noGrp="1"/>
          </p:cNvSpPr>
          <p:nvPr>
            <p:ph type="title"/>
          </p:nvPr>
        </p:nvSpPr>
        <p:spPr>
          <a:xfrm>
            <a:off x="1" y="-8"/>
            <a:ext cx="7702878" cy="13716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6100300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up objects, 3-up text">
    <p:spTree>
      <p:nvGrpSpPr>
        <p:cNvPr id="1" name=""/>
        <p:cNvGrpSpPr/>
        <p:nvPr/>
      </p:nvGrpSpPr>
      <p:grpSpPr>
        <a:xfrm>
          <a:off x="0" y="0"/>
          <a:ext cx="0" cy="0"/>
          <a:chOff x="0" y="0"/>
          <a:chExt cx="0" cy="0"/>
        </a:xfrm>
      </p:grpSpPr>
      <p:sp>
        <p:nvSpPr>
          <p:cNvPr id="2" name="Title 1"/>
          <p:cNvSpPr>
            <a:spLocks noGrp="1"/>
          </p:cNvSpPr>
          <p:nvPr>
            <p:ph type="title"/>
          </p:nvPr>
        </p:nvSpPr>
        <p:spPr>
          <a:xfrm>
            <a:off x="1" y="-8"/>
            <a:ext cx="7702878" cy="1371600"/>
          </a:xfrm>
          <a:prstGeom prst="rect">
            <a:avLst/>
          </a:prstGeom>
        </p:spPr>
        <p:txBody>
          <a:bodyPr/>
          <a:lstStyle/>
          <a:p>
            <a:r>
              <a:rPr lang="en-US"/>
              <a:t>Click to edit Master title style</a:t>
            </a:r>
          </a:p>
        </p:txBody>
      </p:sp>
      <p:sp>
        <p:nvSpPr>
          <p:cNvPr id="13"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12" name="Content Placeholder 4"/>
          <p:cNvSpPr>
            <a:spLocks noGrp="1"/>
          </p:cNvSpPr>
          <p:nvPr>
            <p:ph sz="quarter" idx="11"/>
          </p:nvPr>
        </p:nvSpPr>
        <p:spPr>
          <a:xfrm>
            <a:off x="304802" y="2230156"/>
            <a:ext cx="2424114" cy="3017848"/>
          </a:xfrm>
          <a:solidFill>
            <a:srgbClr val="FF0000"/>
          </a:solidFill>
        </p:spPr>
        <p:txBody>
          <a:bodyPr/>
          <a:lstStyle/>
          <a:p>
            <a:pPr lvl="0"/>
            <a:r>
              <a:rPr lang="en-US"/>
              <a:t>Click to edit Master text styles</a:t>
            </a:r>
          </a:p>
        </p:txBody>
      </p:sp>
      <p:sp>
        <p:nvSpPr>
          <p:cNvPr id="14" name="Content Placeholder 4"/>
          <p:cNvSpPr>
            <a:spLocks noGrp="1"/>
          </p:cNvSpPr>
          <p:nvPr>
            <p:ph sz="quarter" idx="12"/>
          </p:nvPr>
        </p:nvSpPr>
        <p:spPr>
          <a:xfrm>
            <a:off x="6415216" y="2230156"/>
            <a:ext cx="2419020" cy="3017848"/>
          </a:xfrm>
          <a:solidFill>
            <a:srgbClr val="FF0000"/>
          </a:solidFill>
        </p:spPr>
        <p:txBody>
          <a:bodyPr/>
          <a:lstStyle/>
          <a:p>
            <a:pPr lvl="0"/>
            <a:r>
              <a:rPr lang="en-US"/>
              <a:t>Click to edit Master text styles</a:t>
            </a:r>
          </a:p>
        </p:txBody>
      </p:sp>
      <p:sp>
        <p:nvSpPr>
          <p:cNvPr id="15" name="Content Placeholder 4"/>
          <p:cNvSpPr>
            <a:spLocks noGrp="1"/>
          </p:cNvSpPr>
          <p:nvPr>
            <p:ph sz="quarter" idx="13"/>
          </p:nvPr>
        </p:nvSpPr>
        <p:spPr>
          <a:xfrm>
            <a:off x="3360010" y="2230158"/>
            <a:ext cx="2424114" cy="3017865"/>
          </a:xfrm>
          <a:solidFill>
            <a:srgbClr val="FF0000"/>
          </a:solidFill>
        </p:spPr>
        <p:txBody>
          <a:bodyPr/>
          <a:lstStyle/>
          <a:p>
            <a:pPr lvl="0"/>
            <a:r>
              <a:rPr lang="en-US"/>
              <a:t>Click to edit Master text styles</a:t>
            </a:r>
          </a:p>
        </p:txBody>
      </p:sp>
      <p:sp>
        <p:nvSpPr>
          <p:cNvPr id="16" name="Text Placeholder 8"/>
          <p:cNvSpPr>
            <a:spLocks noGrp="1"/>
          </p:cNvSpPr>
          <p:nvPr>
            <p:ph type="body" sz="quarter" idx="14"/>
          </p:nvPr>
        </p:nvSpPr>
        <p:spPr>
          <a:xfrm>
            <a:off x="321678" y="5253238"/>
            <a:ext cx="2407237" cy="1228725"/>
          </a:xfrm>
        </p:spPr>
        <p:txBody>
          <a:bodyPr lIns="0" tIns="0" rIns="0" bIns="0"/>
          <a:lstStyle>
            <a:lvl1pPr algn="l">
              <a:defRPr sz="1876"/>
            </a:lvl1pPr>
            <a:lvl2pPr>
              <a:defRPr sz="2064"/>
            </a:lvl2pPr>
            <a:lvl3pPr>
              <a:defRPr sz="2064"/>
            </a:lvl3pPr>
            <a:lvl4pPr>
              <a:defRPr sz="2064"/>
            </a:lvl4pPr>
            <a:lvl5pPr>
              <a:defRPr sz="2064"/>
            </a:lvl5pPr>
          </a:lstStyle>
          <a:p>
            <a:pPr lvl="0"/>
            <a:r>
              <a:rPr lang="en-US"/>
              <a:t>Click to edit Master text styles</a:t>
            </a:r>
          </a:p>
        </p:txBody>
      </p:sp>
      <p:sp>
        <p:nvSpPr>
          <p:cNvPr id="17" name="Text Placeholder 8"/>
          <p:cNvSpPr>
            <a:spLocks noGrp="1"/>
          </p:cNvSpPr>
          <p:nvPr>
            <p:ph type="body" sz="quarter" idx="15"/>
          </p:nvPr>
        </p:nvSpPr>
        <p:spPr>
          <a:xfrm>
            <a:off x="3360010" y="5253238"/>
            <a:ext cx="2424114" cy="1228725"/>
          </a:xfrm>
        </p:spPr>
        <p:txBody>
          <a:bodyPr lIns="0" tIns="0" rIns="0" bIns="0"/>
          <a:lstStyle>
            <a:lvl1pPr algn="l">
              <a:defRPr sz="1876"/>
            </a:lvl1pPr>
            <a:lvl2pPr>
              <a:defRPr sz="2064"/>
            </a:lvl2pPr>
            <a:lvl3pPr>
              <a:defRPr sz="2064"/>
            </a:lvl3pPr>
            <a:lvl4pPr>
              <a:defRPr sz="2064"/>
            </a:lvl4pPr>
            <a:lvl5pPr>
              <a:defRPr sz="2064"/>
            </a:lvl5pPr>
          </a:lstStyle>
          <a:p>
            <a:pPr lvl="0"/>
            <a:r>
              <a:rPr lang="en-US"/>
              <a:t>Click to edit Master text styles</a:t>
            </a:r>
          </a:p>
        </p:txBody>
      </p:sp>
      <p:sp>
        <p:nvSpPr>
          <p:cNvPr id="18" name="Text Placeholder 8"/>
          <p:cNvSpPr>
            <a:spLocks noGrp="1"/>
          </p:cNvSpPr>
          <p:nvPr>
            <p:ph type="body" sz="quarter" idx="16"/>
          </p:nvPr>
        </p:nvSpPr>
        <p:spPr>
          <a:xfrm>
            <a:off x="6415219" y="5265438"/>
            <a:ext cx="2419018" cy="1228725"/>
          </a:xfrm>
        </p:spPr>
        <p:txBody>
          <a:bodyPr lIns="0" tIns="0" rIns="0" bIns="0"/>
          <a:lstStyle>
            <a:lvl1pPr algn="l">
              <a:defRPr sz="1876"/>
            </a:lvl1pPr>
            <a:lvl2pPr>
              <a:defRPr sz="2064"/>
            </a:lvl2pPr>
            <a:lvl3pPr>
              <a:defRPr sz="2064"/>
            </a:lvl3pPr>
            <a:lvl4pPr>
              <a:defRPr sz="2064"/>
            </a:lvl4pPr>
            <a:lvl5pPr>
              <a:defRPr sz="2064"/>
            </a:lvl5pPr>
          </a:lstStyle>
          <a:p>
            <a:pPr lvl="0"/>
            <a:r>
              <a:rPr lang="en-US"/>
              <a:t>Click to edit Master text styles</a:t>
            </a:r>
          </a:p>
        </p:txBody>
      </p:sp>
      <p:sp>
        <p:nvSpPr>
          <p:cNvPr id="19" name="Text Placeholder 7"/>
          <p:cNvSpPr>
            <a:spLocks noGrp="1"/>
          </p:cNvSpPr>
          <p:nvPr>
            <p:ph type="body" sz="quarter" idx="17"/>
          </p:nvPr>
        </p:nvSpPr>
        <p:spPr>
          <a:xfrm>
            <a:off x="321679" y="1371594"/>
            <a:ext cx="8512558" cy="863638"/>
          </a:xfrm>
        </p:spPr>
        <p:txBody>
          <a:bodyPr lIns="0" rIns="0"/>
          <a:lstStyle>
            <a:lvl1pPr>
              <a:defRPr sz="1876"/>
            </a:lvl1pPr>
            <a:lvl2pPr>
              <a:defRPr sz="1501"/>
            </a:lvl2pPr>
            <a:lvl3pPr>
              <a:defRPr sz="1501"/>
            </a:lvl3pPr>
            <a:lvl4pPr>
              <a:defRPr sz="2064"/>
            </a:lvl4pPr>
            <a:lvl5pPr>
              <a:defRPr sz="2064"/>
            </a:lvl5pPr>
          </a:lstStyle>
          <a:p>
            <a:pPr lvl="0"/>
            <a:r>
              <a:rPr lang="en-US"/>
              <a:t>Click to edit Master text styles</a:t>
            </a:r>
          </a:p>
        </p:txBody>
      </p:sp>
    </p:spTree>
    <p:extLst>
      <p:ext uri="{BB962C8B-B14F-4D97-AF65-F5344CB8AC3E}">
        <p14:creationId xmlns:p14="http://schemas.microsoft.com/office/powerpoint/2010/main" val="3266610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56"/>
        <p:cNvGrpSpPr/>
        <p:nvPr/>
      </p:nvGrpSpPr>
      <p:grpSpPr>
        <a:xfrm>
          <a:off x="0" y="0"/>
          <a:ext cx="0" cy="0"/>
          <a:chOff x="0" y="0"/>
          <a:chExt cx="0" cy="0"/>
        </a:xfrm>
      </p:grpSpPr>
      <p:sp>
        <p:nvSpPr>
          <p:cNvPr id="157" name="Google Shape;157;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1">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8" name="Google Shape;158;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SzPts val="1600"/>
              <a:buNone/>
              <a:defRPr sz="2000"/>
            </a:lvl1pPr>
            <a:lvl2pPr marL="914400" lvl="1" indent="-228600" algn="l">
              <a:spcBef>
                <a:spcPts val="360"/>
              </a:spcBef>
              <a:spcAft>
                <a:spcPts val="0"/>
              </a:spcAft>
              <a:buSzPts val="900"/>
              <a:buNone/>
              <a:defRPr sz="1800"/>
            </a:lvl2pPr>
            <a:lvl3pPr marL="1371600" lvl="2" indent="-228600" algn="l">
              <a:spcBef>
                <a:spcPts val="320"/>
              </a:spcBef>
              <a:spcAft>
                <a:spcPts val="0"/>
              </a:spcAft>
              <a:buSzPts val="1600"/>
              <a:buFont typeface="Arial"/>
              <a:buNone/>
              <a:defRPr sz="1600"/>
            </a:lvl3pPr>
            <a:lvl4pPr marL="1828800" lvl="3" indent="-228600" algn="l">
              <a:spcBef>
                <a:spcPts val="280"/>
              </a:spcBef>
              <a:spcAft>
                <a:spcPts val="0"/>
              </a:spcAft>
              <a:buSzPts val="700"/>
              <a:buNone/>
              <a:defRPr sz="1400"/>
            </a:lvl4pPr>
            <a:lvl5pPr marL="2286000" lvl="4" indent="-228600" algn="l">
              <a:spcBef>
                <a:spcPts val="280"/>
              </a:spcBef>
              <a:spcAft>
                <a:spcPts val="0"/>
              </a:spcAft>
              <a:buSzPts val="1400"/>
              <a:buFont typeface="Arial"/>
              <a:buNone/>
              <a:defRPr sz="1400"/>
            </a:lvl5pPr>
            <a:lvl6pPr marL="2743200" lvl="5" indent="-228600" algn="l">
              <a:spcBef>
                <a:spcPts val="280"/>
              </a:spcBef>
              <a:spcAft>
                <a:spcPts val="0"/>
              </a:spcAft>
              <a:buSzPts val="1400"/>
              <a:buFont typeface="Arial"/>
              <a:buNone/>
              <a:defRPr sz="1400"/>
            </a:lvl6pPr>
            <a:lvl7pPr marL="3200400" lvl="6" indent="-228600" algn="l">
              <a:spcBef>
                <a:spcPts val="280"/>
              </a:spcBef>
              <a:spcAft>
                <a:spcPts val="0"/>
              </a:spcAft>
              <a:buSzPts val="1400"/>
              <a:buFont typeface="Arial"/>
              <a:buNone/>
              <a:defRPr sz="1400"/>
            </a:lvl7pPr>
            <a:lvl8pPr marL="3657600" lvl="7" indent="-228600" algn="l">
              <a:spcBef>
                <a:spcPts val="280"/>
              </a:spcBef>
              <a:spcAft>
                <a:spcPts val="0"/>
              </a:spcAft>
              <a:buSzPts val="1400"/>
              <a:buFont typeface="Arial"/>
              <a:buNone/>
              <a:defRPr sz="1400"/>
            </a:lvl8pPr>
            <a:lvl9pPr marL="4114800" lvl="8" indent="-228600" algn="l">
              <a:spcBef>
                <a:spcPts val="280"/>
              </a:spcBef>
              <a:spcAft>
                <a:spcPts val="0"/>
              </a:spcAft>
              <a:buSzPts val="1400"/>
              <a:buFont typeface="Arial"/>
              <a:buNone/>
              <a:defRPr sz="1400"/>
            </a:lvl9pPr>
          </a:lstStyle>
          <a:p>
            <a:endParaRPr/>
          </a:p>
        </p:txBody>
      </p:sp>
      <p:sp>
        <p:nvSpPr>
          <p:cNvPr id="159" name="Google Shape;159;p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467139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4-up objects, 4-up text">
    <p:spTree>
      <p:nvGrpSpPr>
        <p:cNvPr id="1" name=""/>
        <p:cNvGrpSpPr/>
        <p:nvPr/>
      </p:nvGrpSpPr>
      <p:grpSpPr>
        <a:xfrm>
          <a:off x="0" y="0"/>
          <a:ext cx="0" cy="0"/>
          <a:chOff x="0" y="0"/>
          <a:chExt cx="0" cy="0"/>
        </a:xfrm>
      </p:grpSpPr>
      <p:sp>
        <p:nvSpPr>
          <p:cNvPr id="13"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15" name="Content Placeholder 4"/>
          <p:cNvSpPr>
            <a:spLocks noGrp="1"/>
          </p:cNvSpPr>
          <p:nvPr>
            <p:ph sz="quarter" idx="11"/>
          </p:nvPr>
        </p:nvSpPr>
        <p:spPr>
          <a:xfrm>
            <a:off x="321678" y="2253589"/>
            <a:ext cx="1887179" cy="2957513"/>
          </a:xfrm>
          <a:solidFill>
            <a:srgbClr val="FF0000"/>
          </a:solidFill>
        </p:spPr>
        <p:txBody>
          <a:bodyPr/>
          <a:lstStyle/>
          <a:p>
            <a:pPr lvl="0"/>
            <a:r>
              <a:rPr lang="en-US"/>
              <a:t>Click to edit Master text styles</a:t>
            </a:r>
          </a:p>
        </p:txBody>
      </p:sp>
      <p:sp>
        <p:nvSpPr>
          <p:cNvPr id="16" name="Content Placeholder 4"/>
          <p:cNvSpPr>
            <a:spLocks noGrp="1"/>
          </p:cNvSpPr>
          <p:nvPr>
            <p:ph sz="quarter" idx="12"/>
          </p:nvPr>
        </p:nvSpPr>
        <p:spPr>
          <a:xfrm>
            <a:off x="4740465" y="2253589"/>
            <a:ext cx="1887179" cy="2957513"/>
          </a:xfrm>
          <a:solidFill>
            <a:srgbClr val="FF0000"/>
          </a:solidFill>
        </p:spPr>
        <p:txBody>
          <a:bodyPr/>
          <a:lstStyle/>
          <a:p>
            <a:pPr lvl="0"/>
            <a:r>
              <a:rPr lang="en-US"/>
              <a:t>Click to edit Master text styles</a:t>
            </a:r>
          </a:p>
        </p:txBody>
      </p:sp>
      <p:sp>
        <p:nvSpPr>
          <p:cNvPr id="17" name="Content Placeholder 4"/>
          <p:cNvSpPr>
            <a:spLocks noGrp="1"/>
          </p:cNvSpPr>
          <p:nvPr>
            <p:ph sz="quarter" idx="13"/>
          </p:nvPr>
        </p:nvSpPr>
        <p:spPr>
          <a:xfrm>
            <a:off x="2531071" y="2253589"/>
            <a:ext cx="1887179" cy="2957513"/>
          </a:xfrm>
          <a:solidFill>
            <a:srgbClr val="FF0000"/>
          </a:solidFill>
        </p:spPr>
        <p:txBody>
          <a:bodyPr/>
          <a:lstStyle/>
          <a:p>
            <a:pPr lvl="0"/>
            <a:r>
              <a:rPr lang="en-US"/>
              <a:t>Click to edit Master text styles</a:t>
            </a:r>
          </a:p>
        </p:txBody>
      </p:sp>
      <p:sp>
        <p:nvSpPr>
          <p:cNvPr id="18" name="Text Placeholder 8"/>
          <p:cNvSpPr>
            <a:spLocks noGrp="1"/>
          </p:cNvSpPr>
          <p:nvPr>
            <p:ph type="body" sz="quarter" idx="14"/>
          </p:nvPr>
        </p:nvSpPr>
        <p:spPr>
          <a:xfrm>
            <a:off x="304801" y="5223645"/>
            <a:ext cx="1887179" cy="1017600"/>
          </a:xfrm>
        </p:spPr>
        <p:txBody>
          <a:bodyPr lIns="0" tIns="0" rIns="0" bIns="0">
            <a:noAutofit/>
          </a:bodyPr>
          <a:lstStyle>
            <a:lvl1pPr algn="l">
              <a:defRPr sz="1876"/>
            </a:lvl1pPr>
            <a:lvl2pPr>
              <a:defRPr sz="1689"/>
            </a:lvl2pPr>
            <a:lvl3pPr>
              <a:defRPr sz="1689"/>
            </a:lvl3pPr>
            <a:lvl4pPr>
              <a:defRPr sz="1689"/>
            </a:lvl4pPr>
            <a:lvl5pPr>
              <a:defRPr sz="1689"/>
            </a:lvl5pPr>
          </a:lstStyle>
          <a:p>
            <a:pPr lvl="0"/>
            <a:r>
              <a:rPr lang="en-US"/>
              <a:t>Click to edit Master text styles</a:t>
            </a:r>
          </a:p>
        </p:txBody>
      </p:sp>
      <p:sp>
        <p:nvSpPr>
          <p:cNvPr id="19" name="Text Placeholder 8"/>
          <p:cNvSpPr>
            <a:spLocks noGrp="1"/>
          </p:cNvSpPr>
          <p:nvPr>
            <p:ph type="body" sz="quarter" idx="15"/>
          </p:nvPr>
        </p:nvSpPr>
        <p:spPr>
          <a:xfrm>
            <a:off x="2518887" y="5223645"/>
            <a:ext cx="1887179" cy="1017600"/>
          </a:xfrm>
        </p:spPr>
        <p:txBody>
          <a:bodyPr lIns="0" tIns="0" rIns="0" bIns="0">
            <a:noAutofit/>
          </a:bodyPr>
          <a:lstStyle>
            <a:lvl1pPr algn="l">
              <a:defRPr sz="1876"/>
            </a:lvl1pPr>
            <a:lvl2pPr>
              <a:defRPr sz="1689"/>
            </a:lvl2pPr>
            <a:lvl3pPr>
              <a:defRPr sz="1689"/>
            </a:lvl3pPr>
            <a:lvl4pPr>
              <a:defRPr sz="1689"/>
            </a:lvl4pPr>
            <a:lvl5pPr>
              <a:defRPr sz="1689"/>
            </a:lvl5pPr>
          </a:lstStyle>
          <a:p>
            <a:pPr lvl="0"/>
            <a:r>
              <a:rPr lang="en-US"/>
              <a:t>Click to edit Master text styles</a:t>
            </a:r>
          </a:p>
        </p:txBody>
      </p:sp>
      <p:sp>
        <p:nvSpPr>
          <p:cNvPr id="20" name="Text Placeholder 8"/>
          <p:cNvSpPr>
            <a:spLocks noGrp="1"/>
          </p:cNvSpPr>
          <p:nvPr>
            <p:ph type="body" sz="quarter" idx="16"/>
          </p:nvPr>
        </p:nvSpPr>
        <p:spPr>
          <a:xfrm>
            <a:off x="4732973" y="5235845"/>
            <a:ext cx="1887179" cy="1017600"/>
          </a:xfrm>
        </p:spPr>
        <p:txBody>
          <a:bodyPr lIns="0" tIns="0" rIns="0" bIns="0">
            <a:noAutofit/>
          </a:bodyPr>
          <a:lstStyle>
            <a:lvl1pPr algn="l">
              <a:defRPr sz="1876"/>
            </a:lvl1pPr>
            <a:lvl2pPr>
              <a:defRPr sz="1689"/>
            </a:lvl2pPr>
            <a:lvl3pPr>
              <a:defRPr sz="1689"/>
            </a:lvl3pPr>
            <a:lvl4pPr>
              <a:defRPr sz="1689"/>
            </a:lvl4pPr>
            <a:lvl5pPr>
              <a:defRPr sz="1689"/>
            </a:lvl5pPr>
          </a:lstStyle>
          <a:p>
            <a:pPr lvl="0"/>
            <a:r>
              <a:rPr lang="en-US"/>
              <a:t>Click to edit Master text styles</a:t>
            </a:r>
          </a:p>
        </p:txBody>
      </p:sp>
      <p:sp>
        <p:nvSpPr>
          <p:cNvPr id="21" name="Content Placeholder 4"/>
          <p:cNvSpPr>
            <a:spLocks noGrp="1"/>
          </p:cNvSpPr>
          <p:nvPr>
            <p:ph sz="quarter" idx="17"/>
          </p:nvPr>
        </p:nvSpPr>
        <p:spPr>
          <a:xfrm>
            <a:off x="6949856" y="2253589"/>
            <a:ext cx="1887179" cy="2957513"/>
          </a:xfrm>
          <a:solidFill>
            <a:srgbClr val="FF0000"/>
          </a:solidFill>
        </p:spPr>
        <p:txBody>
          <a:bodyPr/>
          <a:lstStyle/>
          <a:p>
            <a:pPr lvl="0"/>
            <a:r>
              <a:rPr lang="en-US"/>
              <a:t>Click to edit Master text styles</a:t>
            </a:r>
          </a:p>
        </p:txBody>
      </p:sp>
      <p:sp>
        <p:nvSpPr>
          <p:cNvPr id="22" name="Text Placeholder 8"/>
          <p:cNvSpPr>
            <a:spLocks noGrp="1"/>
          </p:cNvSpPr>
          <p:nvPr>
            <p:ph type="body" sz="quarter" idx="18"/>
          </p:nvPr>
        </p:nvSpPr>
        <p:spPr>
          <a:xfrm>
            <a:off x="6947057" y="5219663"/>
            <a:ext cx="1887179" cy="1017600"/>
          </a:xfrm>
        </p:spPr>
        <p:txBody>
          <a:bodyPr lIns="0" tIns="0" rIns="0" bIns="0">
            <a:noAutofit/>
          </a:bodyPr>
          <a:lstStyle>
            <a:lvl1pPr algn="l">
              <a:defRPr sz="1876"/>
            </a:lvl1pPr>
            <a:lvl2pPr>
              <a:defRPr sz="1689"/>
            </a:lvl2pPr>
            <a:lvl3pPr>
              <a:defRPr sz="1689"/>
            </a:lvl3pPr>
            <a:lvl4pPr>
              <a:defRPr sz="1689"/>
            </a:lvl4pPr>
            <a:lvl5pPr>
              <a:defRPr sz="1689"/>
            </a:lvl5pPr>
          </a:lstStyle>
          <a:p>
            <a:pPr lvl="0"/>
            <a:r>
              <a:rPr lang="en-US"/>
              <a:t>Click to edit Master text styles</a:t>
            </a:r>
          </a:p>
        </p:txBody>
      </p:sp>
      <p:sp>
        <p:nvSpPr>
          <p:cNvPr id="23" name="Text Placeholder 7"/>
          <p:cNvSpPr>
            <a:spLocks noGrp="1"/>
          </p:cNvSpPr>
          <p:nvPr>
            <p:ph type="body" sz="quarter" idx="19"/>
          </p:nvPr>
        </p:nvSpPr>
        <p:spPr>
          <a:xfrm>
            <a:off x="321676" y="1371594"/>
            <a:ext cx="8512560" cy="863638"/>
          </a:xfrm>
        </p:spPr>
        <p:txBody>
          <a:bodyPr lIns="0" rIns="0"/>
          <a:lstStyle>
            <a:lvl1pPr>
              <a:defRPr sz="1876"/>
            </a:lvl1pPr>
            <a:lvl2pPr>
              <a:defRPr sz="1501"/>
            </a:lvl2pPr>
            <a:lvl3pPr>
              <a:defRPr sz="1501"/>
            </a:lvl3pPr>
            <a:lvl4pPr>
              <a:defRPr sz="2064"/>
            </a:lvl4pPr>
            <a:lvl5pPr>
              <a:defRPr sz="2064"/>
            </a:lvl5pPr>
          </a:lstStyle>
          <a:p>
            <a:pPr lvl="0"/>
            <a:r>
              <a:rPr lang="en-US"/>
              <a:t>Click to edit Master text styles</a:t>
            </a:r>
          </a:p>
        </p:txBody>
      </p:sp>
      <p:sp>
        <p:nvSpPr>
          <p:cNvPr id="24" name="Title 1"/>
          <p:cNvSpPr>
            <a:spLocks noGrp="1"/>
          </p:cNvSpPr>
          <p:nvPr>
            <p:ph type="title"/>
          </p:nvPr>
        </p:nvSpPr>
        <p:spPr>
          <a:xfrm>
            <a:off x="1" y="-8"/>
            <a:ext cx="7702878" cy="13716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1974676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1"/>
        <p:cNvGrpSpPr/>
        <p:nvPr/>
      </p:nvGrpSpPr>
      <p:grpSpPr>
        <a:xfrm>
          <a:off x="0" y="0"/>
          <a:ext cx="0" cy="0"/>
          <a:chOff x="0" y="0"/>
          <a:chExt cx="0" cy="0"/>
        </a:xfrm>
      </p:grpSpPr>
      <p:sp>
        <p:nvSpPr>
          <p:cNvPr id="112" name="Google Shape;112;p16"/>
          <p:cNvSpPr txBox="1">
            <a:spLocks noGrp="1"/>
          </p:cNvSpPr>
          <p:nvPr>
            <p:ph type="title"/>
          </p:nvPr>
        </p:nvSpPr>
        <p:spPr>
          <a:xfrm>
            <a:off x="892969" y="526852"/>
            <a:ext cx="7358063"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3" name="Google Shape;113;p16"/>
          <p:cNvSpPr txBox="1">
            <a:spLocks noGrp="1"/>
          </p:cNvSpPr>
          <p:nvPr>
            <p:ph type="body" idx="1"/>
          </p:nvPr>
        </p:nvSpPr>
        <p:spPr>
          <a:xfrm>
            <a:off x="892969" y="2098477"/>
            <a:ext cx="3500438" cy="4018359"/>
          </a:xfrm>
          <a:prstGeom prst="rect">
            <a:avLst/>
          </a:prstGeom>
          <a:noFill/>
          <a:ln>
            <a:noFill/>
          </a:ln>
        </p:spPr>
        <p:txBody>
          <a:bodyPr spcFirstLastPara="1" wrap="square" lIns="35700" tIns="35700" rIns="35700" bIns="35700" anchor="ctr" anchorCtr="0">
            <a:noAutofit/>
          </a:bodyPr>
          <a:lstStyle>
            <a:lvl1pPr marL="457200" lvl="0" indent="-342900" algn="l">
              <a:spcBef>
                <a:spcPts val="1969"/>
              </a:spcBef>
              <a:spcAft>
                <a:spcPts val="0"/>
              </a:spcAft>
              <a:buClr>
                <a:schemeClr val="dk1"/>
              </a:buClr>
              <a:buSzPts val="1800"/>
              <a:buChar char="•"/>
              <a:defRPr/>
            </a:lvl1pPr>
            <a:lvl2pPr marL="914400" lvl="1" indent="-342900" algn="l">
              <a:spcBef>
                <a:spcPts val="1969"/>
              </a:spcBef>
              <a:spcAft>
                <a:spcPts val="0"/>
              </a:spcAft>
              <a:buClr>
                <a:schemeClr val="dk1"/>
              </a:buClr>
              <a:buSzPts val="1800"/>
              <a:buChar char="•"/>
              <a:defRPr/>
            </a:lvl2pPr>
            <a:lvl3pPr marL="1371600" lvl="2" indent="-342900" algn="l">
              <a:spcBef>
                <a:spcPts val="1969"/>
              </a:spcBef>
              <a:spcAft>
                <a:spcPts val="0"/>
              </a:spcAft>
              <a:buClr>
                <a:schemeClr val="dk1"/>
              </a:buClr>
              <a:buSzPts val="1800"/>
              <a:buChar char="•"/>
              <a:defRPr/>
            </a:lvl3pPr>
            <a:lvl4pPr marL="1828800" lvl="3" indent="-342900" algn="l">
              <a:spcBef>
                <a:spcPts val="1969"/>
              </a:spcBef>
              <a:spcAft>
                <a:spcPts val="0"/>
              </a:spcAft>
              <a:buClr>
                <a:schemeClr val="dk1"/>
              </a:buClr>
              <a:buSzPts val="1800"/>
              <a:buChar char="•"/>
              <a:defRPr/>
            </a:lvl4pPr>
            <a:lvl5pPr marL="2286000" lvl="4" indent="-342900" algn="l">
              <a:spcBef>
                <a:spcPts val="1969"/>
              </a:spcBef>
              <a:spcAft>
                <a:spcPts val="0"/>
              </a:spcAft>
              <a:buClr>
                <a:schemeClr val="dk1"/>
              </a:buClr>
              <a:buSzPts val="1800"/>
              <a:buChar char="•"/>
              <a:defRPr/>
            </a:lvl5pPr>
            <a:lvl6pPr marL="2743200" lvl="5" indent="-342900" algn="l">
              <a:spcBef>
                <a:spcPts val="1969"/>
              </a:spcBef>
              <a:spcAft>
                <a:spcPts val="0"/>
              </a:spcAft>
              <a:buClr>
                <a:schemeClr val="dk1"/>
              </a:buClr>
              <a:buSzPts val="1800"/>
              <a:buChar char="•"/>
              <a:defRPr/>
            </a:lvl6pPr>
            <a:lvl7pPr marL="3200400" lvl="6" indent="-342900" algn="l">
              <a:spcBef>
                <a:spcPts val="1969"/>
              </a:spcBef>
              <a:spcAft>
                <a:spcPts val="0"/>
              </a:spcAft>
              <a:buClr>
                <a:schemeClr val="dk1"/>
              </a:buClr>
              <a:buSzPts val="1800"/>
              <a:buChar char="•"/>
              <a:defRPr/>
            </a:lvl7pPr>
            <a:lvl8pPr marL="3657600" lvl="7" indent="-342900" algn="l">
              <a:spcBef>
                <a:spcPts val="1969"/>
              </a:spcBef>
              <a:spcAft>
                <a:spcPts val="0"/>
              </a:spcAft>
              <a:buClr>
                <a:schemeClr val="dk1"/>
              </a:buClr>
              <a:buSzPts val="1800"/>
              <a:buChar char="•"/>
              <a:defRPr/>
            </a:lvl8pPr>
            <a:lvl9pPr marL="4114800" lvl="8" indent="-342900" algn="l">
              <a:spcBef>
                <a:spcPts val="1969"/>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940044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14"/>
        <p:cNvGrpSpPr/>
        <p:nvPr/>
      </p:nvGrpSpPr>
      <p:grpSpPr>
        <a:xfrm>
          <a:off x="0" y="0"/>
          <a:ext cx="0" cy="0"/>
          <a:chOff x="0" y="0"/>
          <a:chExt cx="0" cy="0"/>
        </a:xfrm>
      </p:grpSpPr>
      <p:sp>
        <p:nvSpPr>
          <p:cNvPr id="115" name="Google Shape;115;p17"/>
          <p:cNvSpPr txBox="1">
            <a:spLocks noGrp="1"/>
          </p:cNvSpPr>
          <p:nvPr>
            <p:ph type="title"/>
          </p:nvPr>
        </p:nvSpPr>
        <p:spPr>
          <a:xfrm>
            <a:off x="892969" y="526852"/>
            <a:ext cx="7358063"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6" name="Google Shape;116;p17"/>
          <p:cNvSpPr txBox="1">
            <a:spLocks noGrp="1"/>
          </p:cNvSpPr>
          <p:nvPr>
            <p:ph type="body" idx="1"/>
          </p:nvPr>
        </p:nvSpPr>
        <p:spPr>
          <a:xfrm>
            <a:off x="892969" y="2098477"/>
            <a:ext cx="1696641" cy="4018359"/>
          </a:xfrm>
          <a:prstGeom prst="rect">
            <a:avLst/>
          </a:prstGeom>
          <a:noFill/>
          <a:ln>
            <a:noFill/>
          </a:ln>
        </p:spPr>
        <p:txBody>
          <a:bodyPr spcFirstLastPara="1" wrap="square" lIns="35700" tIns="35700" rIns="35700" bIns="35700" anchor="ctr" anchorCtr="0">
            <a:noAutofit/>
          </a:bodyPr>
          <a:lstStyle>
            <a:lvl1pPr marL="457200" lvl="0" indent="-355600" algn="l">
              <a:spcBef>
                <a:spcPts val="1969"/>
              </a:spcBef>
              <a:spcAft>
                <a:spcPts val="0"/>
              </a:spcAft>
              <a:buClr>
                <a:schemeClr val="dk1"/>
              </a:buClr>
              <a:buSzPts val="2000"/>
              <a:buFont typeface="Arial"/>
              <a:buChar char="•"/>
              <a:defRPr sz="2000"/>
            </a:lvl1pPr>
            <a:lvl2pPr marL="914400" lvl="1" indent="-336550" algn="l">
              <a:spcBef>
                <a:spcPts val="1969"/>
              </a:spcBef>
              <a:spcAft>
                <a:spcPts val="0"/>
              </a:spcAft>
              <a:buClr>
                <a:schemeClr val="dk1"/>
              </a:buClr>
              <a:buSzPts val="1700"/>
              <a:buFont typeface="Arial"/>
              <a:buChar char="•"/>
              <a:defRPr sz="1700"/>
            </a:lvl2pPr>
            <a:lvl3pPr marL="1371600" lvl="2" indent="-317500" algn="l">
              <a:spcBef>
                <a:spcPts val="1969"/>
              </a:spcBef>
              <a:spcAft>
                <a:spcPts val="0"/>
              </a:spcAft>
              <a:buClr>
                <a:schemeClr val="dk1"/>
              </a:buClr>
              <a:buSzPts val="1400"/>
              <a:buFont typeface="Arial"/>
              <a:buChar char="•"/>
              <a:defRPr sz="1400"/>
            </a:lvl3pPr>
            <a:lvl4pPr marL="1828800" lvl="3" indent="-311150" algn="l">
              <a:spcBef>
                <a:spcPts val="1969"/>
              </a:spcBef>
              <a:spcAft>
                <a:spcPts val="0"/>
              </a:spcAft>
              <a:buClr>
                <a:schemeClr val="dk1"/>
              </a:buClr>
              <a:buSzPts val="1300"/>
              <a:buFont typeface="Arial"/>
              <a:buChar char="•"/>
              <a:defRPr sz="1300"/>
            </a:lvl4pPr>
            <a:lvl5pPr marL="2286000" lvl="4" indent="-311150" algn="l">
              <a:spcBef>
                <a:spcPts val="1969"/>
              </a:spcBef>
              <a:spcAft>
                <a:spcPts val="0"/>
              </a:spcAft>
              <a:buClr>
                <a:schemeClr val="dk1"/>
              </a:buClr>
              <a:buSzPts val="1300"/>
              <a:buFont typeface="Arial"/>
              <a:buChar char="•"/>
              <a:defRPr sz="1300"/>
            </a:lvl5pPr>
            <a:lvl6pPr marL="2743200" lvl="5" indent="-311150" algn="l">
              <a:spcBef>
                <a:spcPts val="1969"/>
              </a:spcBef>
              <a:spcAft>
                <a:spcPts val="0"/>
              </a:spcAft>
              <a:buClr>
                <a:schemeClr val="dk1"/>
              </a:buClr>
              <a:buSzPts val="1300"/>
              <a:buFont typeface="Arial"/>
              <a:buChar char="•"/>
              <a:defRPr sz="1300"/>
            </a:lvl6pPr>
            <a:lvl7pPr marL="3200400" lvl="6" indent="-311150" algn="l">
              <a:spcBef>
                <a:spcPts val="1969"/>
              </a:spcBef>
              <a:spcAft>
                <a:spcPts val="0"/>
              </a:spcAft>
              <a:buClr>
                <a:schemeClr val="dk1"/>
              </a:buClr>
              <a:buSzPts val="1300"/>
              <a:buFont typeface="Arial"/>
              <a:buChar char="•"/>
              <a:defRPr sz="1300"/>
            </a:lvl7pPr>
            <a:lvl8pPr marL="3657600" lvl="7" indent="-311150" algn="l">
              <a:spcBef>
                <a:spcPts val="1969"/>
              </a:spcBef>
              <a:spcAft>
                <a:spcPts val="0"/>
              </a:spcAft>
              <a:buClr>
                <a:schemeClr val="dk1"/>
              </a:buClr>
              <a:buSzPts val="1300"/>
              <a:buFont typeface="Arial"/>
              <a:buChar char="•"/>
              <a:defRPr sz="1300"/>
            </a:lvl8pPr>
            <a:lvl9pPr marL="4114800" lvl="8" indent="-311150" algn="l">
              <a:spcBef>
                <a:spcPts val="1969"/>
              </a:spcBef>
              <a:spcAft>
                <a:spcPts val="0"/>
              </a:spcAft>
              <a:buClr>
                <a:schemeClr val="dk1"/>
              </a:buClr>
              <a:buSzPts val="1300"/>
              <a:buFont typeface="Arial"/>
              <a:buChar char="•"/>
              <a:defRPr sz="1300"/>
            </a:lvl9pPr>
          </a:lstStyle>
          <a:p>
            <a:endParaRPr/>
          </a:p>
        </p:txBody>
      </p:sp>
      <p:sp>
        <p:nvSpPr>
          <p:cNvPr id="117" name="Google Shape;117;p17"/>
          <p:cNvSpPr txBox="1">
            <a:spLocks noGrp="1"/>
          </p:cNvSpPr>
          <p:nvPr>
            <p:ph type="body" idx="2"/>
          </p:nvPr>
        </p:nvSpPr>
        <p:spPr>
          <a:xfrm>
            <a:off x="2696765" y="2098477"/>
            <a:ext cx="1696641" cy="4018359"/>
          </a:xfrm>
          <a:prstGeom prst="rect">
            <a:avLst/>
          </a:prstGeom>
          <a:noFill/>
          <a:ln>
            <a:noFill/>
          </a:ln>
        </p:spPr>
        <p:txBody>
          <a:bodyPr spcFirstLastPara="1" wrap="square" lIns="35700" tIns="35700" rIns="35700" bIns="35700" anchor="ctr" anchorCtr="0">
            <a:noAutofit/>
          </a:bodyPr>
          <a:lstStyle>
            <a:lvl1pPr marL="457200" lvl="0" indent="-355600" algn="l">
              <a:spcBef>
                <a:spcPts val="1969"/>
              </a:spcBef>
              <a:spcAft>
                <a:spcPts val="0"/>
              </a:spcAft>
              <a:buClr>
                <a:schemeClr val="dk1"/>
              </a:buClr>
              <a:buSzPts val="2000"/>
              <a:buFont typeface="Arial"/>
              <a:buChar char="•"/>
              <a:defRPr sz="2000"/>
            </a:lvl1pPr>
            <a:lvl2pPr marL="914400" lvl="1" indent="-336550" algn="l">
              <a:spcBef>
                <a:spcPts val="1969"/>
              </a:spcBef>
              <a:spcAft>
                <a:spcPts val="0"/>
              </a:spcAft>
              <a:buClr>
                <a:schemeClr val="dk1"/>
              </a:buClr>
              <a:buSzPts val="1700"/>
              <a:buFont typeface="Arial"/>
              <a:buChar char="•"/>
              <a:defRPr sz="1700"/>
            </a:lvl2pPr>
            <a:lvl3pPr marL="1371600" lvl="2" indent="-317500" algn="l">
              <a:spcBef>
                <a:spcPts val="1969"/>
              </a:spcBef>
              <a:spcAft>
                <a:spcPts val="0"/>
              </a:spcAft>
              <a:buClr>
                <a:schemeClr val="dk1"/>
              </a:buClr>
              <a:buSzPts val="1400"/>
              <a:buFont typeface="Arial"/>
              <a:buChar char="•"/>
              <a:defRPr sz="1400"/>
            </a:lvl3pPr>
            <a:lvl4pPr marL="1828800" lvl="3" indent="-311150" algn="l">
              <a:spcBef>
                <a:spcPts val="1969"/>
              </a:spcBef>
              <a:spcAft>
                <a:spcPts val="0"/>
              </a:spcAft>
              <a:buClr>
                <a:schemeClr val="dk1"/>
              </a:buClr>
              <a:buSzPts val="1300"/>
              <a:buFont typeface="Arial"/>
              <a:buChar char="•"/>
              <a:defRPr sz="1300"/>
            </a:lvl4pPr>
            <a:lvl5pPr marL="2286000" lvl="4" indent="-311150" algn="l">
              <a:spcBef>
                <a:spcPts val="1969"/>
              </a:spcBef>
              <a:spcAft>
                <a:spcPts val="0"/>
              </a:spcAft>
              <a:buClr>
                <a:schemeClr val="dk1"/>
              </a:buClr>
              <a:buSzPts val="1300"/>
              <a:buFont typeface="Arial"/>
              <a:buChar char="•"/>
              <a:defRPr sz="1300"/>
            </a:lvl5pPr>
            <a:lvl6pPr marL="2743200" lvl="5" indent="-311150" algn="l">
              <a:spcBef>
                <a:spcPts val="1969"/>
              </a:spcBef>
              <a:spcAft>
                <a:spcPts val="0"/>
              </a:spcAft>
              <a:buClr>
                <a:schemeClr val="dk1"/>
              </a:buClr>
              <a:buSzPts val="1300"/>
              <a:buFont typeface="Arial"/>
              <a:buChar char="•"/>
              <a:defRPr sz="1300"/>
            </a:lvl6pPr>
            <a:lvl7pPr marL="3200400" lvl="6" indent="-311150" algn="l">
              <a:spcBef>
                <a:spcPts val="1969"/>
              </a:spcBef>
              <a:spcAft>
                <a:spcPts val="0"/>
              </a:spcAft>
              <a:buClr>
                <a:schemeClr val="dk1"/>
              </a:buClr>
              <a:buSzPts val="1300"/>
              <a:buFont typeface="Arial"/>
              <a:buChar char="•"/>
              <a:defRPr sz="1300"/>
            </a:lvl7pPr>
            <a:lvl8pPr marL="3657600" lvl="7" indent="-311150" algn="l">
              <a:spcBef>
                <a:spcPts val="1969"/>
              </a:spcBef>
              <a:spcAft>
                <a:spcPts val="0"/>
              </a:spcAft>
              <a:buClr>
                <a:schemeClr val="dk1"/>
              </a:buClr>
              <a:buSzPts val="1300"/>
              <a:buFont typeface="Arial"/>
              <a:buChar char="•"/>
              <a:defRPr sz="1300"/>
            </a:lvl8pPr>
            <a:lvl9pPr marL="4114800" lvl="8" indent="-311150" algn="l">
              <a:spcBef>
                <a:spcPts val="1969"/>
              </a:spcBef>
              <a:spcAft>
                <a:spcPts val="0"/>
              </a:spcAft>
              <a:buClr>
                <a:schemeClr val="dk1"/>
              </a:buClr>
              <a:buSzPts val="1300"/>
              <a:buFont typeface="Arial"/>
              <a:buChar char="•"/>
              <a:defRPr sz="1300"/>
            </a:lvl9pPr>
          </a:lstStyle>
          <a:p>
            <a:endParaRPr/>
          </a:p>
        </p:txBody>
      </p:sp>
    </p:spTree>
    <p:extLst>
      <p:ext uri="{BB962C8B-B14F-4D97-AF65-F5344CB8AC3E}">
        <p14:creationId xmlns:p14="http://schemas.microsoft.com/office/powerpoint/2010/main" val="38729398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8"/>
        <p:cNvGrpSpPr/>
        <p:nvPr/>
      </p:nvGrpSpPr>
      <p:grpSpPr>
        <a:xfrm>
          <a:off x="0" y="0"/>
          <a:ext cx="0" cy="0"/>
          <a:chOff x="0" y="0"/>
          <a:chExt cx="0" cy="0"/>
        </a:xfrm>
      </p:grpSpPr>
      <p:sp>
        <p:nvSpPr>
          <p:cNvPr id="119" name="Google Shape;119;p18"/>
          <p:cNvSpPr txBox="1">
            <a:spLocks noGrp="1"/>
          </p:cNvSpPr>
          <p:nvPr>
            <p:ph type="ctrTitle"/>
          </p:nvPr>
        </p:nvSpPr>
        <p:spPr>
          <a:xfrm>
            <a:off x="685354" y="2130848"/>
            <a:ext cx="7773293" cy="147004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0" name="Google Shape;120;p18"/>
          <p:cNvSpPr txBox="1">
            <a:spLocks noGrp="1"/>
          </p:cNvSpPr>
          <p:nvPr>
            <p:ph type="subTitle" idx="1"/>
          </p:nvPr>
        </p:nvSpPr>
        <p:spPr>
          <a:xfrm>
            <a:off x="1371824" y="3886647"/>
            <a:ext cx="6400354" cy="1752451"/>
          </a:xfrm>
          <a:prstGeom prst="rect">
            <a:avLst/>
          </a:prstGeom>
          <a:noFill/>
          <a:ln>
            <a:noFill/>
          </a:ln>
        </p:spPr>
        <p:txBody>
          <a:bodyPr spcFirstLastPara="1" wrap="square" lIns="35700" tIns="35700" rIns="35700" bIns="35700" anchor="ctr" anchorCtr="0">
            <a:noAutofit/>
          </a:bodyPr>
          <a:lstStyle>
            <a:lvl1pPr lvl="0" algn="ctr">
              <a:spcBef>
                <a:spcPts val="1969"/>
              </a:spcBef>
              <a:spcAft>
                <a:spcPts val="0"/>
              </a:spcAft>
              <a:buClr>
                <a:schemeClr val="dk1"/>
              </a:buClr>
              <a:buSzPts val="2500"/>
              <a:buFont typeface="Arial"/>
              <a:buNone/>
              <a:defRPr/>
            </a:lvl1pPr>
            <a:lvl2pPr lvl="1" algn="ctr">
              <a:spcBef>
                <a:spcPts val="1969"/>
              </a:spcBef>
              <a:spcAft>
                <a:spcPts val="0"/>
              </a:spcAft>
              <a:buClr>
                <a:schemeClr val="dk1"/>
              </a:buClr>
              <a:buSzPts val="2500"/>
              <a:buFont typeface="Arial"/>
              <a:buNone/>
              <a:defRPr/>
            </a:lvl2pPr>
            <a:lvl3pPr lvl="2" algn="ctr">
              <a:spcBef>
                <a:spcPts val="1969"/>
              </a:spcBef>
              <a:spcAft>
                <a:spcPts val="0"/>
              </a:spcAft>
              <a:buClr>
                <a:schemeClr val="dk1"/>
              </a:buClr>
              <a:buSzPts val="2500"/>
              <a:buFont typeface="Arial"/>
              <a:buNone/>
              <a:defRPr/>
            </a:lvl3pPr>
            <a:lvl4pPr lvl="3" algn="ctr">
              <a:spcBef>
                <a:spcPts val="1969"/>
              </a:spcBef>
              <a:spcAft>
                <a:spcPts val="0"/>
              </a:spcAft>
              <a:buClr>
                <a:schemeClr val="dk1"/>
              </a:buClr>
              <a:buSzPts val="2500"/>
              <a:buFont typeface="Arial"/>
              <a:buNone/>
              <a:defRPr/>
            </a:lvl4pPr>
            <a:lvl5pPr lvl="4" algn="ctr">
              <a:spcBef>
                <a:spcPts val="1969"/>
              </a:spcBef>
              <a:spcAft>
                <a:spcPts val="0"/>
              </a:spcAft>
              <a:buClr>
                <a:schemeClr val="dk1"/>
              </a:buClr>
              <a:buSzPts val="2500"/>
              <a:buFont typeface="Arial"/>
              <a:buNone/>
              <a:defRPr/>
            </a:lvl5pPr>
            <a:lvl6pPr lvl="5" algn="ctr">
              <a:spcBef>
                <a:spcPts val="1969"/>
              </a:spcBef>
              <a:spcAft>
                <a:spcPts val="0"/>
              </a:spcAft>
              <a:buClr>
                <a:schemeClr val="dk1"/>
              </a:buClr>
              <a:buSzPts val="2500"/>
              <a:buFont typeface="Arial"/>
              <a:buNone/>
              <a:defRPr/>
            </a:lvl6pPr>
            <a:lvl7pPr lvl="6" algn="ctr">
              <a:spcBef>
                <a:spcPts val="1969"/>
              </a:spcBef>
              <a:spcAft>
                <a:spcPts val="0"/>
              </a:spcAft>
              <a:buClr>
                <a:schemeClr val="dk1"/>
              </a:buClr>
              <a:buSzPts val="2500"/>
              <a:buFont typeface="Arial"/>
              <a:buNone/>
              <a:defRPr/>
            </a:lvl7pPr>
            <a:lvl8pPr lvl="7" algn="ctr">
              <a:spcBef>
                <a:spcPts val="1969"/>
              </a:spcBef>
              <a:spcAft>
                <a:spcPts val="0"/>
              </a:spcAft>
              <a:buClr>
                <a:schemeClr val="dk1"/>
              </a:buClr>
              <a:buSzPts val="2500"/>
              <a:buFont typeface="Arial"/>
              <a:buNone/>
              <a:defRPr/>
            </a:lvl8pPr>
            <a:lvl9pPr lvl="8" algn="ctr">
              <a:spcBef>
                <a:spcPts val="1969"/>
              </a:spcBef>
              <a:spcAft>
                <a:spcPts val="0"/>
              </a:spcAft>
              <a:buClr>
                <a:schemeClr val="dk1"/>
              </a:buClr>
              <a:buSzPts val="2500"/>
              <a:buFont typeface="Arial"/>
              <a:buNone/>
              <a:defRPr/>
            </a:lvl9pPr>
          </a:lstStyle>
          <a:p>
            <a:endParaRPr/>
          </a:p>
        </p:txBody>
      </p:sp>
    </p:spTree>
    <p:extLst>
      <p:ext uri="{BB962C8B-B14F-4D97-AF65-F5344CB8AC3E}">
        <p14:creationId xmlns:p14="http://schemas.microsoft.com/office/powerpoint/2010/main" val="42135212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1"/>
        <p:cNvGrpSpPr/>
        <p:nvPr/>
      </p:nvGrpSpPr>
      <p:grpSpPr>
        <a:xfrm>
          <a:off x="0" y="0"/>
          <a:ext cx="0" cy="0"/>
          <a:chOff x="0" y="0"/>
          <a:chExt cx="0" cy="0"/>
        </a:xfrm>
      </p:grpSpPr>
      <p:sp>
        <p:nvSpPr>
          <p:cNvPr id="122" name="Google Shape;122;p19"/>
          <p:cNvSpPr txBox="1">
            <a:spLocks noGrp="1"/>
          </p:cNvSpPr>
          <p:nvPr>
            <p:ph type="title"/>
          </p:nvPr>
        </p:nvSpPr>
        <p:spPr>
          <a:xfrm>
            <a:off x="722189" y="4406801"/>
            <a:ext cx="7772176" cy="1361777"/>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t" anchorCtr="0">
            <a:noAutofit/>
          </a:bodyPr>
          <a:lstStyle>
            <a:lvl1pPr lvl="0" algn="l">
              <a:spcBef>
                <a:spcPts val="0"/>
              </a:spcBef>
              <a:spcAft>
                <a:spcPts val="0"/>
              </a:spcAft>
              <a:buSzPts val="1400"/>
              <a:buNone/>
              <a:defRPr sz="28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3" name="Google Shape;123;p19"/>
          <p:cNvSpPr txBox="1">
            <a:spLocks noGrp="1"/>
          </p:cNvSpPr>
          <p:nvPr>
            <p:ph type="body" idx="1"/>
          </p:nvPr>
        </p:nvSpPr>
        <p:spPr>
          <a:xfrm>
            <a:off x="722189" y="2906613"/>
            <a:ext cx="7772176" cy="1500188"/>
          </a:xfrm>
          <a:prstGeom prst="rect">
            <a:avLst/>
          </a:prstGeom>
          <a:noFill/>
          <a:ln>
            <a:noFill/>
          </a:ln>
        </p:spPr>
        <p:txBody>
          <a:bodyPr spcFirstLastPara="1" wrap="square" lIns="35700" tIns="35700" rIns="35700" bIns="35700" anchor="b" anchorCtr="0">
            <a:noAutofit/>
          </a:bodyPr>
          <a:lstStyle>
            <a:lvl1pPr marL="457200" lvl="0" indent="-228600" algn="l">
              <a:spcBef>
                <a:spcPts val="1969"/>
              </a:spcBef>
              <a:spcAft>
                <a:spcPts val="0"/>
              </a:spcAft>
              <a:buClr>
                <a:schemeClr val="dk1"/>
              </a:buClr>
              <a:buSzPts val="1400"/>
              <a:buFont typeface="Arial"/>
              <a:buNone/>
              <a:defRPr sz="1400"/>
            </a:lvl1pPr>
            <a:lvl2pPr marL="914400" lvl="1" indent="-228600" algn="l">
              <a:spcBef>
                <a:spcPts val="1969"/>
              </a:spcBef>
              <a:spcAft>
                <a:spcPts val="0"/>
              </a:spcAft>
              <a:buClr>
                <a:schemeClr val="dk1"/>
              </a:buClr>
              <a:buSzPts val="1300"/>
              <a:buFont typeface="Arial"/>
              <a:buNone/>
              <a:defRPr sz="1300"/>
            </a:lvl2pPr>
            <a:lvl3pPr marL="1371600" lvl="2" indent="-228600" algn="l">
              <a:spcBef>
                <a:spcPts val="1969"/>
              </a:spcBef>
              <a:spcAft>
                <a:spcPts val="0"/>
              </a:spcAft>
              <a:buClr>
                <a:schemeClr val="dk1"/>
              </a:buClr>
              <a:buSzPts val="1100"/>
              <a:buFont typeface="Arial"/>
              <a:buNone/>
              <a:defRPr sz="1100"/>
            </a:lvl3pPr>
            <a:lvl4pPr marL="1828800" lvl="3" indent="-228600" algn="l">
              <a:spcBef>
                <a:spcPts val="1969"/>
              </a:spcBef>
              <a:spcAft>
                <a:spcPts val="0"/>
              </a:spcAft>
              <a:buClr>
                <a:schemeClr val="dk1"/>
              </a:buClr>
              <a:buSzPts val="1000"/>
              <a:buFont typeface="Arial"/>
              <a:buNone/>
              <a:defRPr sz="1000"/>
            </a:lvl4pPr>
            <a:lvl5pPr marL="2286000" lvl="4" indent="-228600" algn="l">
              <a:spcBef>
                <a:spcPts val="1969"/>
              </a:spcBef>
              <a:spcAft>
                <a:spcPts val="0"/>
              </a:spcAft>
              <a:buClr>
                <a:schemeClr val="dk1"/>
              </a:buClr>
              <a:buSzPts val="1000"/>
              <a:buFont typeface="Arial"/>
              <a:buNone/>
              <a:defRPr sz="1000"/>
            </a:lvl5pPr>
            <a:lvl6pPr marL="2743200" lvl="5" indent="-228600" algn="l">
              <a:spcBef>
                <a:spcPts val="1969"/>
              </a:spcBef>
              <a:spcAft>
                <a:spcPts val="0"/>
              </a:spcAft>
              <a:buClr>
                <a:schemeClr val="dk1"/>
              </a:buClr>
              <a:buSzPts val="1000"/>
              <a:buFont typeface="Arial"/>
              <a:buNone/>
              <a:defRPr sz="1000"/>
            </a:lvl6pPr>
            <a:lvl7pPr marL="3200400" lvl="6" indent="-228600" algn="l">
              <a:spcBef>
                <a:spcPts val="1969"/>
              </a:spcBef>
              <a:spcAft>
                <a:spcPts val="0"/>
              </a:spcAft>
              <a:buClr>
                <a:schemeClr val="dk1"/>
              </a:buClr>
              <a:buSzPts val="1000"/>
              <a:buFont typeface="Arial"/>
              <a:buNone/>
              <a:defRPr sz="1000"/>
            </a:lvl7pPr>
            <a:lvl8pPr marL="3657600" lvl="7" indent="-228600" algn="l">
              <a:spcBef>
                <a:spcPts val="1969"/>
              </a:spcBef>
              <a:spcAft>
                <a:spcPts val="0"/>
              </a:spcAft>
              <a:buClr>
                <a:schemeClr val="dk1"/>
              </a:buClr>
              <a:buSzPts val="1000"/>
              <a:buFont typeface="Arial"/>
              <a:buNone/>
              <a:defRPr sz="1000"/>
            </a:lvl8pPr>
            <a:lvl9pPr marL="4114800" lvl="8" indent="-228600" algn="l">
              <a:spcBef>
                <a:spcPts val="1969"/>
              </a:spcBef>
              <a:spcAft>
                <a:spcPts val="0"/>
              </a:spcAft>
              <a:buClr>
                <a:schemeClr val="dk1"/>
              </a:buClr>
              <a:buSzPts val="1000"/>
              <a:buFont typeface="Arial"/>
              <a:buNone/>
              <a:defRPr sz="1000"/>
            </a:lvl9pPr>
          </a:lstStyle>
          <a:p>
            <a:endParaRPr/>
          </a:p>
        </p:txBody>
      </p:sp>
    </p:spTree>
    <p:extLst>
      <p:ext uri="{BB962C8B-B14F-4D97-AF65-F5344CB8AC3E}">
        <p14:creationId xmlns:p14="http://schemas.microsoft.com/office/powerpoint/2010/main" val="14477694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24"/>
        <p:cNvGrpSpPr/>
        <p:nvPr/>
      </p:nvGrpSpPr>
      <p:grpSpPr>
        <a:xfrm>
          <a:off x="0" y="0"/>
          <a:ext cx="0" cy="0"/>
          <a:chOff x="0" y="0"/>
          <a:chExt cx="0" cy="0"/>
        </a:xfrm>
      </p:grpSpPr>
      <p:sp>
        <p:nvSpPr>
          <p:cNvPr id="125" name="Google Shape;125;p20"/>
          <p:cNvSpPr txBox="1">
            <a:spLocks noGrp="1"/>
          </p:cNvSpPr>
          <p:nvPr>
            <p:ph type="title"/>
          </p:nvPr>
        </p:nvSpPr>
        <p:spPr>
          <a:xfrm>
            <a:off x="457647" y="274588"/>
            <a:ext cx="8228707" cy="1143000"/>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6" name="Google Shape;126;p20"/>
          <p:cNvSpPr txBox="1">
            <a:spLocks noGrp="1"/>
          </p:cNvSpPr>
          <p:nvPr>
            <p:ph type="body" idx="1"/>
          </p:nvPr>
        </p:nvSpPr>
        <p:spPr>
          <a:xfrm>
            <a:off x="457647" y="1534791"/>
            <a:ext cx="4039568" cy="639589"/>
          </a:xfrm>
          <a:prstGeom prst="rect">
            <a:avLst/>
          </a:prstGeom>
          <a:noFill/>
          <a:ln>
            <a:noFill/>
          </a:ln>
        </p:spPr>
        <p:txBody>
          <a:bodyPr spcFirstLastPara="1" wrap="square" lIns="35700" tIns="35700" rIns="35700" bIns="35700" anchor="b" anchorCtr="0">
            <a:noAutofit/>
          </a:bodyPr>
          <a:lstStyle>
            <a:lvl1pPr marL="457200" lvl="0" indent="-228600" algn="l">
              <a:spcBef>
                <a:spcPts val="1969"/>
              </a:spcBef>
              <a:spcAft>
                <a:spcPts val="0"/>
              </a:spcAft>
              <a:buClr>
                <a:schemeClr val="dk1"/>
              </a:buClr>
              <a:buSzPts val="1700"/>
              <a:buFont typeface="Arial"/>
              <a:buNone/>
              <a:defRPr sz="1700" b="1"/>
            </a:lvl1pPr>
            <a:lvl2pPr marL="914400" lvl="1" indent="-228600" algn="l">
              <a:spcBef>
                <a:spcPts val="1969"/>
              </a:spcBef>
              <a:spcAft>
                <a:spcPts val="0"/>
              </a:spcAft>
              <a:buClr>
                <a:schemeClr val="dk1"/>
              </a:buClr>
              <a:buSzPts val="1400"/>
              <a:buFont typeface="Arial"/>
              <a:buNone/>
              <a:defRPr sz="1400" b="1"/>
            </a:lvl2pPr>
            <a:lvl3pPr marL="1371600" lvl="2" indent="-228600" algn="l">
              <a:spcBef>
                <a:spcPts val="1969"/>
              </a:spcBef>
              <a:spcAft>
                <a:spcPts val="0"/>
              </a:spcAft>
              <a:buClr>
                <a:schemeClr val="dk1"/>
              </a:buClr>
              <a:buSzPts val="1300"/>
              <a:buFont typeface="Arial"/>
              <a:buNone/>
              <a:defRPr sz="1300" b="1"/>
            </a:lvl3pPr>
            <a:lvl4pPr marL="1828800" lvl="3" indent="-228600" algn="l">
              <a:spcBef>
                <a:spcPts val="1969"/>
              </a:spcBef>
              <a:spcAft>
                <a:spcPts val="0"/>
              </a:spcAft>
              <a:buClr>
                <a:schemeClr val="dk1"/>
              </a:buClr>
              <a:buSzPts val="1100"/>
              <a:buFont typeface="Arial"/>
              <a:buNone/>
              <a:defRPr sz="1100" b="1"/>
            </a:lvl4pPr>
            <a:lvl5pPr marL="2286000" lvl="4" indent="-228600" algn="l">
              <a:spcBef>
                <a:spcPts val="1969"/>
              </a:spcBef>
              <a:spcAft>
                <a:spcPts val="0"/>
              </a:spcAft>
              <a:buClr>
                <a:schemeClr val="dk1"/>
              </a:buClr>
              <a:buSzPts val="1100"/>
              <a:buFont typeface="Arial"/>
              <a:buNone/>
              <a:defRPr sz="1100" b="1"/>
            </a:lvl5pPr>
            <a:lvl6pPr marL="2743200" lvl="5" indent="-228600" algn="l">
              <a:spcBef>
                <a:spcPts val="1969"/>
              </a:spcBef>
              <a:spcAft>
                <a:spcPts val="0"/>
              </a:spcAft>
              <a:buClr>
                <a:schemeClr val="dk1"/>
              </a:buClr>
              <a:buSzPts val="1100"/>
              <a:buFont typeface="Arial"/>
              <a:buNone/>
              <a:defRPr sz="1100" b="1"/>
            </a:lvl6pPr>
            <a:lvl7pPr marL="3200400" lvl="6" indent="-228600" algn="l">
              <a:spcBef>
                <a:spcPts val="1969"/>
              </a:spcBef>
              <a:spcAft>
                <a:spcPts val="0"/>
              </a:spcAft>
              <a:buClr>
                <a:schemeClr val="dk1"/>
              </a:buClr>
              <a:buSzPts val="1100"/>
              <a:buFont typeface="Arial"/>
              <a:buNone/>
              <a:defRPr sz="1100" b="1"/>
            </a:lvl7pPr>
            <a:lvl8pPr marL="3657600" lvl="7" indent="-228600" algn="l">
              <a:spcBef>
                <a:spcPts val="1969"/>
              </a:spcBef>
              <a:spcAft>
                <a:spcPts val="0"/>
              </a:spcAft>
              <a:buClr>
                <a:schemeClr val="dk1"/>
              </a:buClr>
              <a:buSzPts val="1100"/>
              <a:buFont typeface="Arial"/>
              <a:buNone/>
              <a:defRPr sz="1100" b="1"/>
            </a:lvl8pPr>
            <a:lvl9pPr marL="4114800" lvl="8" indent="-228600" algn="l">
              <a:spcBef>
                <a:spcPts val="1969"/>
              </a:spcBef>
              <a:spcAft>
                <a:spcPts val="0"/>
              </a:spcAft>
              <a:buClr>
                <a:schemeClr val="dk1"/>
              </a:buClr>
              <a:buSzPts val="1100"/>
              <a:buFont typeface="Arial"/>
              <a:buNone/>
              <a:defRPr sz="1100" b="1"/>
            </a:lvl9pPr>
          </a:lstStyle>
          <a:p>
            <a:endParaRPr/>
          </a:p>
        </p:txBody>
      </p:sp>
      <p:sp>
        <p:nvSpPr>
          <p:cNvPr id="127" name="Google Shape;127;p20"/>
          <p:cNvSpPr txBox="1">
            <a:spLocks noGrp="1"/>
          </p:cNvSpPr>
          <p:nvPr>
            <p:ph type="body" idx="2"/>
          </p:nvPr>
        </p:nvSpPr>
        <p:spPr>
          <a:xfrm>
            <a:off x="457647" y="2174379"/>
            <a:ext cx="4039568" cy="3951387"/>
          </a:xfrm>
          <a:prstGeom prst="rect">
            <a:avLst/>
          </a:prstGeom>
          <a:noFill/>
          <a:ln>
            <a:noFill/>
          </a:ln>
        </p:spPr>
        <p:txBody>
          <a:bodyPr spcFirstLastPara="1" wrap="square" lIns="35700" tIns="35700" rIns="35700" bIns="35700" anchor="ctr" anchorCtr="0">
            <a:noAutofit/>
          </a:bodyPr>
          <a:lstStyle>
            <a:lvl1pPr marL="457200" lvl="0" indent="-336550" algn="l">
              <a:spcBef>
                <a:spcPts val="1969"/>
              </a:spcBef>
              <a:spcAft>
                <a:spcPts val="0"/>
              </a:spcAft>
              <a:buClr>
                <a:schemeClr val="dk1"/>
              </a:buClr>
              <a:buSzPts val="1700"/>
              <a:buFont typeface="Arial"/>
              <a:buChar char="•"/>
              <a:defRPr sz="1700"/>
            </a:lvl1pPr>
            <a:lvl2pPr marL="914400" lvl="1" indent="-317500" algn="l">
              <a:spcBef>
                <a:spcPts val="1969"/>
              </a:spcBef>
              <a:spcAft>
                <a:spcPts val="0"/>
              </a:spcAft>
              <a:buClr>
                <a:schemeClr val="dk1"/>
              </a:buClr>
              <a:buSzPts val="1400"/>
              <a:buFont typeface="Arial"/>
              <a:buChar char="•"/>
              <a:defRPr sz="1400"/>
            </a:lvl2pPr>
            <a:lvl3pPr marL="1371600" lvl="2" indent="-311150" algn="l">
              <a:spcBef>
                <a:spcPts val="1969"/>
              </a:spcBef>
              <a:spcAft>
                <a:spcPts val="0"/>
              </a:spcAft>
              <a:buClr>
                <a:schemeClr val="dk1"/>
              </a:buClr>
              <a:buSzPts val="1300"/>
              <a:buFont typeface="Arial"/>
              <a:buChar char="•"/>
              <a:defRPr sz="1300"/>
            </a:lvl3pPr>
            <a:lvl4pPr marL="1828800" lvl="3" indent="-298450" algn="l">
              <a:spcBef>
                <a:spcPts val="1969"/>
              </a:spcBef>
              <a:spcAft>
                <a:spcPts val="0"/>
              </a:spcAft>
              <a:buClr>
                <a:schemeClr val="dk1"/>
              </a:buClr>
              <a:buSzPts val="1100"/>
              <a:buFont typeface="Arial"/>
              <a:buChar char="•"/>
              <a:defRPr sz="1100"/>
            </a:lvl4pPr>
            <a:lvl5pPr marL="2286000" lvl="4" indent="-298450" algn="l">
              <a:spcBef>
                <a:spcPts val="1969"/>
              </a:spcBef>
              <a:spcAft>
                <a:spcPts val="0"/>
              </a:spcAft>
              <a:buClr>
                <a:schemeClr val="dk1"/>
              </a:buClr>
              <a:buSzPts val="1100"/>
              <a:buFont typeface="Arial"/>
              <a:buChar char="•"/>
              <a:defRPr sz="1100"/>
            </a:lvl5pPr>
            <a:lvl6pPr marL="2743200" lvl="5" indent="-298450" algn="l">
              <a:spcBef>
                <a:spcPts val="1969"/>
              </a:spcBef>
              <a:spcAft>
                <a:spcPts val="0"/>
              </a:spcAft>
              <a:buClr>
                <a:schemeClr val="dk1"/>
              </a:buClr>
              <a:buSzPts val="1100"/>
              <a:buFont typeface="Arial"/>
              <a:buChar char="•"/>
              <a:defRPr sz="1100"/>
            </a:lvl6pPr>
            <a:lvl7pPr marL="3200400" lvl="6" indent="-298450" algn="l">
              <a:spcBef>
                <a:spcPts val="1969"/>
              </a:spcBef>
              <a:spcAft>
                <a:spcPts val="0"/>
              </a:spcAft>
              <a:buClr>
                <a:schemeClr val="dk1"/>
              </a:buClr>
              <a:buSzPts val="1100"/>
              <a:buFont typeface="Arial"/>
              <a:buChar char="•"/>
              <a:defRPr sz="1100"/>
            </a:lvl7pPr>
            <a:lvl8pPr marL="3657600" lvl="7" indent="-298450" algn="l">
              <a:spcBef>
                <a:spcPts val="1969"/>
              </a:spcBef>
              <a:spcAft>
                <a:spcPts val="0"/>
              </a:spcAft>
              <a:buClr>
                <a:schemeClr val="dk1"/>
              </a:buClr>
              <a:buSzPts val="1100"/>
              <a:buFont typeface="Arial"/>
              <a:buChar char="•"/>
              <a:defRPr sz="1100"/>
            </a:lvl8pPr>
            <a:lvl9pPr marL="4114800" lvl="8" indent="-298450" algn="l">
              <a:spcBef>
                <a:spcPts val="1969"/>
              </a:spcBef>
              <a:spcAft>
                <a:spcPts val="0"/>
              </a:spcAft>
              <a:buClr>
                <a:schemeClr val="dk1"/>
              </a:buClr>
              <a:buSzPts val="1100"/>
              <a:buFont typeface="Arial"/>
              <a:buChar char="•"/>
              <a:defRPr sz="1100"/>
            </a:lvl9pPr>
          </a:lstStyle>
          <a:p>
            <a:endParaRPr/>
          </a:p>
        </p:txBody>
      </p:sp>
      <p:sp>
        <p:nvSpPr>
          <p:cNvPr id="128" name="Google Shape;128;p20"/>
          <p:cNvSpPr txBox="1">
            <a:spLocks noGrp="1"/>
          </p:cNvSpPr>
          <p:nvPr>
            <p:ph type="body" idx="3"/>
          </p:nvPr>
        </p:nvSpPr>
        <p:spPr>
          <a:xfrm>
            <a:off x="4644555" y="1534791"/>
            <a:ext cx="4041799" cy="639589"/>
          </a:xfrm>
          <a:prstGeom prst="rect">
            <a:avLst/>
          </a:prstGeom>
          <a:noFill/>
          <a:ln>
            <a:noFill/>
          </a:ln>
        </p:spPr>
        <p:txBody>
          <a:bodyPr spcFirstLastPara="1" wrap="square" lIns="35700" tIns="35700" rIns="35700" bIns="35700" anchor="b" anchorCtr="0">
            <a:noAutofit/>
          </a:bodyPr>
          <a:lstStyle>
            <a:lvl1pPr marL="457200" lvl="0" indent="-228600" algn="l">
              <a:spcBef>
                <a:spcPts val="1969"/>
              </a:spcBef>
              <a:spcAft>
                <a:spcPts val="0"/>
              </a:spcAft>
              <a:buClr>
                <a:schemeClr val="dk1"/>
              </a:buClr>
              <a:buSzPts val="1700"/>
              <a:buFont typeface="Arial"/>
              <a:buNone/>
              <a:defRPr sz="1700" b="1"/>
            </a:lvl1pPr>
            <a:lvl2pPr marL="914400" lvl="1" indent="-228600" algn="l">
              <a:spcBef>
                <a:spcPts val="1969"/>
              </a:spcBef>
              <a:spcAft>
                <a:spcPts val="0"/>
              </a:spcAft>
              <a:buClr>
                <a:schemeClr val="dk1"/>
              </a:buClr>
              <a:buSzPts val="1400"/>
              <a:buFont typeface="Arial"/>
              <a:buNone/>
              <a:defRPr sz="1400" b="1"/>
            </a:lvl2pPr>
            <a:lvl3pPr marL="1371600" lvl="2" indent="-228600" algn="l">
              <a:spcBef>
                <a:spcPts val="1969"/>
              </a:spcBef>
              <a:spcAft>
                <a:spcPts val="0"/>
              </a:spcAft>
              <a:buClr>
                <a:schemeClr val="dk1"/>
              </a:buClr>
              <a:buSzPts val="1300"/>
              <a:buFont typeface="Arial"/>
              <a:buNone/>
              <a:defRPr sz="1300" b="1"/>
            </a:lvl3pPr>
            <a:lvl4pPr marL="1828800" lvl="3" indent="-228600" algn="l">
              <a:spcBef>
                <a:spcPts val="1969"/>
              </a:spcBef>
              <a:spcAft>
                <a:spcPts val="0"/>
              </a:spcAft>
              <a:buClr>
                <a:schemeClr val="dk1"/>
              </a:buClr>
              <a:buSzPts val="1100"/>
              <a:buFont typeface="Arial"/>
              <a:buNone/>
              <a:defRPr sz="1100" b="1"/>
            </a:lvl4pPr>
            <a:lvl5pPr marL="2286000" lvl="4" indent="-228600" algn="l">
              <a:spcBef>
                <a:spcPts val="1969"/>
              </a:spcBef>
              <a:spcAft>
                <a:spcPts val="0"/>
              </a:spcAft>
              <a:buClr>
                <a:schemeClr val="dk1"/>
              </a:buClr>
              <a:buSzPts val="1100"/>
              <a:buFont typeface="Arial"/>
              <a:buNone/>
              <a:defRPr sz="1100" b="1"/>
            </a:lvl5pPr>
            <a:lvl6pPr marL="2743200" lvl="5" indent="-228600" algn="l">
              <a:spcBef>
                <a:spcPts val="1969"/>
              </a:spcBef>
              <a:spcAft>
                <a:spcPts val="0"/>
              </a:spcAft>
              <a:buClr>
                <a:schemeClr val="dk1"/>
              </a:buClr>
              <a:buSzPts val="1100"/>
              <a:buFont typeface="Arial"/>
              <a:buNone/>
              <a:defRPr sz="1100" b="1"/>
            </a:lvl6pPr>
            <a:lvl7pPr marL="3200400" lvl="6" indent="-228600" algn="l">
              <a:spcBef>
                <a:spcPts val="1969"/>
              </a:spcBef>
              <a:spcAft>
                <a:spcPts val="0"/>
              </a:spcAft>
              <a:buClr>
                <a:schemeClr val="dk1"/>
              </a:buClr>
              <a:buSzPts val="1100"/>
              <a:buFont typeface="Arial"/>
              <a:buNone/>
              <a:defRPr sz="1100" b="1"/>
            </a:lvl7pPr>
            <a:lvl8pPr marL="3657600" lvl="7" indent="-228600" algn="l">
              <a:spcBef>
                <a:spcPts val="1969"/>
              </a:spcBef>
              <a:spcAft>
                <a:spcPts val="0"/>
              </a:spcAft>
              <a:buClr>
                <a:schemeClr val="dk1"/>
              </a:buClr>
              <a:buSzPts val="1100"/>
              <a:buFont typeface="Arial"/>
              <a:buNone/>
              <a:defRPr sz="1100" b="1"/>
            </a:lvl8pPr>
            <a:lvl9pPr marL="4114800" lvl="8" indent="-228600" algn="l">
              <a:spcBef>
                <a:spcPts val="1969"/>
              </a:spcBef>
              <a:spcAft>
                <a:spcPts val="0"/>
              </a:spcAft>
              <a:buClr>
                <a:schemeClr val="dk1"/>
              </a:buClr>
              <a:buSzPts val="1100"/>
              <a:buFont typeface="Arial"/>
              <a:buNone/>
              <a:defRPr sz="1100" b="1"/>
            </a:lvl9pPr>
          </a:lstStyle>
          <a:p>
            <a:endParaRPr/>
          </a:p>
        </p:txBody>
      </p:sp>
      <p:sp>
        <p:nvSpPr>
          <p:cNvPr id="129" name="Google Shape;129;p20"/>
          <p:cNvSpPr txBox="1">
            <a:spLocks noGrp="1"/>
          </p:cNvSpPr>
          <p:nvPr>
            <p:ph type="body" idx="4"/>
          </p:nvPr>
        </p:nvSpPr>
        <p:spPr>
          <a:xfrm>
            <a:off x="4644555" y="2174379"/>
            <a:ext cx="4041799" cy="3951387"/>
          </a:xfrm>
          <a:prstGeom prst="rect">
            <a:avLst/>
          </a:prstGeom>
          <a:noFill/>
          <a:ln>
            <a:noFill/>
          </a:ln>
        </p:spPr>
        <p:txBody>
          <a:bodyPr spcFirstLastPara="1" wrap="square" lIns="35700" tIns="35700" rIns="35700" bIns="35700" anchor="ctr" anchorCtr="0">
            <a:noAutofit/>
          </a:bodyPr>
          <a:lstStyle>
            <a:lvl1pPr marL="457200" lvl="0" indent="-336550" algn="l">
              <a:spcBef>
                <a:spcPts val="1969"/>
              </a:spcBef>
              <a:spcAft>
                <a:spcPts val="0"/>
              </a:spcAft>
              <a:buClr>
                <a:schemeClr val="dk1"/>
              </a:buClr>
              <a:buSzPts val="1700"/>
              <a:buFont typeface="Arial"/>
              <a:buChar char="•"/>
              <a:defRPr sz="1700"/>
            </a:lvl1pPr>
            <a:lvl2pPr marL="914400" lvl="1" indent="-317500" algn="l">
              <a:spcBef>
                <a:spcPts val="1969"/>
              </a:spcBef>
              <a:spcAft>
                <a:spcPts val="0"/>
              </a:spcAft>
              <a:buClr>
                <a:schemeClr val="dk1"/>
              </a:buClr>
              <a:buSzPts val="1400"/>
              <a:buFont typeface="Arial"/>
              <a:buChar char="•"/>
              <a:defRPr sz="1400"/>
            </a:lvl2pPr>
            <a:lvl3pPr marL="1371600" lvl="2" indent="-311150" algn="l">
              <a:spcBef>
                <a:spcPts val="1969"/>
              </a:spcBef>
              <a:spcAft>
                <a:spcPts val="0"/>
              </a:spcAft>
              <a:buClr>
                <a:schemeClr val="dk1"/>
              </a:buClr>
              <a:buSzPts val="1300"/>
              <a:buFont typeface="Arial"/>
              <a:buChar char="•"/>
              <a:defRPr sz="1300"/>
            </a:lvl3pPr>
            <a:lvl4pPr marL="1828800" lvl="3" indent="-298450" algn="l">
              <a:spcBef>
                <a:spcPts val="1969"/>
              </a:spcBef>
              <a:spcAft>
                <a:spcPts val="0"/>
              </a:spcAft>
              <a:buClr>
                <a:schemeClr val="dk1"/>
              </a:buClr>
              <a:buSzPts val="1100"/>
              <a:buFont typeface="Arial"/>
              <a:buChar char="•"/>
              <a:defRPr sz="1100"/>
            </a:lvl4pPr>
            <a:lvl5pPr marL="2286000" lvl="4" indent="-298450" algn="l">
              <a:spcBef>
                <a:spcPts val="1969"/>
              </a:spcBef>
              <a:spcAft>
                <a:spcPts val="0"/>
              </a:spcAft>
              <a:buClr>
                <a:schemeClr val="dk1"/>
              </a:buClr>
              <a:buSzPts val="1100"/>
              <a:buFont typeface="Arial"/>
              <a:buChar char="•"/>
              <a:defRPr sz="1100"/>
            </a:lvl5pPr>
            <a:lvl6pPr marL="2743200" lvl="5" indent="-298450" algn="l">
              <a:spcBef>
                <a:spcPts val="1969"/>
              </a:spcBef>
              <a:spcAft>
                <a:spcPts val="0"/>
              </a:spcAft>
              <a:buClr>
                <a:schemeClr val="dk1"/>
              </a:buClr>
              <a:buSzPts val="1100"/>
              <a:buFont typeface="Arial"/>
              <a:buChar char="•"/>
              <a:defRPr sz="1100"/>
            </a:lvl6pPr>
            <a:lvl7pPr marL="3200400" lvl="6" indent="-298450" algn="l">
              <a:spcBef>
                <a:spcPts val="1969"/>
              </a:spcBef>
              <a:spcAft>
                <a:spcPts val="0"/>
              </a:spcAft>
              <a:buClr>
                <a:schemeClr val="dk1"/>
              </a:buClr>
              <a:buSzPts val="1100"/>
              <a:buFont typeface="Arial"/>
              <a:buChar char="•"/>
              <a:defRPr sz="1100"/>
            </a:lvl7pPr>
            <a:lvl8pPr marL="3657600" lvl="7" indent="-298450" algn="l">
              <a:spcBef>
                <a:spcPts val="1969"/>
              </a:spcBef>
              <a:spcAft>
                <a:spcPts val="0"/>
              </a:spcAft>
              <a:buClr>
                <a:schemeClr val="dk1"/>
              </a:buClr>
              <a:buSzPts val="1100"/>
              <a:buFont typeface="Arial"/>
              <a:buChar char="•"/>
              <a:defRPr sz="1100"/>
            </a:lvl8pPr>
            <a:lvl9pPr marL="4114800" lvl="8" indent="-298450" algn="l">
              <a:spcBef>
                <a:spcPts val="1969"/>
              </a:spcBef>
              <a:spcAft>
                <a:spcPts val="0"/>
              </a:spcAft>
              <a:buClr>
                <a:schemeClr val="dk1"/>
              </a:buClr>
              <a:buSzPts val="1100"/>
              <a:buFont typeface="Arial"/>
              <a:buChar char="•"/>
              <a:defRPr sz="1100"/>
            </a:lvl9pPr>
          </a:lstStyle>
          <a:p>
            <a:endParaRPr/>
          </a:p>
        </p:txBody>
      </p:sp>
    </p:spTree>
    <p:extLst>
      <p:ext uri="{BB962C8B-B14F-4D97-AF65-F5344CB8AC3E}">
        <p14:creationId xmlns:p14="http://schemas.microsoft.com/office/powerpoint/2010/main" val="3151636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0"/>
        <p:cNvGrpSpPr/>
        <p:nvPr/>
      </p:nvGrpSpPr>
      <p:grpSpPr>
        <a:xfrm>
          <a:off x="0" y="0"/>
          <a:ext cx="0" cy="0"/>
          <a:chOff x="0" y="0"/>
          <a:chExt cx="0" cy="0"/>
        </a:xfrm>
      </p:grpSpPr>
      <p:sp>
        <p:nvSpPr>
          <p:cNvPr id="131" name="Google Shape;131;p21"/>
          <p:cNvSpPr txBox="1">
            <a:spLocks noGrp="1"/>
          </p:cNvSpPr>
          <p:nvPr>
            <p:ph type="title"/>
          </p:nvPr>
        </p:nvSpPr>
        <p:spPr>
          <a:xfrm>
            <a:off x="892969" y="526852"/>
            <a:ext cx="7358063"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extLst>
      <p:ext uri="{BB962C8B-B14F-4D97-AF65-F5344CB8AC3E}">
        <p14:creationId xmlns:p14="http://schemas.microsoft.com/office/powerpoint/2010/main" val="22224967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2"/>
        <p:cNvGrpSpPr/>
        <p:nvPr/>
      </p:nvGrpSpPr>
      <p:grpSpPr>
        <a:xfrm>
          <a:off x="0" y="0"/>
          <a:ext cx="0" cy="0"/>
          <a:chOff x="0" y="0"/>
          <a:chExt cx="0" cy="0"/>
        </a:xfrm>
      </p:grpSpPr>
    </p:spTree>
    <p:extLst>
      <p:ext uri="{BB962C8B-B14F-4D97-AF65-F5344CB8AC3E}">
        <p14:creationId xmlns:p14="http://schemas.microsoft.com/office/powerpoint/2010/main" val="42496748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3"/>
        <p:cNvGrpSpPr/>
        <p:nvPr/>
      </p:nvGrpSpPr>
      <p:grpSpPr>
        <a:xfrm>
          <a:off x="0" y="0"/>
          <a:ext cx="0" cy="0"/>
          <a:chOff x="0" y="0"/>
          <a:chExt cx="0" cy="0"/>
        </a:xfrm>
      </p:grpSpPr>
      <p:sp>
        <p:nvSpPr>
          <p:cNvPr id="134" name="Google Shape;134;p23"/>
          <p:cNvSpPr txBox="1">
            <a:spLocks noGrp="1"/>
          </p:cNvSpPr>
          <p:nvPr>
            <p:ph type="title"/>
          </p:nvPr>
        </p:nvSpPr>
        <p:spPr>
          <a:xfrm>
            <a:off x="457647" y="273473"/>
            <a:ext cx="3008189" cy="1161975"/>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b" anchorCtr="0">
            <a:noAutofit/>
          </a:bodyPr>
          <a:lstStyle>
            <a:lvl1pPr lvl="0" algn="l">
              <a:spcBef>
                <a:spcPts val="0"/>
              </a:spcBef>
              <a:spcAft>
                <a:spcPts val="0"/>
              </a:spcAft>
              <a:buSzPts val="1400"/>
              <a:buNone/>
              <a:defRPr sz="14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5" name="Google Shape;135;p23"/>
          <p:cNvSpPr txBox="1">
            <a:spLocks noGrp="1"/>
          </p:cNvSpPr>
          <p:nvPr>
            <p:ph type="body" idx="1"/>
          </p:nvPr>
        </p:nvSpPr>
        <p:spPr>
          <a:xfrm>
            <a:off x="3575224" y="273472"/>
            <a:ext cx="5111130" cy="5852294"/>
          </a:xfrm>
          <a:prstGeom prst="rect">
            <a:avLst/>
          </a:prstGeom>
          <a:noFill/>
          <a:ln>
            <a:noFill/>
          </a:ln>
        </p:spPr>
        <p:txBody>
          <a:bodyPr spcFirstLastPara="1" wrap="square" lIns="35700" tIns="35700" rIns="35700" bIns="35700" anchor="ctr" anchorCtr="0">
            <a:noAutofit/>
          </a:bodyPr>
          <a:lstStyle>
            <a:lvl1pPr marL="457200" lvl="0" indent="-368300" algn="l">
              <a:spcBef>
                <a:spcPts val="1969"/>
              </a:spcBef>
              <a:spcAft>
                <a:spcPts val="0"/>
              </a:spcAft>
              <a:buClr>
                <a:schemeClr val="dk1"/>
              </a:buClr>
              <a:buSzPts val="2200"/>
              <a:buFont typeface="Arial"/>
              <a:buChar char="•"/>
              <a:defRPr sz="2200"/>
            </a:lvl1pPr>
            <a:lvl2pPr marL="914400" lvl="1" indent="-355600" algn="l">
              <a:spcBef>
                <a:spcPts val="1969"/>
              </a:spcBef>
              <a:spcAft>
                <a:spcPts val="0"/>
              </a:spcAft>
              <a:buClr>
                <a:schemeClr val="dk1"/>
              </a:buClr>
              <a:buSzPts val="2000"/>
              <a:buFont typeface="Arial"/>
              <a:buChar char="•"/>
              <a:defRPr sz="2000"/>
            </a:lvl2pPr>
            <a:lvl3pPr marL="1371600" lvl="2" indent="-336550" algn="l">
              <a:spcBef>
                <a:spcPts val="1969"/>
              </a:spcBef>
              <a:spcAft>
                <a:spcPts val="0"/>
              </a:spcAft>
              <a:buClr>
                <a:schemeClr val="dk1"/>
              </a:buClr>
              <a:buSzPts val="1700"/>
              <a:buFont typeface="Arial"/>
              <a:buChar char="•"/>
              <a:defRPr sz="1700"/>
            </a:lvl3pPr>
            <a:lvl4pPr marL="1828800" lvl="3" indent="-317500" algn="l">
              <a:spcBef>
                <a:spcPts val="1969"/>
              </a:spcBef>
              <a:spcAft>
                <a:spcPts val="0"/>
              </a:spcAft>
              <a:buClr>
                <a:schemeClr val="dk1"/>
              </a:buClr>
              <a:buSzPts val="1400"/>
              <a:buFont typeface="Arial"/>
              <a:buChar char="•"/>
              <a:defRPr sz="1400"/>
            </a:lvl4pPr>
            <a:lvl5pPr marL="2286000" lvl="4" indent="-317500" algn="l">
              <a:spcBef>
                <a:spcPts val="1969"/>
              </a:spcBef>
              <a:spcAft>
                <a:spcPts val="0"/>
              </a:spcAft>
              <a:buClr>
                <a:schemeClr val="dk1"/>
              </a:buClr>
              <a:buSzPts val="1400"/>
              <a:buFont typeface="Arial"/>
              <a:buChar char="•"/>
              <a:defRPr sz="1400"/>
            </a:lvl5pPr>
            <a:lvl6pPr marL="2743200" lvl="5" indent="-317500" algn="l">
              <a:spcBef>
                <a:spcPts val="1969"/>
              </a:spcBef>
              <a:spcAft>
                <a:spcPts val="0"/>
              </a:spcAft>
              <a:buClr>
                <a:schemeClr val="dk1"/>
              </a:buClr>
              <a:buSzPts val="1400"/>
              <a:buFont typeface="Arial"/>
              <a:buChar char="•"/>
              <a:defRPr sz="1400"/>
            </a:lvl6pPr>
            <a:lvl7pPr marL="3200400" lvl="6" indent="-317500" algn="l">
              <a:spcBef>
                <a:spcPts val="1969"/>
              </a:spcBef>
              <a:spcAft>
                <a:spcPts val="0"/>
              </a:spcAft>
              <a:buClr>
                <a:schemeClr val="dk1"/>
              </a:buClr>
              <a:buSzPts val="1400"/>
              <a:buFont typeface="Arial"/>
              <a:buChar char="•"/>
              <a:defRPr sz="1400"/>
            </a:lvl7pPr>
            <a:lvl8pPr marL="3657600" lvl="7" indent="-317500" algn="l">
              <a:spcBef>
                <a:spcPts val="1969"/>
              </a:spcBef>
              <a:spcAft>
                <a:spcPts val="0"/>
              </a:spcAft>
              <a:buClr>
                <a:schemeClr val="dk1"/>
              </a:buClr>
              <a:buSzPts val="1400"/>
              <a:buFont typeface="Arial"/>
              <a:buChar char="•"/>
              <a:defRPr sz="1400"/>
            </a:lvl8pPr>
            <a:lvl9pPr marL="4114800" lvl="8" indent="-317500" algn="l">
              <a:spcBef>
                <a:spcPts val="1969"/>
              </a:spcBef>
              <a:spcAft>
                <a:spcPts val="0"/>
              </a:spcAft>
              <a:buClr>
                <a:schemeClr val="dk1"/>
              </a:buClr>
              <a:buSzPts val="1400"/>
              <a:buFont typeface="Arial"/>
              <a:buChar char="•"/>
              <a:defRPr sz="1400"/>
            </a:lvl9pPr>
          </a:lstStyle>
          <a:p>
            <a:endParaRPr/>
          </a:p>
        </p:txBody>
      </p:sp>
      <p:sp>
        <p:nvSpPr>
          <p:cNvPr id="136" name="Google Shape;136;p23"/>
          <p:cNvSpPr txBox="1">
            <a:spLocks noGrp="1"/>
          </p:cNvSpPr>
          <p:nvPr>
            <p:ph type="body" idx="2"/>
          </p:nvPr>
        </p:nvSpPr>
        <p:spPr>
          <a:xfrm>
            <a:off x="457647" y="1435448"/>
            <a:ext cx="3008189" cy="4690318"/>
          </a:xfrm>
          <a:prstGeom prst="rect">
            <a:avLst/>
          </a:prstGeom>
          <a:noFill/>
          <a:ln>
            <a:noFill/>
          </a:ln>
        </p:spPr>
        <p:txBody>
          <a:bodyPr spcFirstLastPara="1" wrap="square" lIns="35700" tIns="35700" rIns="35700" bIns="35700" anchor="ctr" anchorCtr="0">
            <a:noAutofit/>
          </a:bodyPr>
          <a:lstStyle>
            <a:lvl1pPr marL="457200" lvl="0" indent="-228600" algn="l">
              <a:spcBef>
                <a:spcPts val="1969"/>
              </a:spcBef>
              <a:spcAft>
                <a:spcPts val="0"/>
              </a:spcAft>
              <a:buClr>
                <a:schemeClr val="dk1"/>
              </a:buClr>
              <a:buSzPts val="1000"/>
              <a:buFont typeface="Arial"/>
              <a:buNone/>
              <a:defRPr sz="1000"/>
            </a:lvl1pPr>
            <a:lvl2pPr marL="914400" lvl="1" indent="-228600" algn="l">
              <a:spcBef>
                <a:spcPts val="1969"/>
              </a:spcBef>
              <a:spcAft>
                <a:spcPts val="0"/>
              </a:spcAft>
              <a:buClr>
                <a:schemeClr val="dk1"/>
              </a:buClr>
              <a:buSzPts val="800"/>
              <a:buFont typeface="Arial"/>
              <a:buNone/>
              <a:defRPr sz="800"/>
            </a:lvl2pPr>
            <a:lvl3pPr marL="1371600" lvl="2" indent="-228600" algn="l">
              <a:spcBef>
                <a:spcPts val="1969"/>
              </a:spcBef>
              <a:spcAft>
                <a:spcPts val="0"/>
              </a:spcAft>
              <a:buClr>
                <a:schemeClr val="dk1"/>
              </a:buClr>
              <a:buSzPts val="700"/>
              <a:buFont typeface="Arial"/>
              <a:buNone/>
              <a:defRPr sz="700"/>
            </a:lvl3pPr>
            <a:lvl4pPr marL="1828800" lvl="3" indent="-228600" algn="l">
              <a:spcBef>
                <a:spcPts val="1969"/>
              </a:spcBef>
              <a:spcAft>
                <a:spcPts val="0"/>
              </a:spcAft>
              <a:buClr>
                <a:schemeClr val="dk1"/>
              </a:buClr>
              <a:buSzPts val="600"/>
              <a:buFont typeface="Arial"/>
              <a:buNone/>
              <a:defRPr sz="600"/>
            </a:lvl4pPr>
            <a:lvl5pPr marL="2286000" lvl="4" indent="-228600" algn="l">
              <a:spcBef>
                <a:spcPts val="1969"/>
              </a:spcBef>
              <a:spcAft>
                <a:spcPts val="0"/>
              </a:spcAft>
              <a:buClr>
                <a:schemeClr val="dk1"/>
              </a:buClr>
              <a:buSzPts val="600"/>
              <a:buFont typeface="Arial"/>
              <a:buNone/>
              <a:defRPr sz="600"/>
            </a:lvl5pPr>
            <a:lvl6pPr marL="2743200" lvl="5" indent="-228600" algn="l">
              <a:spcBef>
                <a:spcPts val="1969"/>
              </a:spcBef>
              <a:spcAft>
                <a:spcPts val="0"/>
              </a:spcAft>
              <a:buClr>
                <a:schemeClr val="dk1"/>
              </a:buClr>
              <a:buSzPts val="600"/>
              <a:buFont typeface="Arial"/>
              <a:buNone/>
              <a:defRPr sz="600"/>
            </a:lvl6pPr>
            <a:lvl7pPr marL="3200400" lvl="6" indent="-228600" algn="l">
              <a:spcBef>
                <a:spcPts val="1969"/>
              </a:spcBef>
              <a:spcAft>
                <a:spcPts val="0"/>
              </a:spcAft>
              <a:buClr>
                <a:schemeClr val="dk1"/>
              </a:buClr>
              <a:buSzPts val="600"/>
              <a:buFont typeface="Arial"/>
              <a:buNone/>
              <a:defRPr sz="600"/>
            </a:lvl7pPr>
            <a:lvl8pPr marL="3657600" lvl="7" indent="-228600" algn="l">
              <a:spcBef>
                <a:spcPts val="1969"/>
              </a:spcBef>
              <a:spcAft>
                <a:spcPts val="0"/>
              </a:spcAft>
              <a:buClr>
                <a:schemeClr val="dk1"/>
              </a:buClr>
              <a:buSzPts val="600"/>
              <a:buFont typeface="Arial"/>
              <a:buNone/>
              <a:defRPr sz="600"/>
            </a:lvl8pPr>
            <a:lvl9pPr marL="4114800" lvl="8" indent="-228600" algn="l">
              <a:spcBef>
                <a:spcPts val="1969"/>
              </a:spcBef>
              <a:spcAft>
                <a:spcPts val="0"/>
              </a:spcAft>
              <a:buClr>
                <a:schemeClr val="dk1"/>
              </a:buClr>
              <a:buSzPts val="600"/>
              <a:buFont typeface="Arial"/>
              <a:buNone/>
              <a:defRPr sz="600"/>
            </a:lvl9pPr>
          </a:lstStyle>
          <a:p>
            <a:endParaRPr/>
          </a:p>
        </p:txBody>
      </p:sp>
    </p:spTree>
    <p:extLst>
      <p:ext uri="{BB962C8B-B14F-4D97-AF65-F5344CB8AC3E}">
        <p14:creationId xmlns:p14="http://schemas.microsoft.com/office/powerpoint/2010/main" val="39891102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37"/>
        <p:cNvGrpSpPr/>
        <p:nvPr/>
      </p:nvGrpSpPr>
      <p:grpSpPr>
        <a:xfrm>
          <a:off x="0" y="0"/>
          <a:ext cx="0" cy="0"/>
          <a:chOff x="0" y="0"/>
          <a:chExt cx="0" cy="0"/>
        </a:xfrm>
      </p:grpSpPr>
      <p:sp>
        <p:nvSpPr>
          <p:cNvPr id="138" name="Google Shape;138;p24"/>
          <p:cNvSpPr txBox="1">
            <a:spLocks noGrp="1"/>
          </p:cNvSpPr>
          <p:nvPr>
            <p:ph type="title"/>
          </p:nvPr>
        </p:nvSpPr>
        <p:spPr>
          <a:xfrm>
            <a:off x="1792635" y="4800824"/>
            <a:ext cx="5486177" cy="567035"/>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b" anchorCtr="0">
            <a:noAutofit/>
          </a:bodyPr>
          <a:lstStyle>
            <a:lvl1pPr lvl="0" algn="l">
              <a:spcBef>
                <a:spcPts val="0"/>
              </a:spcBef>
              <a:spcAft>
                <a:spcPts val="0"/>
              </a:spcAft>
              <a:buSzPts val="1400"/>
              <a:buNone/>
              <a:defRPr sz="14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9" name="Google Shape;139;p24"/>
          <p:cNvSpPr>
            <a:spLocks noGrp="1"/>
          </p:cNvSpPr>
          <p:nvPr>
            <p:ph type="pic" idx="2"/>
          </p:nvPr>
        </p:nvSpPr>
        <p:spPr>
          <a:xfrm>
            <a:off x="1792635" y="612800"/>
            <a:ext cx="5486177" cy="4114354"/>
          </a:xfrm>
          <a:prstGeom prst="rect">
            <a:avLst/>
          </a:prstGeom>
          <a:noFill/>
          <a:ln>
            <a:noFill/>
          </a:ln>
        </p:spPr>
      </p:sp>
      <p:sp>
        <p:nvSpPr>
          <p:cNvPr id="140" name="Google Shape;140;p24"/>
          <p:cNvSpPr txBox="1">
            <a:spLocks noGrp="1"/>
          </p:cNvSpPr>
          <p:nvPr>
            <p:ph type="body" idx="1"/>
          </p:nvPr>
        </p:nvSpPr>
        <p:spPr>
          <a:xfrm>
            <a:off x="1792635" y="5367859"/>
            <a:ext cx="5486177" cy="804788"/>
          </a:xfrm>
          <a:prstGeom prst="rect">
            <a:avLst/>
          </a:prstGeom>
          <a:noFill/>
          <a:ln>
            <a:noFill/>
          </a:ln>
        </p:spPr>
        <p:txBody>
          <a:bodyPr spcFirstLastPara="1" wrap="square" lIns="35700" tIns="35700" rIns="35700" bIns="35700" anchor="ctr" anchorCtr="0">
            <a:noAutofit/>
          </a:bodyPr>
          <a:lstStyle>
            <a:lvl1pPr marL="457200" lvl="0" indent="-228600" algn="l">
              <a:spcBef>
                <a:spcPts val="1969"/>
              </a:spcBef>
              <a:spcAft>
                <a:spcPts val="0"/>
              </a:spcAft>
              <a:buClr>
                <a:schemeClr val="dk1"/>
              </a:buClr>
              <a:buSzPts val="1000"/>
              <a:buFont typeface="Arial"/>
              <a:buNone/>
              <a:defRPr sz="1000"/>
            </a:lvl1pPr>
            <a:lvl2pPr marL="914400" lvl="1" indent="-228600" algn="l">
              <a:spcBef>
                <a:spcPts val="1969"/>
              </a:spcBef>
              <a:spcAft>
                <a:spcPts val="0"/>
              </a:spcAft>
              <a:buClr>
                <a:schemeClr val="dk1"/>
              </a:buClr>
              <a:buSzPts val="800"/>
              <a:buFont typeface="Arial"/>
              <a:buNone/>
              <a:defRPr sz="800"/>
            </a:lvl2pPr>
            <a:lvl3pPr marL="1371600" lvl="2" indent="-228600" algn="l">
              <a:spcBef>
                <a:spcPts val="1969"/>
              </a:spcBef>
              <a:spcAft>
                <a:spcPts val="0"/>
              </a:spcAft>
              <a:buClr>
                <a:schemeClr val="dk1"/>
              </a:buClr>
              <a:buSzPts val="700"/>
              <a:buFont typeface="Arial"/>
              <a:buNone/>
              <a:defRPr sz="700"/>
            </a:lvl3pPr>
            <a:lvl4pPr marL="1828800" lvl="3" indent="-228600" algn="l">
              <a:spcBef>
                <a:spcPts val="1969"/>
              </a:spcBef>
              <a:spcAft>
                <a:spcPts val="0"/>
              </a:spcAft>
              <a:buClr>
                <a:schemeClr val="dk1"/>
              </a:buClr>
              <a:buSzPts val="600"/>
              <a:buFont typeface="Arial"/>
              <a:buNone/>
              <a:defRPr sz="600"/>
            </a:lvl4pPr>
            <a:lvl5pPr marL="2286000" lvl="4" indent="-228600" algn="l">
              <a:spcBef>
                <a:spcPts val="1969"/>
              </a:spcBef>
              <a:spcAft>
                <a:spcPts val="0"/>
              </a:spcAft>
              <a:buClr>
                <a:schemeClr val="dk1"/>
              </a:buClr>
              <a:buSzPts val="600"/>
              <a:buFont typeface="Arial"/>
              <a:buNone/>
              <a:defRPr sz="600"/>
            </a:lvl5pPr>
            <a:lvl6pPr marL="2743200" lvl="5" indent="-228600" algn="l">
              <a:spcBef>
                <a:spcPts val="1969"/>
              </a:spcBef>
              <a:spcAft>
                <a:spcPts val="0"/>
              </a:spcAft>
              <a:buClr>
                <a:schemeClr val="dk1"/>
              </a:buClr>
              <a:buSzPts val="600"/>
              <a:buFont typeface="Arial"/>
              <a:buNone/>
              <a:defRPr sz="600"/>
            </a:lvl6pPr>
            <a:lvl7pPr marL="3200400" lvl="6" indent="-228600" algn="l">
              <a:spcBef>
                <a:spcPts val="1969"/>
              </a:spcBef>
              <a:spcAft>
                <a:spcPts val="0"/>
              </a:spcAft>
              <a:buClr>
                <a:schemeClr val="dk1"/>
              </a:buClr>
              <a:buSzPts val="600"/>
              <a:buFont typeface="Arial"/>
              <a:buNone/>
              <a:defRPr sz="600"/>
            </a:lvl7pPr>
            <a:lvl8pPr marL="3657600" lvl="7" indent="-228600" algn="l">
              <a:spcBef>
                <a:spcPts val="1969"/>
              </a:spcBef>
              <a:spcAft>
                <a:spcPts val="0"/>
              </a:spcAft>
              <a:buClr>
                <a:schemeClr val="dk1"/>
              </a:buClr>
              <a:buSzPts val="600"/>
              <a:buFont typeface="Arial"/>
              <a:buNone/>
              <a:defRPr sz="600"/>
            </a:lvl8pPr>
            <a:lvl9pPr marL="4114800" lvl="8" indent="-228600" algn="l">
              <a:spcBef>
                <a:spcPts val="1969"/>
              </a:spcBef>
              <a:spcAft>
                <a:spcPts val="0"/>
              </a:spcAft>
              <a:buClr>
                <a:schemeClr val="dk1"/>
              </a:buClr>
              <a:buSzPts val="600"/>
              <a:buFont typeface="Arial"/>
              <a:buNone/>
              <a:defRPr sz="600"/>
            </a:lvl9pPr>
          </a:lstStyle>
          <a:p>
            <a:endParaRPr/>
          </a:p>
        </p:txBody>
      </p:sp>
    </p:spTree>
    <p:extLst>
      <p:ext uri="{BB962C8B-B14F-4D97-AF65-F5344CB8AC3E}">
        <p14:creationId xmlns:p14="http://schemas.microsoft.com/office/powerpoint/2010/main" val="2230511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162"/>
        <p:cNvGrpSpPr/>
        <p:nvPr/>
      </p:nvGrpSpPr>
      <p:grpSpPr>
        <a:xfrm>
          <a:off x="0" y="0"/>
          <a:ext cx="0" cy="0"/>
          <a:chOff x="0" y="0"/>
          <a:chExt cx="0" cy="0"/>
        </a:xfrm>
      </p:grpSpPr>
      <p:sp>
        <p:nvSpPr>
          <p:cNvPr id="163" name="Google Shape;163;p5"/>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4" name="Google Shape;164;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370840" algn="l">
              <a:spcBef>
                <a:spcPts val="560"/>
              </a:spcBef>
              <a:spcAft>
                <a:spcPts val="0"/>
              </a:spcAft>
              <a:buSzPts val="2240"/>
              <a:buChar char="⮚"/>
              <a:defRPr sz="2800"/>
            </a:lvl1pPr>
            <a:lvl2pPr marL="914400" lvl="1" indent="-304800" algn="l">
              <a:spcBef>
                <a:spcPts val="480"/>
              </a:spcBef>
              <a:spcAft>
                <a:spcPts val="0"/>
              </a:spcAft>
              <a:buSzPts val="1200"/>
              <a:buChar char="●"/>
              <a:defRPr sz="2400"/>
            </a:lvl2pPr>
            <a:lvl3pPr marL="1371600" lvl="2" indent="-355600" algn="l">
              <a:spcBef>
                <a:spcPts val="400"/>
              </a:spcBef>
              <a:spcAft>
                <a:spcPts val="0"/>
              </a:spcAft>
              <a:buSzPts val="2000"/>
              <a:buFont typeface="Arial"/>
              <a:buChar char="•"/>
              <a:defRPr sz="2000"/>
            </a:lvl3pPr>
            <a:lvl4pPr marL="1828800" lvl="3" indent="-285750" algn="l">
              <a:spcBef>
                <a:spcPts val="360"/>
              </a:spcBef>
              <a:spcAft>
                <a:spcPts val="0"/>
              </a:spcAft>
              <a:buSzPts val="900"/>
              <a:buChar char="●"/>
              <a:defRPr sz="1800"/>
            </a:lvl4pPr>
            <a:lvl5pPr marL="2286000" lvl="4" indent="-342900" algn="l">
              <a:spcBef>
                <a:spcPts val="360"/>
              </a:spcBef>
              <a:spcAft>
                <a:spcPts val="0"/>
              </a:spcAft>
              <a:buSzPts val="1800"/>
              <a:buFont typeface="Arial"/>
              <a:buChar char="•"/>
              <a:defRPr sz="1800"/>
            </a:lvl5pPr>
            <a:lvl6pPr marL="2743200" lvl="5" indent="-342900" algn="l">
              <a:spcBef>
                <a:spcPts val="360"/>
              </a:spcBef>
              <a:spcAft>
                <a:spcPts val="0"/>
              </a:spcAft>
              <a:buSzPts val="1800"/>
              <a:buFont typeface="Arial"/>
              <a:buChar char="•"/>
              <a:defRPr sz="1800"/>
            </a:lvl6pPr>
            <a:lvl7pPr marL="3200400" lvl="6" indent="-342900" algn="l">
              <a:spcBef>
                <a:spcPts val="360"/>
              </a:spcBef>
              <a:spcAft>
                <a:spcPts val="0"/>
              </a:spcAft>
              <a:buSzPts val="1800"/>
              <a:buFont typeface="Arial"/>
              <a:buChar char="•"/>
              <a:defRPr sz="1800"/>
            </a:lvl7pPr>
            <a:lvl8pPr marL="3657600" lvl="7" indent="-342900" algn="l">
              <a:spcBef>
                <a:spcPts val="360"/>
              </a:spcBef>
              <a:spcAft>
                <a:spcPts val="0"/>
              </a:spcAft>
              <a:buSzPts val="1800"/>
              <a:buFont typeface="Arial"/>
              <a:buChar char="•"/>
              <a:defRPr sz="1800"/>
            </a:lvl8pPr>
            <a:lvl9pPr marL="4114800" lvl="8" indent="-342900" algn="l">
              <a:spcBef>
                <a:spcPts val="360"/>
              </a:spcBef>
              <a:spcAft>
                <a:spcPts val="0"/>
              </a:spcAft>
              <a:buSzPts val="1800"/>
              <a:buFont typeface="Arial"/>
              <a:buChar char="•"/>
              <a:defRPr sz="1800"/>
            </a:lvl9pPr>
          </a:lstStyle>
          <a:p>
            <a:endParaRPr/>
          </a:p>
        </p:txBody>
      </p:sp>
      <p:sp>
        <p:nvSpPr>
          <p:cNvPr id="165" name="Google Shape;165;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370840" algn="l">
              <a:spcBef>
                <a:spcPts val="560"/>
              </a:spcBef>
              <a:spcAft>
                <a:spcPts val="0"/>
              </a:spcAft>
              <a:buSzPts val="2240"/>
              <a:buChar char="⮚"/>
              <a:defRPr sz="2800"/>
            </a:lvl1pPr>
            <a:lvl2pPr marL="914400" lvl="1" indent="-304800" algn="l">
              <a:spcBef>
                <a:spcPts val="480"/>
              </a:spcBef>
              <a:spcAft>
                <a:spcPts val="0"/>
              </a:spcAft>
              <a:buSzPts val="1200"/>
              <a:buChar char="●"/>
              <a:defRPr sz="2400"/>
            </a:lvl2pPr>
            <a:lvl3pPr marL="1371600" lvl="2" indent="-355600" algn="l">
              <a:spcBef>
                <a:spcPts val="400"/>
              </a:spcBef>
              <a:spcAft>
                <a:spcPts val="0"/>
              </a:spcAft>
              <a:buSzPts val="2000"/>
              <a:buFont typeface="Arial"/>
              <a:buChar char="•"/>
              <a:defRPr sz="2000"/>
            </a:lvl3pPr>
            <a:lvl4pPr marL="1828800" lvl="3" indent="-285750" algn="l">
              <a:spcBef>
                <a:spcPts val="360"/>
              </a:spcBef>
              <a:spcAft>
                <a:spcPts val="0"/>
              </a:spcAft>
              <a:buSzPts val="900"/>
              <a:buChar char="●"/>
              <a:defRPr sz="1800"/>
            </a:lvl4pPr>
            <a:lvl5pPr marL="2286000" lvl="4" indent="-342900" algn="l">
              <a:spcBef>
                <a:spcPts val="360"/>
              </a:spcBef>
              <a:spcAft>
                <a:spcPts val="0"/>
              </a:spcAft>
              <a:buSzPts val="1800"/>
              <a:buFont typeface="Arial"/>
              <a:buChar char="•"/>
              <a:defRPr sz="1800"/>
            </a:lvl5pPr>
            <a:lvl6pPr marL="2743200" lvl="5" indent="-342900" algn="l">
              <a:spcBef>
                <a:spcPts val="360"/>
              </a:spcBef>
              <a:spcAft>
                <a:spcPts val="0"/>
              </a:spcAft>
              <a:buSzPts val="1800"/>
              <a:buFont typeface="Arial"/>
              <a:buChar char="•"/>
              <a:defRPr sz="1800"/>
            </a:lvl6pPr>
            <a:lvl7pPr marL="3200400" lvl="6" indent="-342900" algn="l">
              <a:spcBef>
                <a:spcPts val="360"/>
              </a:spcBef>
              <a:spcAft>
                <a:spcPts val="0"/>
              </a:spcAft>
              <a:buSzPts val="1800"/>
              <a:buFont typeface="Arial"/>
              <a:buChar char="•"/>
              <a:defRPr sz="1800"/>
            </a:lvl7pPr>
            <a:lvl8pPr marL="3657600" lvl="7" indent="-342900" algn="l">
              <a:spcBef>
                <a:spcPts val="360"/>
              </a:spcBef>
              <a:spcAft>
                <a:spcPts val="0"/>
              </a:spcAft>
              <a:buSzPts val="1800"/>
              <a:buFont typeface="Arial"/>
              <a:buChar char="•"/>
              <a:defRPr sz="1800"/>
            </a:lvl8pPr>
            <a:lvl9pPr marL="4114800" lvl="8" indent="-342900" algn="l">
              <a:spcBef>
                <a:spcPts val="360"/>
              </a:spcBef>
              <a:spcAft>
                <a:spcPts val="0"/>
              </a:spcAft>
              <a:buSzPts val="1800"/>
              <a:buFont typeface="Arial"/>
              <a:buChar char="•"/>
              <a:defRPr sz="1800"/>
            </a:lvl9pPr>
          </a:lstStyle>
          <a:p>
            <a:endParaRPr/>
          </a:p>
        </p:txBody>
      </p:sp>
      <p:sp>
        <p:nvSpPr>
          <p:cNvPr id="166" name="Google Shape;166;p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940497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1"/>
        <p:cNvGrpSpPr/>
        <p:nvPr/>
      </p:nvGrpSpPr>
      <p:grpSpPr>
        <a:xfrm>
          <a:off x="0" y="0"/>
          <a:ext cx="0" cy="0"/>
          <a:chOff x="0" y="0"/>
          <a:chExt cx="0" cy="0"/>
        </a:xfrm>
      </p:grpSpPr>
      <p:sp>
        <p:nvSpPr>
          <p:cNvPr id="142" name="Google Shape;142;p25"/>
          <p:cNvSpPr txBox="1">
            <a:spLocks noGrp="1"/>
          </p:cNvSpPr>
          <p:nvPr>
            <p:ph type="title"/>
          </p:nvPr>
        </p:nvSpPr>
        <p:spPr>
          <a:xfrm>
            <a:off x="892969" y="526852"/>
            <a:ext cx="7358063"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3" name="Google Shape;143;p25"/>
          <p:cNvSpPr txBox="1">
            <a:spLocks noGrp="1"/>
          </p:cNvSpPr>
          <p:nvPr>
            <p:ph type="body" idx="1"/>
          </p:nvPr>
        </p:nvSpPr>
        <p:spPr>
          <a:xfrm rot="5400000">
            <a:off x="634009" y="2357438"/>
            <a:ext cx="4018359" cy="3500438"/>
          </a:xfrm>
          <a:prstGeom prst="rect">
            <a:avLst/>
          </a:prstGeom>
          <a:noFill/>
          <a:ln>
            <a:noFill/>
          </a:ln>
        </p:spPr>
        <p:txBody>
          <a:bodyPr spcFirstLastPara="1" wrap="square" lIns="35700" tIns="35700" rIns="35700" bIns="35700" anchor="ctr" anchorCtr="0">
            <a:noAutofit/>
          </a:bodyPr>
          <a:lstStyle>
            <a:lvl1pPr marL="457200" lvl="0" indent="-342900" algn="l">
              <a:spcBef>
                <a:spcPts val="1969"/>
              </a:spcBef>
              <a:spcAft>
                <a:spcPts val="0"/>
              </a:spcAft>
              <a:buClr>
                <a:schemeClr val="dk1"/>
              </a:buClr>
              <a:buSzPts val="1800"/>
              <a:buChar char="•"/>
              <a:defRPr/>
            </a:lvl1pPr>
            <a:lvl2pPr marL="914400" lvl="1" indent="-342900" algn="l">
              <a:spcBef>
                <a:spcPts val="1969"/>
              </a:spcBef>
              <a:spcAft>
                <a:spcPts val="0"/>
              </a:spcAft>
              <a:buClr>
                <a:schemeClr val="dk1"/>
              </a:buClr>
              <a:buSzPts val="1800"/>
              <a:buChar char="•"/>
              <a:defRPr/>
            </a:lvl2pPr>
            <a:lvl3pPr marL="1371600" lvl="2" indent="-342900" algn="l">
              <a:spcBef>
                <a:spcPts val="1969"/>
              </a:spcBef>
              <a:spcAft>
                <a:spcPts val="0"/>
              </a:spcAft>
              <a:buClr>
                <a:schemeClr val="dk1"/>
              </a:buClr>
              <a:buSzPts val="1800"/>
              <a:buChar char="•"/>
              <a:defRPr/>
            </a:lvl3pPr>
            <a:lvl4pPr marL="1828800" lvl="3" indent="-342900" algn="l">
              <a:spcBef>
                <a:spcPts val="1969"/>
              </a:spcBef>
              <a:spcAft>
                <a:spcPts val="0"/>
              </a:spcAft>
              <a:buClr>
                <a:schemeClr val="dk1"/>
              </a:buClr>
              <a:buSzPts val="1800"/>
              <a:buChar char="•"/>
              <a:defRPr/>
            </a:lvl4pPr>
            <a:lvl5pPr marL="2286000" lvl="4" indent="-342900" algn="l">
              <a:spcBef>
                <a:spcPts val="1969"/>
              </a:spcBef>
              <a:spcAft>
                <a:spcPts val="0"/>
              </a:spcAft>
              <a:buClr>
                <a:schemeClr val="dk1"/>
              </a:buClr>
              <a:buSzPts val="1800"/>
              <a:buChar char="•"/>
              <a:defRPr/>
            </a:lvl5pPr>
            <a:lvl6pPr marL="2743200" lvl="5" indent="-342900" algn="l">
              <a:spcBef>
                <a:spcPts val="1969"/>
              </a:spcBef>
              <a:spcAft>
                <a:spcPts val="0"/>
              </a:spcAft>
              <a:buClr>
                <a:schemeClr val="dk1"/>
              </a:buClr>
              <a:buSzPts val="1800"/>
              <a:buChar char="•"/>
              <a:defRPr/>
            </a:lvl6pPr>
            <a:lvl7pPr marL="3200400" lvl="6" indent="-342900" algn="l">
              <a:spcBef>
                <a:spcPts val="1969"/>
              </a:spcBef>
              <a:spcAft>
                <a:spcPts val="0"/>
              </a:spcAft>
              <a:buClr>
                <a:schemeClr val="dk1"/>
              </a:buClr>
              <a:buSzPts val="1800"/>
              <a:buChar char="•"/>
              <a:defRPr/>
            </a:lvl7pPr>
            <a:lvl8pPr marL="3657600" lvl="7" indent="-342900" algn="l">
              <a:spcBef>
                <a:spcPts val="1969"/>
              </a:spcBef>
              <a:spcAft>
                <a:spcPts val="0"/>
              </a:spcAft>
              <a:buClr>
                <a:schemeClr val="dk1"/>
              </a:buClr>
              <a:buSzPts val="1800"/>
              <a:buChar char="•"/>
              <a:defRPr/>
            </a:lvl8pPr>
            <a:lvl9pPr marL="4114800" lvl="8" indent="-342900" algn="l">
              <a:spcBef>
                <a:spcPts val="1969"/>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558781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44"/>
        <p:cNvGrpSpPr/>
        <p:nvPr/>
      </p:nvGrpSpPr>
      <p:grpSpPr>
        <a:xfrm>
          <a:off x="0" y="0"/>
          <a:ext cx="0" cy="0"/>
          <a:chOff x="0" y="0"/>
          <a:chExt cx="0" cy="0"/>
        </a:xfrm>
      </p:grpSpPr>
      <p:sp>
        <p:nvSpPr>
          <p:cNvPr id="145" name="Google Shape;145;p26"/>
          <p:cNvSpPr txBox="1">
            <a:spLocks noGrp="1"/>
          </p:cNvSpPr>
          <p:nvPr>
            <p:ph type="title"/>
          </p:nvPr>
        </p:nvSpPr>
        <p:spPr>
          <a:xfrm rot="5400000">
            <a:off x="4536281" y="2402086"/>
            <a:ext cx="5589984" cy="1839516"/>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6" name="Google Shape;146;p26"/>
          <p:cNvSpPr txBox="1">
            <a:spLocks noGrp="1"/>
          </p:cNvSpPr>
          <p:nvPr>
            <p:ph type="body" idx="1"/>
          </p:nvPr>
        </p:nvSpPr>
        <p:spPr>
          <a:xfrm rot="5400000">
            <a:off x="803673" y="616149"/>
            <a:ext cx="5589984" cy="5411391"/>
          </a:xfrm>
          <a:prstGeom prst="rect">
            <a:avLst/>
          </a:prstGeom>
          <a:noFill/>
          <a:ln>
            <a:noFill/>
          </a:ln>
        </p:spPr>
        <p:txBody>
          <a:bodyPr spcFirstLastPara="1" wrap="square" lIns="35700" tIns="35700" rIns="35700" bIns="35700" anchor="ctr" anchorCtr="0">
            <a:noAutofit/>
          </a:bodyPr>
          <a:lstStyle>
            <a:lvl1pPr marL="457200" lvl="0" indent="-342900" algn="l">
              <a:spcBef>
                <a:spcPts val="1969"/>
              </a:spcBef>
              <a:spcAft>
                <a:spcPts val="0"/>
              </a:spcAft>
              <a:buClr>
                <a:schemeClr val="dk1"/>
              </a:buClr>
              <a:buSzPts val="1800"/>
              <a:buChar char="•"/>
              <a:defRPr/>
            </a:lvl1pPr>
            <a:lvl2pPr marL="914400" lvl="1" indent="-342900" algn="l">
              <a:spcBef>
                <a:spcPts val="1969"/>
              </a:spcBef>
              <a:spcAft>
                <a:spcPts val="0"/>
              </a:spcAft>
              <a:buClr>
                <a:schemeClr val="dk1"/>
              </a:buClr>
              <a:buSzPts val="1800"/>
              <a:buChar char="•"/>
              <a:defRPr/>
            </a:lvl2pPr>
            <a:lvl3pPr marL="1371600" lvl="2" indent="-342900" algn="l">
              <a:spcBef>
                <a:spcPts val="1969"/>
              </a:spcBef>
              <a:spcAft>
                <a:spcPts val="0"/>
              </a:spcAft>
              <a:buClr>
                <a:schemeClr val="dk1"/>
              </a:buClr>
              <a:buSzPts val="1800"/>
              <a:buChar char="•"/>
              <a:defRPr/>
            </a:lvl3pPr>
            <a:lvl4pPr marL="1828800" lvl="3" indent="-342900" algn="l">
              <a:spcBef>
                <a:spcPts val="1969"/>
              </a:spcBef>
              <a:spcAft>
                <a:spcPts val="0"/>
              </a:spcAft>
              <a:buClr>
                <a:schemeClr val="dk1"/>
              </a:buClr>
              <a:buSzPts val="1800"/>
              <a:buChar char="•"/>
              <a:defRPr/>
            </a:lvl4pPr>
            <a:lvl5pPr marL="2286000" lvl="4" indent="-342900" algn="l">
              <a:spcBef>
                <a:spcPts val="1969"/>
              </a:spcBef>
              <a:spcAft>
                <a:spcPts val="0"/>
              </a:spcAft>
              <a:buClr>
                <a:schemeClr val="dk1"/>
              </a:buClr>
              <a:buSzPts val="1800"/>
              <a:buChar char="•"/>
              <a:defRPr/>
            </a:lvl5pPr>
            <a:lvl6pPr marL="2743200" lvl="5" indent="-342900" algn="l">
              <a:spcBef>
                <a:spcPts val="1969"/>
              </a:spcBef>
              <a:spcAft>
                <a:spcPts val="0"/>
              </a:spcAft>
              <a:buClr>
                <a:schemeClr val="dk1"/>
              </a:buClr>
              <a:buSzPts val="1800"/>
              <a:buChar char="•"/>
              <a:defRPr/>
            </a:lvl6pPr>
            <a:lvl7pPr marL="3200400" lvl="6" indent="-342900" algn="l">
              <a:spcBef>
                <a:spcPts val="1969"/>
              </a:spcBef>
              <a:spcAft>
                <a:spcPts val="0"/>
              </a:spcAft>
              <a:buClr>
                <a:schemeClr val="dk1"/>
              </a:buClr>
              <a:buSzPts val="1800"/>
              <a:buChar char="•"/>
              <a:defRPr/>
            </a:lvl7pPr>
            <a:lvl8pPr marL="3657600" lvl="7" indent="-342900" algn="l">
              <a:spcBef>
                <a:spcPts val="1969"/>
              </a:spcBef>
              <a:spcAft>
                <a:spcPts val="0"/>
              </a:spcAft>
              <a:buClr>
                <a:schemeClr val="dk1"/>
              </a:buClr>
              <a:buSzPts val="1800"/>
              <a:buChar char="•"/>
              <a:defRPr/>
            </a:lvl8pPr>
            <a:lvl9pPr marL="4114800" lvl="8" indent="-342900" algn="l">
              <a:spcBef>
                <a:spcPts val="1969"/>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73970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1"/>
        <p:cNvGrpSpPr/>
        <p:nvPr/>
      </p:nvGrpSpPr>
      <p:grpSpPr>
        <a:xfrm>
          <a:off x="0" y="0"/>
          <a:ext cx="0" cy="0"/>
          <a:chOff x="0" y="0"/>
          <a:chExt cx="0" cy="0"/>
        </a:xfrm>
      </p:grpSpPr>
      <p:sp>
        <p:nvSpPr>
          <p:cNvPr id="32" name="Google Shape;32;p3"/>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3"/>
          <p:cNvSpPr txBox="1">
            <a:spLocks noGrp="1"/>
          </p:cNvSpPr>
          <p:nvPr>
            <p:ph type="body" idx="1"/>
          </p:nvPr>
        </p:nvSpPr>
        <p:spPr>
          <a:xfrm>
            <a:off x="685800" y="1641475"/>
            <a:ext cx="7772400" cy="4454525"/>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4" name="Google Shape;34;p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23196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itle, Text and Clip Art">
    <p:spTree>
      <p:nvGrpSpPr>
        <p:cNvPr id="1" name="Shape 37"/>
        <p:cNvGrpSpPr/>
        <p:nvPr/>
      </p:nvGrpSpPr>
      <p:grpSpPr>
        <a:xfrm>
          <a:off x="0" y="0"/>
          <a:ext cx="0" cy="0"/>
          <a:chOff x="0" y="0"/>
          <a:chExt cx="0" cy="0"/>
        </a:xfrm>
      </p:grpSpPr>
      <p:sp>
        <p:nvSpPr>
          <p:cNvPr id="38" name="Google Shape;38;p4"/>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 name="Google Shape;39;p4"/>
          <p:cNvSpPr txBox="1">
            <a:spLocks noGrp="1"/>
          </p:cNvSpPr>
          <p:nvPr>
            <p:ph type="body" idx="1"/>
          </p:nvPr>
        </p:nvSpPr>
        <p:spPr>
          <a:xfrm>
            <a:off x="685800" y="1641475"/>
            <a:ext cx="3810000" cy="4454525"/>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40" name="Google Shape;40;p4"/>
          <p:cNvSpPr>
            <a:spLocks noGrp="1"/>
          </p:cNvSpPr>
          <p:nvPr>
            <p:ph type="clipArt" idx="2"/>
          </p:nvPr>
        </p:nvSpPr>
        <p:spPr>
          <a:xfrm>
            <a:off x="4648200" y="1641475"/>
            <a:ext cx="3810000" cy="4454525"/>
          </a:xfrm>
          <a:prstGeom prst="rect">
            <a:avLst/>
          </a:prstGeom>
          <a:noFill/>
          <a:ln>
            <a:noFill/>
          </a:ln>
        </p:spPr>
      </p:sp>
      <p:sp>
        <p:nvSpPr>
          <p:cNvPr id="41" name="Google Shape;41;p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068683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4"/>
        <p:cNvGrpSpPr/>
        <p:nvPr/>
      </p:nvGrpSpPr>
      <p:grpSpPr>
        <a:xfrm>
          <a:off x="0" y="0"/>
          <a:ext cx="0" cy="0"/>
          <a:chOff x="0" y="0"/>
          <a:chExt cx="0" cy="0"/>
        </a:xfrm>
      </p:grpSpPr>
      <p:sp>
        <p:nvSpPr>
          <p:cNvPr id="45" name="Google Shape;45;p5"/>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 name="Google Shape;46;p5"/>
          <p:cNvSpPr txBox="1">
            <a:spLocks noGrp="1"/>
          </p:cNvSpPr>
          <p:nvPr>
            <p:ph type="body" idx="1"/>
          </p:nvPr>
        </p:nvSpPr>
        <p:spPr>
          <a:xfrm>
            <a:off x="685800" y="1641475"/>
            <a:ext cx="3810000" cy="4454525"/>
          </a:xfrm>
          <a:prstGeom prst="rect">
            <a:avLst/>
          </a:prstGeom>
          <a:noFill/>
          <a:ln>
            <a:noFill/>
          </a:ln>
        </p:spPr>
        <p:txBody>
          <a:bodyPr spcFirstLastPara="1" wrap="square" lIns="91425" tIns="45700" rIns="91425" bIns="45700" anchor="t" anchorCtr="0">
            <a:noAutofit/>
          </a:bodyPr>
          <a:lstStyle>
            <a:lvl1pPr marL="457200" lvl="0" indent="-361950" algn="l">
              <a:spcBef>
                <a:spcPts val="560"/>
              </a:spcBef>
              <a:spcAft>
                <a:spcPts val="0"/>
              </a:spcAft>
              <a:buSzPts val="2100"/>
              <a:buChar char="■"/>
              <a:defRPr sz="2800"/>
            </a:lvl1pPr>
            <a:lvl2pPr marL="914400" lvl="1" indent="-381000" algn="l">
              <a:spcBef>
                <a:spcPts val="480"/>
              </a:spcBef>
              <a:spcAft>
                <a:spcPts val="0"/>
              </a:spcAft>
              <a:buSzPts val="2400"/>
              <a:buFont typeface="Comic Sans MS"/>
              <a:buChar char="–"/>
              <a:defRPr sz="2400"/>
            </a:lvl2pPr>
            <a:lvl3pPr marL="1371600" lvl="2" indent="-355600" algn="l">
              <a:spcBef>
                <a:spcPts val="400"/>
              </a:spcBef>
              <a:spcAft>
                <a:spcPts val="0"/>
              </a:spcAft>
              <a:buSzPts val="2000"/>
              <a:buFont typeface="Comic Sans MS"/>
              <a:buChar char="»"/>
              <a:defRPr sz="2000"/>
            </a:lvl3pPr>
            <a:lvl4pPr marL="1828800" lvl="3" indent="-314325" algn="l">
              <a:spcBef>
                <a:spcPts val="360"/>
              </a:spcBef>
              <a:spcAft>
                <a:spcPts val="0"/>
              </a:spcAft>
              <a:buSzPts val="1350"/>
              <a:buChar char="■"/>
              <a:defRPr sz="1800"/>
            </a:lvl4pPr>
            <a:lvl5pPr marL="2286000" lvl="4" indent="-342900" algn="l">
              <a:spcBef>
                <a:spcPts val="360"/>
              </a:spcBef>
              <a:spcAft>
                <a:spcPts val="0"/>
              </a:spcAft>
              <a:buSzPts val="1800"/>
              <a:buFont typeface="Comic Sans MS"/>
              <a:buChar char="–"/>
              <a:defRPr sz="1800"/>
            </a:lvl5pPr>
            <a:lvl6pPr marL="2743200" lvl="5" indent="-342900" algn="l">
              <a:spcBef>
                <a:spcPts val="360"/>
              </a:spcBef>
              <a:spcAft>
                <a:spcPts val="0"/>
              </a:spcAft>
              <a:buSzPts val="1800"/>
              <a:buFont typeface="Comic Sans MS"/>
              <a:buChar char="–"/>
              <a:defRPr sz="1800"/>
            </a:lvl6pPr>
            <a:lvl7pPr marL="3200400" lvl="6" indent="-342900" algn="l">
              <a:spcBef>
                <a:spcPts val="360"/>
              </a:spcBef>
              <a:spcAft>
                <a:spcPts val="0"/>
              </a:spcAft>
              <a:buSzPts val="1800"/>
              <a:buFont typeface="Comic Sans MS"/>
              <a:buChar char="–"/>
              <a:defRPr sz="1800"/>
            </a:lvl7pPr>
            <a:lvl8pPr marL="3657600" lvl="7" indent="-342900" algn="l">
              <a:spcBef>
                <a:spcPts val="360"/>
              </a:spcBef>
              <a:spcAft>
                <a:spcPts val="0"/>
              </a:spcAft>
              <a:buSzPts val="1800"/>
              <a:buFont typeface="Comic Sans MS"/>
              <a:buChar char="–"/>
              <a:defRPr sz="1800"/>
            </a:lvl8pPr>
            <a:lvl9pPr marL="4114800" lvl="8" indent="-342900" algn="l">
              <a:spcBef>
                <a:spcPts val="360"/>
              </a:spcBef>
              <a:spcAft>
                <a:spcPts val="0"/>
              </a:spcAft>
              <a:buSzPts val="1800"/>
              <a:buFont typeface="Comic Sans MS"/>
              <a:buChar char="–"/>
              <a:defRPr sz="1800"/>
            </a:lvl9pPr>
          </a:lstStyle>
          <a:p>
            <a:endParaRPr/>
          </a:p>
        </p:txBody>
      </p:sp>
      <p:sp>
        <p:nvSpPr>
          <p:cNvPr id="47" name="Google Shape;47;p5"/>
          <p:cNvSpPr txBox="1">
            <a:spLocks noGrp="1"/>
          </p:cNvSpPr>
          <p:nvPr>
            <p:ph type="body" idx="2"/>
          </p:nvPr>
        </p:nvSpPr>
        <p:spPr>
          <a:xfrm>
            <a:off x="4648200" y="1641475"/>
            <a:ext cx="3810000" cy="4454525"/>
          </a:xfrm>
          <a:prstGeom prst="rect">
            <a:avLst/>
          </a:prstGeom>
          <a:noFill/>
          <a:ln>
            <a:noFill/>
          </a:ln>
        </p:spPr>
        <p:txBody>
          <a:bodyPr spcFirstLastPara="1" wrap="square" lIns="91425" tIns="45700" rIns="91425" bIns="45700" anchor="t" anchorCtr="0">
            <a:noAutofit/>
          </a:bodyPr>
          <a:lstStyle>
            <a:lvl1pPr marL="457200" lvl="0" indent="-361950" algn="l">
              <a:spcBef>
                <a:spcPts val="560"/>
              </a:spcBef>
              <a:spcAft>
                <a:spcPts val="0"/>
              </a:spcAft>
              <a:buSzPts val="2100"/>
              <a:buChar char="■"/>
              <a:defRPr sz="2800"/>
            </a:lvl1pPr>
            <a:lvl2pPr marL="914400" lvl="1" indent="-381000" algn="l">
              <a:spcBef>
                <a:spcPts val="480"/>
              </a:spcBef>
              <a:spcAft>
                <a:spcPts val="0"/>
              </a:spcAft>
              <a:buSzPts val="2400"/>
              <a:buFont typeface="Comic Sans MS"/>
              <a:buChar char="–"/>
              <a:defRPr sz="2400"/>
            </a:lvl2pPr>
            <a:lvl3pPr marL="1371600" lvl="2" indent="-355600" algn="l">
              <a:spcBef>
                <a:spcPts val="400"/>
              </a:spcBef>
              <a:spcAft>
                <a:spcPts val="0"/>
              </a:spcAft>
              <a:buSzPts val="2000"/>
              <a:buFont typeface="Comic Sans MS"/>
              <a:buChar char="»"/>
              <a:defRPr sz="2000"/>
            </a:lvl3pPr>
            <a:lvl4pPr marL="1828800" lvl="3" indent="-314325" algn="l">
              <a:spcBef>
                <a:spcPts val="360"/>
              </a:spcBef>
              <a:spcAft>
                <a:spcPts val="0"/>
              </a:spcAft>
              <a:buSzPts val="1350"/>
              <a:buChar char="■"/>
              <a:defRPr sz="1800"/>
            </a:lvl4pPr>
            <a:lvl5pPr marL="2286000" lvl="4" indent="-342900" algn="l">
              <a:spcBef>
                <a:spcPts val="360"/>
              </a:spcBef>
              <a:spcAft>
                <a:spcPts val="0"/>
              </a:spcAft>
              <a:buSzPts val="1800"/>
              <a:buFont typeface="Comic Sans MS"/>
              <a:buChar char="–"/>
              <a:defRPr sz="1800"/>
            </a:lvl5pPr>
            <a:lvl6pPr marL="2743200" lvl="5" indent="-342900" algn="l">
              <a:spcBef>
                <a:spcPts val="360"/>
              </a:spcBef>
              <a:spcAft>
                <a:spcPts val="0"/>
              </a:spcAft>
              <a:buSzPts val="1800"/>
              <a:buFont typeface="Comic Sans MS"/>
              <a:buChar char="–"/>
              <a:defRPr sz="1800"/>
            </a:lvl6pPr>
            <a:lvl7pPr marL="3200400" lvl="6" indent="-342900" algn="l">
              <a:spcBef>
                <a:spcPts val="360"/>
              </a:spcBef>
              <a:spcAft>
                <a:spcPts val="0"/>
              </a:spcAft>
              <a:buSzPts val="1800"/>
              <a:buFont typeface="Comic Sans MS"/>
              <a:buChar char="–"/>
              <a:defRPr sz="1800"/>
            </a:lvl7pPr>
            <a:lvl8pPr marL="3657600" lvl="7" indent="-342900" algn="l">
              <a:spcBef>
                <a:spcPts val="360"/>
              </a:spcBef>
              <a:spcAft>
                <a:spcPts val="0"/>
              </a:spcAft>
              <a:buSzPts val="1800"/>
              <a:buFont typeface="Comic Sans MS"/>
              <a:buChar char="–"/>
              <a:defRPr sz="1800"/>
            </a:lvl8pPr>
            <a:lvl9pPr marL="4114800" lvl="8" indent="-342900" algn="l">
              <a:spcBef>
                <a:spcPts val="360"/>
              </a:spcBef>
              <a:spcAft>
                <a:spcPts val="0"/>
              </a:spcAft>
              <a:buSzPts val="1800"/>
              <a:buFont typeface="Comic Sans MS"/>
              <a:buChar char="–"/>
              <a:defRPr sz="1800"/>
            </a:lvl9pPr>
          </a:lstStyle>
          <a:p>
            <a:endParaRPr/>
          </a:p>
        </p:txBody>
      </p:sp>
      <p:sp>
        <p:nvSpPr>
          <p:cNvPr id="48" name="Google Shape;48;p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890048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1"/>
        <p:cNvGrpSpPr/>
        <p:nvPr/>
      </p:nvGrpSpPr>
      <p:grpSpPr>
        <a:xfrm>
          <a:off x="0" y="0"/>
          <a:ext cx="0" cy="0"/>
          <a:chOff x="0" y="0"/>
          <a:chExt cx="0" cy="0"/>
        </a:xfrm>
      </p:grpSpPr>
      <p:sp>
        <p:nvSpPr>
          <p:cNvPr id="52" name="Google Shape;52;p6"/>
          <p:cNvSpPr txBox="1">
            <a:spLocks noGrp="1"/>
          </p:cNvSpPr>
          <p:nvPr>
            <p:ph type="title"/>
          </p:nvPr>
        </p:nvSpPr>
        <p:spPr>
          <a:xfrm>
            <a:off x="722313" y="4406900"/>
            <a:ext cx="7772400" cy="1362075"/>
          </a:xfrm>
          <a:prstGeom prst="rect">
            <a:avLst/>
          </a:prstGeom>
          <a:noFill/>
          <a:ln>
            <a:noFill/>
          </a:ln>
        </p:spPr>
        <p:txBody>
          <a:bodyPr spcFirstLastPara="1" wrap="square" lIns="92075" tIns="46025" rIns="92075" bIns="46025"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3" name="Google Shape;53;p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SzPts val="1500"/>
              <a:buNone/>
              <a:defRPr sz="2000"/>
            </a:lvl1pPr>
            <a:lvl2pPr marL="914400" lvl="1" indent="-228600" algn="l">
              <a:spcBef>
                <a:spcPts val="360"/>
              </a:spcBef>
              <a:spcAft>
                <a:spcPts val="0"/>
              </a:spcAft>
              <a:buSzPts val="1800"/>
              <a:buFont typeface="Comic Sans MS"/>
              <a:buNone/>
              <a:defRPr sz="1800"/>
            </a:lvl2pPr>
            <a:lvl3pPr marL="1371600" lvl="2" indent="-228600" algn="l">
              <a:spcBef>
                <a:spcPts val="320"/>
              </a:spcBef>
              <a:spcAft>
                <a:spcPts val="0"/>
              </a:spcAft>
              <a:buSzPts val="1600"/>
              <a:buFont typeface="Comic Sans MS"/>
              <a:buNone/>
              <a:defRPr sz="1600"/>
            </a:lvl3pPr>
            <a:lvl4pPr marL="1828800" lvl="3" indent="-228600" algn="l">
              <a:spcBef>
                <a:spcPts val="280"/>
              </a:spcBef>
              <a:spcAft>
                <a:spcPts val="0"/>
              </a:spcAft>
              <a:buSzPts val="1050"/>
              <a:buNone/>
              <a:defRPr sz="1400"/>
            </a:lvl4pPr>
            <a:lvl5pPr marL="2286000" lvl="4" indent="-228600" algn="l">
              <a:spcBef>
                <a:spcPts val="280"/>
              </a:spcBef>
              <a:spcAft>
                <a:spcPts val="0"/>
              </a:spcAft>
              <a:buSzPts val="1400"/>
              <a:buFont typeface="Comic Sans MS"/>
              <a:buNone/>
              <a:defRPr sz="1400"/>
            </a:lvl5pPr>
            <a:lvl6pPr marL="2743200" lvl="5" indent="-228600" algn="l">
              <a:spcBef>
                <a:spcPts val="280"/>
              </a:spcBef>
              <a:spcAft>
                <a:spcPts val="0"/>
              </a:spcAft>
              <a:buSzPts val="1400"/>
              <a:buFont typeface="Comic Sans MS"/>
              <a:buNone/>
              <a:defRPr sz="1400"/>
            </a:lvl6pPr>
            <a:lvl7pPr marL="3200400" lvl="6" indent="-228600" algn="l">
              <a:spcBef>
                <a:spcPts val="280"/>
              </a:spcBef>
              <a:spcAft>
                <a:spcPts val="0"/>
              </a:spcAft>
              <a:buSzPts val="1400"/>
              <a:buFont typeface="Comic Sans MS"/>
              <a:buNone/>
              <a:defRPr sz="1400"/>
            </a:lvl7pPr>
            <a:lvl8pPr marL="3657600" lvl="7" indent="-228600" algn="l">
              <a:spcBef>
                <a:spcPts val="280"/>
              </a:spcBef>
              <a:spcAft>
                <a:spcPts val="0"/>
              </a:spcAft>
              <a:buSzPts val="1400"/>
              <a:buFont typeface="Comic Sans MS"/>
              <a:buNone/>
              <a:defRPr sz="1400"/>
            </a:lvl8pPr>
            <a:lvl9pPr marL="4114800" lvl="8" indent="-228600" algn="l">
              <a:spcBef>
                <a:spcPts val="280"/>
              </a:spcBef>
              <a:spcAft>
                <a:spcPts val="0"/>
              </a:spcAft>
              <a:buSzPts val="1400"/>
              <a:buFont typeface="Comic Sans MS"/>
              <a:buNone/>
              <a:defRPr sz="1400"/>
            </a:lvl9pPr>
          </a:lstStyle>
          <a:p>
            <a:endParaRPr/>
          </a:p>
        </p:txBody>
      </p:sp>
      <p:sp>
        <p:nvSpPr>
          <p:cNvPr id="54" name="Google Shape;54;p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066469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7"/>
        <p:cNvGrpSpPr/>
        <p:nvPr/>
      </p:nvGrpSpPr>
      <p:grpSpPr>
        <a:xfrm>
          <a:off x="0" y="0"/>
          <a:ext cx="0" cy="0"/>
          <a:chOff x="0" y="0"/>
          <a:chExt cx="0" cy="0"/>
        </a:xfrm>
      </p:grpSpPr>
      <p:sp>
        <p:nvSpPr>
          <p:cNvPr id="58" name="Google Shape;58;p7"/>
          <p:cNvSpPr txBox="1">
            <a:spLocks noGrp="1"/>
          </p:cNvSpPr>
          <p:nvPr>
            <p:ph type="title"/>
          </p:nvPr>
        </p:nvSpPr>
        <p:spPr>
          <a:xfrm>
            <a:off x="457200" y="274638"/>
            <a:ext cx="8229600" cy="11430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9" name="Google Shape;59;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2000"/>
              <a:buFont typeface="Comic Sans MS"/>
              <a:buNone/>
              <a:defRPr sz="2000" b="1"/>
            </a:lvl2pPr>
            <a:lvl3pPr marL="1371600" lvl="2" indent="-228600" algn="l">
              <a:spcBef>
                <a:spcPts val="360"/>
              </a:spcBef>
              <a:spcAft>
                <a:spcPts val="0"/>
              </a:spcAft>
              <a:buSzPts val="1800"/>
              <a:buFont typeface="Comic Sans MS"/>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600"/>
              <a:buFont typeface="Comic Sans MS"/>
              <a:buNone/>
              <a:defRPr sz="1600" b="1"/>
            </a:lvl5pPr>
            <a:lvl6pPr marL="2743200" lvl="5" indent="-228600" algn="l">
              <a:spcBef>
                <a:spcPts val="320"/>
              </a:spcBef>
              <a:spcAft>
                <a:spcPts val="0"/>
              </a:spcAft>
              <a:buSzPts val="1600"/>
              <a:buFont typeface="Comic Sans MS"/>
              <a:buNone/>
              <a:defRPr sz="1600" b="1"/>
            </a:lvl6pPr>
            <a:lvl7pPr marL="3200400" lvl="6" indent="-228600" algn="l">
              <a:spcBef>
                <a:spcPts val="320"/>
              </a:spcBef>
              <a:spcAft>
                <a:spcPts val="0"/>
              </a:spcAft>
              <a:buSzPts val="1600"/>
              <a:buFont typeface="Comic Sans MS"/>
              <a:buNone/>
              <a:defRPr sz="1600" b="1"/>
            </a:lvl7pPr>
            <a:lvl8pPr marL="3657600" lvl="7" indent="-228600" algn="l">
              <a:spcBef>
                <a:spcPts val="320"/>
              </a:spcBef>
              <a:spcAft>
                <a:spcPts val="0"/>
              </a:spcAft>
              <a:buSzPts val="1600"/>
              <a:buFont typeface="Comic Sans MS"/>
              <a:buNone/>
              <a:defRPr sz="1600" b="1"/>
            </a:lvl8pPr>
            <a:lvl9pPr marL="4114800" lvl="8" indent="-228600" algn="l">
              <a:spcBef>
                <a:spcPts val="320"/>
              </a:spcBef>
              <a:spcAft>
                <a:spcPts val="0"/>
              </a:spcAft>
              <a:buSzPts val="1600"/>
              <a:buFont typeface="Comic Sans MS"/>
              <a:buNone/>
              <a:defRPr sz="1600" b="1"/>
            </a:lvl9pPr>
          </a:lstStyle>
          <a:p>
            <a:endParaRPr/>
          </a:p>
        </p:txBody>
      </p:sp>
      <p:sp>
        <p:nvSpPr>
          <p:cNvPr id="60" name="Google Shape;60;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42900" algn="l">
              <a:spcBef>
                <a:spcPts val="480"/>
              </a:spcBef>
              <a:spcAft>
                <a:spcPts val="0"/>
              </a:spcAft>
              <a:buSzPts val="1800"/>
              <a:buChar char="■"/>
              <a:defRPr sz="2400"/>
            </a:lvl1pPr>
            <a:lvl2pPr marL="914400" lvl="1" indent="-355600" algn="l">
              <a:spcBef>
                <a:spcPts val="400"/>
              </a:spcBef>
              <a:spcAft>
                <a:spcPts val="0"/>
              </a:spcAft>
              <a:buSzPts val="2000"/>
              <a:buFont typeface="Comic Sans MS"/>
              <a:buChar char="–"/>
              <a:defRPr sz="2000"/>
            </a:lvl2pPr>
            <a:lvl3pPr marL="1371600" lvl="2" indent="-342900" algn="l">
              <a:spcBef>
                <a:spcPts val="360"/>
              </a:spcBef>
              <a:spcAft>
                <a:spcPts val="0"/>
              </a:spcAft>
              <a:buSzPts val="1800"/>
              <a:buFont typeface="Comic Sans MS"/>
              <a:buChar char="»"/>
              <a:defRPr sz="1800"/>
            </a:lvl3pPr>
            <a:lvl4pPr marL="1828800" lvl="3" indent="-304800" algn="l">
              <a:spcBef>
                <a:spcPts val="320"/>
              </a:spcBef>
              <a:spcAft>
                <a:spcPts val="0"/>
              </a:spcAft>
              <a:buSzPts val="1200"/>
              <a:buChar char="■"/>
              <a:defRPr sz="1600"/>
            </a:lvl4pPr>
            <a:lvl5pPr marL="2286000" lvl="4" indent="-330200" algn="l">
              <a:spcBef>
                <a:spcPts val="320"/>
              </a:spcBef>
              <a:spcAft>
                <a:spcPts val="0"/>
              </a:spcAft>
              <a:buSzPts val="1600"/>
              <a:buFont typeface="Comic Sans MS"/>
              <a:buChar char="–"/>
              <a:defRPr sz="1600"/>
            </a:lvl5pPr>
            <a:lvl6pPr marL="2743200" lvl="5" indent="-330200" algn="l">
              <a:spcBef>
                <a:spcPts val="320"/>
              </a:spcBef>
              <a:spcAft>
                <a:spcPts val="0"/>
              </a:spcAft>
              <a:buSzPts val="1600"/>
              <a:buFont typeface="Comic Sans MS"/>
              <a:buChar char="–"/>
              <a:defRPr sz="1600"/>
            </a:lvl6pPr>
            <a:lvl7pPr marL="3200400" lvl="6" indent="-330200" algn="l">
              <a:spcBef>
                <a:spcPts val="320"/>
              </a:spcBef>
              <a:spcAft>
                <a:spcPts val="0"/>
              </a:spcAft>
              <a:buSzPts val="1600"/>
              <a:buFont typeface="Comic Sans MS"/>
              <a:buChar char="–"/>
              <a:defRPr sz="1600"/>
            </a:lvl7pPr>
            <a:lvl8pPr marL="3657600" lvl="7" indent="-330200" algn="l">
              <a:spcBef>
                <a:spcPts val="320"/>
              </a:spcBef>
              <a:spcAft>
                <a:spcPts val="0"/>
              </a:spcAft>
              <a:buSzPts val="1600"/>
              <a:buFont typeface="Comic Sans MS"/>
              <a:buChar char="–"/>
              <a:defRPr sz="1600"/>
            </a:lvl8pPr>
            <a:lvl9pPr marL="4114800" lvl="8" indent="-330200" algn="l">
              <a:spcBef>
                <a:spcPts val="320"/>
              </a:spcBef>
              <a:spcAft>
                <a:spcPts val="0"/>
              </a:spcAft>
              <a:buSzPts val="1600"/>
              <a:buFont typeface="Comic Sans MS"/>
              <a:buChar char="–"/>
              <a:defRPr sz="1600"/>
            </a:lvl9pPr>
          </a:lstStyle>
          <a:p>
            <a:endParaRPr/>
          </a:p>
        </p:txBody>
      </p:sp>
      <p:sp>
        <p:nvSpPr>
          <p:cNvPr id="61" name="Google Shape;61;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2000"/>
              <a:buFont typeface="Comic Sans MS"/>
              <a:buNone/>
              <a:defRPr sz="2000" b="1"/>
            </a:lvl2pPr>
            <a:lvl3pPr marL="1371600" lvl="2" indent="-228600" algn="l">
              <a:spcBef>
                <a:spcPts val="360"/>
              </a:spcBef>
              <a:spcAft>
                <a:spcPts val="0"/>
              </a:spcAft>
              <a:buSzPts val="1800"/>
              <a:buFont typeface="Comic Sans MS"/>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600"/>
              <a:buFont typeface="Comic Sans MS"/>
              <a:buNone/>
              <a:defRPr sz="1600" b="1"/>
            </a:lvl5pPr>
            <a:lvl6pPr marL="2743200" lvl="5" indent="-228600" algn="l">
              <a:spcBef>
                <a:spcPts val="320"/>
              </a:spcBef>
              <a:spcAft>
                <a:spcPts val="0"/>
              </a:spcAft>
              <a:buSzPts val="1600"/>
              <a:buFont typeface="Comic Sans MS"/>
              <a:buNone/>
              <a:defRPr sz="1600" b="1"/>
            </a:lvl6pPr>
            <a:lvl7pPr marL="3200400" lvl="6" indent="-228600" algn="l">
              <a:spcBef>
                <a:spcPts val="320"/>
              </a:spcBef>
              <a:spcAft>
                <a:spcPts val="0"/>
              </a:spcAft>
              <a:buSzPts val="1600"/>
              <a:buFont typeface="Comic Sans MS"/>
              <a:buNone/>
              <a:defRPr sz="1600" b="1"/>
            </a:lvl7pPr>
            <a:lvl8pPr marL="3657600" lvl="7" indent="-228600" algn="l">
              <a:spcBef>
                <a:spcPts val="320"/>
              </a:spcBef>
              <a:spcAft>
                <a:spcPts val="0"/>
              </a:spcAft>
              <a:buSzPts val="1600"/>
              <a:buFont typeface="Comic Sans MS"/>
              <a:buNone/>
              <a:defRPr sz="1600" b="1"/>
            </a:lvl8pPr>
            <a:lvl9pPr marL="4114800" lvl="8" indent="-228600" algn="l">
              <a:spcBef>
                <a:spcPts val="320"/>
              </a:spcBef>
              <a:spcAft>
                <a:spcPts val="0"/>
              </a:spcAft>
              <a:buSzPts val="1600"/>
              <a:buFont typeface="Comic Sans MS"/>
              <a:buNone/>
              <a:defRPr sz="1600" b="1"/>
            </a:lvl9pPr>
          </a:lstStyle>
          <a:p>
            <a:endParaRPr/>
          </a:p>
        </p:txBody>
      </p:sp>
      <p:sp>
        <p:nvSpPr>
          <p:cNvPr id="62" name="Google Shape;62;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42900" algn="l">
              <a:spcBef>
                <a:spcPts val="480"/>
              </a:spcBef>
              <a:spcAft>
                <a:spcPts val="0"/>
              </a:spcAft>
              <a:buSzPts val="1800"/>
              <a:buChar char="■"/>
              <a:defRPr sz="2400"/>
            </a:lvl1pPr>
            <a:lvl2pPr marL="914400" lvl="1" indent="-355600" algn="l">
              <a:spcBef>
                <a:spcPts val="400"/>
              </a:spcBef>
              <a:spcAft>
                <a:spcPts val="0"/>
              </a:spcAft>
              <a:buSzPts val="2000"/>
              <a:buFont typeface="Comic Sans MS"/>
              <a:buChar char="–"/>
              <a:defRPr sz="2000"/>
            </a:lvl2pPr>
            <a:lvl3pPr marL="1371600" lvl="2" indent="-342900" algn="l">
              <a:spcBef>
                <a:spcPts val="360"/>
              </a:spcBef>
              <a:spcAft>
                <a:spcPts val="0"/>
              </a:spcAft>
              <a:buSzPts val="1800"/>
              <a:buFont typeface="Comic Sans MS"/>
              <a:buChar char="»"/>
              <a:defRPr sz="1800"/>
            </a:lvl3pPr>
            <a:lvl4pPr marL="1828800" lvl="3" indent="-304800" algn="l">
              <a:spcBef>
                <a:spcPts val="320"/>
              </a:spcBef>
              <a:spcAft>
                <a:spcPts val="0"/>
              </a:spcAft>
              <a:buSzPts val="1200"/>
              <a:buChar char="■"/>
              <a:defRPr sz="1600"/>
            </a:lvl4pPr>
            <a:lvl5pPr marL="2286000" lvl="4" indent="-330200" algn="l">
              <a:spcBef>
                <a:spcPts val="320"/>
              </a:spcBef>
              <a:spcAft>
                <a:spcPts val="0"/>
              </a:spcAft>
              <a:buSzPts val="1600"/>
              <a:buFont typeface="Comic Sans MS"/>
              <a:buChar char="–"/>
              <a:defRPr sz="1600"/>
            </a:lvl5pPr>
            <a:lvl6pPr marL="2743200" lvl="5" indent="-330200" algn="l">
              <a:spcBef>
                <a:spcPts val="320"/>
              </a:spcBef>
              <a:spcAft>
                <a:spcPts val="0"/>
              </a:spcAft>
              <a:buSzPts val="1600"/>
              <a:buFont typeface="Comic Sans MS"/>
              <a:buChar char="–"/>
              <a:defRPr sz="1600"/>
            </a:lvl6pPr>
            <a:lvl7pPr marL="3200400" lvl="6" indent="-330200" algn="l">
              <a:spcBef>
                <a:spcPts val="320"/>
              </a:spcBef>
              <a:spcAft>
                <a:spcPts val="0"/>
              </a:spcAft>
              <a:buSzPts val="1600"/>
              <a:buFont typeface="Comic Sans MS"/>
              <a:buChar char="–"/>
              <a:defRPr sz="1600"/>
            </a:lvl7pPr>
            <a:lvl8pPr marL="3657600" lvl="7" indent="-330200" algn="l">
              <a:spcBef>
                <a:spcPts val="320"/>
              </a:spcBef>
              <a:spcAft>
                <a:spcPts val="0"/>
              </a:spcAft>
              <a:buSzPts val="1600"/>
              <a:buFont typeface="Comic Sans MS"/>
              <a:buChar char="–"/>
              <a:defRPr sz="1600"/>
            </a:lvl8pPr>
            <a:lvl9pPr marL="4114800" lvl="8" indent="-330200" algn="l">
              <a:spcBef>
                <a:spcPts val="320"/>
              </a:spcBef>
              <a:spcAft>
                <a:spcPts val="0"/>
              </a:spcAft>
              <a:buSzPts val="1600"/>
              <a:buFont typeface="Comic Sans MS"/>
              <a:buChar char="–"/>
              <a:defRPr sz="1600"/>
            </a:lvl9pPr>
          </a:lstStyle>
          <a:p>
            <a:endParaRPr/>
          </a:p>
        </p:txBody>
      </p:sp>
      <p:sp>
        <p:nvSpPr>
          <p:cNvPr id="63" name="Google Shape;63;p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12794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8" name="Google Shape;68;p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089487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1"/>
        <p:cNvGrpSpPr/>
        <p:nvPr/>
      </p:nvGrpSpPr>
      <p:grpSpPr>
        <a:xfrm>
          <a:off x="0" y="0"/>
          <a:ext cx="0" cy="0"/>
          <a:chOff x="0" y="0"/>
          <a:chExt cx="0" cy="0"/>
        </a:xfrm>
      </p:grpSpPr>
      <p:sp>
        <p:nvSpPr>
          <p:cNvPr id="72" name="Google Shape;72;p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121602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75"/>
        <p:cNvGrpSpPr/>
        <p:nvPr/>
      </p:nvGrpSpPr>
      <p:grpSpPr>
        <a:xfrm>
          <a:off x="0" y="0"/>
          <a:ext cx="0" cy="0"/>
          <a:chOff x="0" y="0"/>
          <a:chExt cx="0" cy="0"/>
        </a:xfrm>
      </p:grpSpPr>
      <p:sp>
        <p:nvSpPr>
          <p:cNvPr id="76" name="Google Shape;76;p10"/>
          <p:cNvSpPr txBox="1">
            <a:spLocks noGrp="1"/>
          </p:cNvSpPr>
          <p:nvPr>
            <p:ph type="title"/>
          </p:nvPr>
        </p:nvSpPr>
        <p:spPr>
          <a:xfrm>
            <a:off x="457200" y="273050"/>
            <a:ext cx="3008313" cy="1162050"/>
          </a:xfrm>
          <a:prstGeom prst="rect">
            <a:avLst/>
          </a:prstGeom>
          <a:noFill/>
          <a:ln>
            <a:noFill/>
          </a:ln>
        </p:spPr>
        <p:txBody>
          <a:bodyPr spcFirstLastPara="1" wrap="square" lIns="92075" tIns="46025" rIns="92075" bIns="46025"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7" name="Google Shape;77;p1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381000" algn="l">
              <a:spcBef>
                <a:spcPts val="640"/>
              </a:spcBef>
              <a:spcAft>
                <a:spcPts val="0"/>
              </a:spcAft>
              <a:buSzPts val="2400"/>
              <a:buChar char="■"/>
              <a:defRPr sz="3200"/>
            </a:lvl1pPr>
            <a:lvl2pPr marL="914400" lvl="1" indent="-406400" algn="l">
              <a:spcBef>
                <a:spcPts val="560"/>
              </a:spcBef>
              <a:spcAft>
                <a:spcPts val="0"/>
              </a:spcAft>
              <a:buSzPts val="2800"/>
              <a:buFont typeface="Comic Sans MS"/>
              <a:buChar char="–"/>
              <a:defRPr sz="2800"/>
            </a:lvl2pPr>
            <a:lvl3pPr marL="1371600" lvl="2" indent="-381000" algn="l">
              <a:spcBef>
                <a:spcPts val="480"/>
              </a:spcBef>
              <a:spcAft>
                <a:spcPts val="0"/>
              </a:spcAft>
              <a:buSzPts val="2400"/>
              <a:buFont typeface="Comic Sans MS"/>
              <a:buChar char="»"/>
              <a:defRPr sz="2400"/>
            </a:lvl3pPr>
            <a:lvl4pPr marL="1828800" lvl="3" indent="-323850" algn="l">
              <a:spcBef>
                <a:spcPts val="400"/>
              </a:spcBef>
              <a:spcAft>
                <a:spcPts val="0"/>
              </a:spcAft>
              <a:buSzPts val="1500"/>
              <a:buChar char="■"/>
              <a:defRPr sz="2000"/>
            </a:lvl4pPr>
            <a:lvl5pPr marL="2286000" lvl="4" indent="-355600" algn="l">
              <a:spcBef>
                <a:spcPts val="400"/>
              </a:spcBef>
              <a:spcAft>
                <a:spcPts val="0"/>
              </a:spcAft>
              <a:buSzPts val="2000"/>
              <a:buFont typeface="Comic Sans MS"/>
              <a:buChar char="–"/>
              <a:defRPr sz="2000"/>
            </a:lvl5pPr>
            <a:lvl6pPr marL="2743200" lvl="5" indent="-355600" algn="l">
              <a:spcBef>
                <a:spcPts val="400"/>
              </a:spcBef>
              <a:spcAft>
                <a:spcPts val="0"/>
              </a:spcAft>
              <a:buSzPts val="2000"/>
              <a:buFont typeface="Comic Sans MS"/>
              <a:buChar char="–"/>
              <a:defRPr sz="2000"/>
            </a:lvl6pPr>
            <a:lvl7pPr marL="3200400" lvl="6" indent="-355600" algn="l">
              <a:spcBef>
                <a:spcPts val="400"/>
              </a:spcBef>
              <a:spcAft>
                <a:spcPts val="0"/>
              </a:spcAft>
              <a:buSzPts val="2000"/>
              <a:buFont typeface="Comic Sans MS"/>
              <a:buChar char="–"/>
              <a:defRPr sz="2000"/>
            </a:lvl7pPr>
            <a:lvl8pPr marL="3657600" lvl="7" indent="-355600" algn="l">
              <a:spcBef>
                <a:spcPts val="400"/>
              </a:spcBef>
              <a:spcAft>
                <a:spcPts val="0"/>
              </a:spcAft>
              <a:buSzPts val="2000"/>
              <a:buFont typeface="Comic Sans MS"/>
              <a:buChar char="–"/>
              <a:defRPr sz="2000"/>
            </a:lvl8pPr>
            <a:lvl9pPr marL="4114800" lvl="8" indent="-355600" algn="l">
              <a:spcBef>
                <a:spcPts val="400"/>
              </a:spcBef>
              <a:spcAft>
                <a:spcPts val="0"/>
              </a:spcAft>
              <a:buSzPts val="2000"/>
              <a:buFont typeface="Comic Sans MS"/>
              <a:buChar char="–"/>
              <a:defRPr sz="2000"/>
            </a:lvl9pPr>
          </a:lstStyle>
          <a:p>
            <a:endParaRPr/>
          </a:p>
        </p:txBody>
      </p:sp>
      <p:sp>
        <p:nvSpPr>
          <p:cNvPr id="78" name="Google Shape;78;p1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1200"/>
              <a:buFont typeface="Comic Sans MS"/>
              <a:buNone/>
              <a:defRPr sz="1200"/>
            </a:lvl2pPr>
            <a:lvl3pPr marL="1371600" lvl="2" indent="-228600" algn="l">
              <a:spcBef>
                <a:spcPts val="200"/>
              </a:spcBef>
              <a:spcAft>
                <a:spcPts val="0"/>
              </a:spcAft>
              <a:buSzPts val="1000"/>
              <a:buFont typeface="Comic Sans MS"/>
              <a:buNone/>
              <a:defRPr sz="1000"/>
            </a:lvl3pPr>
            <a:lvl4pPr marL="1828800" lvl="3" indent="-228600" algn="l">
              <a:spcBef>
                <a:spcPts val="180"/>
              </a:spcBef>
              <a:spcAft>
                <a:spcPts val="0"/>
              </a:spcAft>
              <a:buSzPts val="675"/>
              <a:buNone/>
              <a:defRPr sz="900"/>
            </a:lvl4pPr>
            <a:lvl5pPr marL="2286000" lvl="4" indent="-228600" algn="l">
              <a:spcBef>
                <a:spcPts val="180"/>
              </a:spcBef>
              <a:spcAft>
                <a:spcPts val="0"/>
              </a:spcAft>
              <a:buSzPts val="900"/>
              <a:buFont typeface="Comic Sans MS"/>
              <a:buNone/>
              <a:defRPr sz="900"/>
            </a:lvl5pPr>
            <a:lvl6pPr marL="2743200" lvl="5" indent="-228600" algn="l">
              <a:spcBef>
                <a:spcPts val="180"/>
              </a:spcBef>
              <a:spcAft>
                <a:spcPts val="0"/>
              </a:spcAft>
              <a:buSzPts val="900"/>
              <a:buFont typeface="Comic Sans MS"/>
              <a:buNone/>
              <a:defRPr sz="900"/>
            </a:lvl6pPr>
            <a:lvl7pPr marL="3200400" lvl="6" indent="-228600" algn="l">
              <a:spcBef>
                <a:spcPts val="180"/>
              </a:spcBef>
              <a:spcAft>
                <a:spcPts val="0"/>
              </a:spcAft>
              <a:buSzPts val="900"/>
              <a:buFont typeface="Comic Sans MS"/>
              <a:buNone/>
              <a:defRPr sz="900"/>
            </a:lvl7pPr>
            <a:lvl8pPr marL="3657600" lvl="7" indent="-228600" algn="l">
              <a:spcBef>
                <a:spcPts val="180"/>
              </a:spcBef>
              <a:spcAft>
                <a:spcPts val="0"/>
              </a:spcAft>
              <a:buSzPts val="900"/>
              <a:buFont typeface="Comic Sans MS"/>
              <a:buNone/>
              <a:defRPr sz="900"/>
            </a:lvl8pPr>
            <a:lvl9pPr marL="4114800" lvl="8" indent="-228600" algn="l">
              <a:spcBef>
                <a:spcPts val="180"/>
              </a:spcBef>
              <a:spcAft>
                <a:spcPts val="0"/>
              </a:spcAft>
              <a:buSzPts val="900"/>
              <a:buFont typeface="Comic Sans MS"/>
              <a:buNone/>
              <a:defRPr sz="900"/>
            </a:lvl9pPr>
          </a:lstStyle>
          <a:p>
            <a:endParaRPr/>
          </a:p>
        </p:txBody>
      </p:sp>
      <p:sp>
        <p:nvSpPr>
          <p:cNvPr id="79" name="Google Shape;79;p1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58561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169"/>
        <p:cNvGrpSpPr/>
        <p:nvPr/>
      </p:nvGrpSpPr>
      <p:grpSpPr>
        <a:xfrm>
          <a:off x="0" y="0"/>
          <a:ext cx="0" cy="0"/>
          <a:chOff x="0" y="0"/>
          <a:chExt cx="0" cy="0"/>
        </a:xfrm>
      </p:grpSpPr>
      <p:sp>
        <p:nvSpPr>
          <p:cNvPr id="170" name="Google Shape;170;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1" name="Google Shape;171;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920"/>
              <a:buNone/>
              <a:defRPr sz="2400" b="1"/>
            </a:lvl1pPr>
            <a:lvl2pPr marL="914400" lvl="1" indent="-228600" algn="l">
              <a:spcBef>
                <a:spcPts val="400"/>
              </a:spcBef>
              <a:spcAft>
                <a:spcPts val="0"/>
              </a:spcAft>
              <a:buSzPts val="1000"/>
              <a:buNone/>
              <a:defRPr sz="2000" b="1"/>
            </a:lvl2pPr>
            <a:lvl3pPr marL="1371600" lvl="2" indent="-228600" algn="l">
              <a:spcBef>
                <a:spcPts val="360"/>
              </a:spcBef>
              <a:spcAft>
                <a:spcPts val="0"/>
              </a:spcAft>
              <a:buSzPts val="1800"/>
              <a:buFont typeface="Arial"/>
              <a:buNone/>
              <a:defRPr sz="1800" b="1"/>
            </a:lvl3pPr>
            <a:lvl4pPr marL="1828800" lvl="3" indent="-228600" algn="l">
              <a:spcBef>
                <a:spcPts val="320"/>
              </a:spcBef>
              <a:spcAft>
                <a:spcPts val="0"/>
              </a:spcAft>
              <a:buSzPts val="800"/>
              <a:buNone/>
              <a:defRPr sz="1600" b="1"/>
            </a:lvl4pPr>
            <a:lvl5pPr marL="2286000" lvl="4" indent="-228600" algn="l">
              <a:spcBef>
                <a:spcPts val="320"/>
              </a:spcBef>
              <a:spcAft>
                <a:spcPts val="0"/>
              </a:spcAft>
              <a:buSzPts val="1600"/>
              <a:buFont typeface="Arial"/>
              <a:buNone/>
              <a:defRPr sz="1600" b="1"/>
            </a:lvl5pPr>
            <a:lvl6pPr marL="2743200" lvl="5" indent="-228600" algn="l">
              <a:spcBef>
                <a:spcPts val="320"/>
              </a:spcBef>
              <a:spcAft>
                <a:spcPts val="0"/>
              </a:spcAft>
              <a:buSzPts val="1600"/>
              <a:buFont typeface="Arial"/>
              <a:buNone/>
              <a:defRPr sz="1600" b="1"/>
            </a:lvl6pPr>
            <a:lvl7pPr marL="3200400" lvl="6" indent="-228600" algn="l">
              <a:spcBef>
                <a:spcPts val="320"/>
              </a:spcBef>
              <a:spcAft>
                <a:spcPts val="0"/>
              </a:spcAft>
              <a:buSzPts val="1600"/>
              <a:buFont typeface="Arial"/>
              <a:buNone/>
              <a:defRPr sz="1600" b="1"/>
            </a:lvl7pPr>
            <a:lvl8pPr marL="3657600" lvl="7" indent="-228600" algn="l">
              <a:spcBef>
                <a:spcPts val="320"/>
              </a:spcBef>
              <a:spcAft>
                <a:spcPts val="0"/>
              </a:spcAft>
              <a:buSzPts val="1600"/>
              <a:buFont typeface="Arial"/>
              <a:buNone/>
              <a:defRPr sz="1600" b="1"/>
            </a:lvl8pPr>
            <a:lvl9pPr marL="4114800" lvl="8" indent="-228600" algn="l">
              <a:spcBef>
                <a:spcPts val="320"/>
              </a:spcBef>
              <a:spcAft>
                <a:spcPts val="0"/>
              </a:spcAft>
              <a:buSzPts val="1600"/>
              <a:buFont typeface="Arial"/>
              <a:buNone/>
              <a:defRPr sz="1600" b="1"/>
            </a:lvl9pPr>
          </a:lstStyle>
          <a:p>
            <a:endParaRPr/>
          </a:p>
        </p:txBody>
      </p:sp>
      <p:sp>
        <p:nvSpPr>
          <p:cNvPr id="172" name="Google Shape;172;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50520" algn="l">
              <a:spcBef>
                <a:spcPts val="480"/>
              </a:spcBef>
              <a:spcAft>
                <a:spcPts val="0"/>
              </a:spcAft>
              <a:buSzPts val="1920"/>
              <a:buChar char="⮚"/>
              <a:defRPr sz="2400"/>
            </a:lvl1pPr>
            <a:lvl2pPr marL="914400" lvl="1" indent="-292100" algn="l">
              <a:spcBef>
                <a:spcPts val="400"/>
              </a:spcBef>
              <a:spcAft>
                <a:spcPts val="0"/>
              </a:spcAft>
              <a:buSzPts val="1000"/>
              <a:buChar char="●"/>
              <a:defRPr sz="2000"/>
            </a:lvl2pPr>
            <a:lvl3pPr marL="1371600" lvl="2" indent="-342900" algn="l">
              <a:spcBef>
                <a:spcPts val="360"/>
              </a:spcBef>
              <a:spcAft>
                <a:spcPts val="0"/>
              </a:spcAft>
              <a:buSzPts val="1800"/>
              <a:buFont typeface="Arial"/>
              <a:buChar char="•"/>
              <a:defRPr sz="1800"/>
            </a:lvl3pPr>
            <a:lvl4pPr marL="1828800" lvl="3" indent="-279400" algn="l">
              <a:spcBef>
                <a:spcPts val="320"/>
              </a:spcBef>
              <a:spcAft>
                <a:spcPts val="0"/>
              </a:spcAft>
              <a:buSzPts val="800"/>
              <a:buChar char="●"/>
              <a:defRPr sz="1600"/>
            </a:lvl4pPr>
            <a:lvl5pPr marL="2286000" lvl="4" indent="-330200" algn="l">
              <a:spcBef>
                <a:spcPts val="320"/>
              </a:spcBef>
              <a:spcAft>
                <a:spcPts val="0"/>
              </a:spcAft>
              <a:buSzPts val="1600"/>
              <a:buFont typeface="Arial"/>
              <a:buChar char="•"/>
              <a:defRPr sz="1600"/>
            </a:lvl5pPr>
            <a:lvl6pPr marL="2743200" lvl="5" indent="-330200" algn="l">
              <a:spcBef>
                <a:spcPts val="320"/>
              </a:spcBef>
              <a:spcAft>
                <a:spcPts val="0"/>
              </a:spcAft>
              <a:buSzPts val="1600"/>
              <a:buFont typeface="Arial"/>
              <a:buChar char="•"/>
              <a:defRPr sz="1600"/>
            </a:lvl6pPr>
            <a:lvl7pPr marL="3200400" lvl="6" indent="-330200" algn="l">
              <a:spcBef>
                <a:spcPts val="320"/>
              </a:spcBef>
              <a:spcAft>
                <a:spcPts val="0"/>
              </a:spcAft>
              <a:buSzPts val="1600"/>
              <a:buFont typeface="Arial"/>
              <a:buChar char="•"/>
              <a:defRPr sz="1600"/>
            </a:lvl7pPr>
            <a:lvl8pPr marL="3657600" lvl="7" indent="-330200" algn="l">
              <a:spcBef>
                <a:spcPts val="320"/>
              </a:spcBef>
              <a:spcAft>
                <a:spcPts val="0"/>
              </a:spcAft>
              <a:buSzPts val="1600"/>
              <a:buFont typeface="Arial"/>
              <a:buChar char="•"/>
              <a:defRPr sz="1600"/>
            </a:lvl8pPr>
            <a:lvl9pPr marL="4114800" lvl="8" indent="-330200" algn="l">
              <a:spcBef>
                <a:spcPts val="320"/>
              </a:spcBef>
              <a:spcAft>
                <a:spcPts val="0"/>
              </a:spcAft>
              <a:buSzPts val="1600"/>
              <a:buFont typeface="Arial"/>
              <a:buChar char="•"/>
              <a:defRPr sz="1600"/>
            </a:lvl9pPr>
          </a:lstStyle>
          <a:p>
            <a:endParaRPr/>
          </a:p>
        </p:txBody>
      </p:sp>
      <p:sp>
        <p:nvSpPr>
          <p:cNvPr id="173" name="Google Shape;173;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920"/>
              <a:buNone/>
              <a:defRPr sz="2400" b="1"/>
            </a:lvl1pPr>
            <a:lvl2pPr marL="914400" lvl="1" indent="-228600" algn="l">
              <a:spcBef>
                <a:spcPts val="400"/>
              </a:spcBef>
              <a:spcAft>
                <a:spcPts val="0"/>
              </a:spcAft>
              <a:buSzPts val="1000"/>
              <a:buNone/>
              <a:defRPr sz="2000" b="1"/>
            </a:lvl2pPr>
            <a:lvl3pPr marL="1371600" lvl="2" indent="-228600" algn="l">
              <a:spcBef>
                <a:spcPts val="360"/>
              </a:spcBef>
              <a:spcAft>
                <a:spcPts val="0"/>
              </a:spcAft>
              <a:buSzPts val="1800"/>
              <a:buFont typeface="Arial"/>
              <a:buNone/>
              <a:defRPr sz="1800" b="1"/>
            </a:lvl3pPr>
            <a:lvl4pPr marL="1828800" lvl="3" indent="-228600" algn="l">
              <a:spcBef>
                <a:spcPts val="320"/>
              </a:spcBef>
              <a:spcAft>
                <a:spcPts val="0"/>
              </a:spcAft>
              <a:buSzPts val="800"/>
              <a:buNone/>
              <a:defRPr sz="1600" b="1"/>
            </a:lvl4pPr>
            <a:lvl5pPr marL="2286000" lvl="4" indent="-228600" algn="l">
              <a:spcBef>
                <a:spcPts val="320"/>
              </a:spcBef>
              <a:spcAft>
                <a:spcPts val="0"/>
              </a:spcAft>
              <a:buSzPts val="1600"/>
              <a:buFont typeface="Arial"/>
              <a:buNone/>
              <a:defRPr sz="1600" b="1"/>
            </a:lvl5pPr>
            <a:lvl6pPr marL="2743200" lvl="5" indent="-228600" algn="l">
              <a:spcBef>
                <a:spcPts val="320"/>
              </a:spcBef>
              <a:spcAft>
                <a:spcPts val="0"/>
              </a:spcAft>
              <a:buSzPts val="1600"/>
              <a:buFont typeface="Arial"/>
              <a:buNone/>
              <a:defRPr sz="1600" b="1"/>
            </a:lvl6pPr>
            <a:lvl7pPr marL="3200400" lvl="6" indent="-228600" algn="l">
              <a:spcBef>
                <a:spcPts val="320"/>
              </a:spcBef>
              <a:spcAft>
                <a:spcPts val="0"/>
              </a:spcAft>
              <a:buSzPts val="1600"/>
              <a:buFont typeface="Arial"/>
              <a:buNone/>
              <a:defRPr sz="1600" b="1"/>
            </a:lvl7pPr>
            <a:lvl8pPr marL="3657600" lvl="7" indent="-228600" algn="l">
              <a:spcBef>
                <a:spcPts val="320"/>
              </a:spcBef>
              <a:spcAft>
                <a:spcPts val="0"/>
              </a:spcAft>
              <a:buSzPts val="1600"/>
              <a:buFont typeface="Arial"/>
              <a:buNone/>
              <a:defRPr sz="1600" b="1"/>
            </a:lvl8pPr>
            <a:lvl9pPr marL="4114800" lvl="8" indent="-228600" algn="l">
              <a:spcBef>
                <a:spcPts val="320"/>
              </a:spcBef>
              <a:spcAft>
                <a:spcPts val="0"/>
              </a:spcAft>
              <a:buSzPts val="1600"/>
              <a:buFont typeface="Arial"/>
              <a:buNone/>
              <a:defRPr sz="1600" b="1"/>
            </a:lvl9pPr>
          </a:lstStyle>
          <a:p>
            <a:endParaRPr/>
          </a:p>
        </p:txBody>
      </p:sp>
      <p:sp>
        <p:nvSpPr>
          <p:cNvPr id="174" name="Google Shape;174;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50520" algn="l">
              <a:spcBef>
                <a:spcPts val="480"/>
              </a:spcBef>
              <a:spcAft>
                <a:spcPts val="0"/>
              </a:spcAft>
              <a:buSzPts val="1920"/>
              <a:buChar char="⮚"/>
              <a:defRPr sz="2400"/>
            </a:lvl1pPr>
            <a:lvl2pPr marL="914400" lvl="1" indent="-292100" algn="l">
              <a:spcBef>
                <a:spcPts val="400"/>
              </a:spcBef>
              <a:spcAft>
                <a:spcPts val="0"/>
              </a:spcAft>
              <a:buSzPts val="1000"/>
              <a:buChar char="●"/>
              <a:defRPr sz="2000"/>
            </a:lvl2pPr>
            <a:lvl3pPr marL="1371600" lvl="2" indent="-342900" algn="l">
              <a:spcBef>
                <a:spcPts val="360"/>
              </a:spcBef>
              <a:spcAft>
                <a:spcPts val="0"/>
              </a:spcAft>
              <a:buSzPts val="1800"/>
              <a:buFont typeface="Arial"/>
              <a:buChar char="•"/>
              <a:defRPr sz="1800"/>
            </a:lvl3pPr>
            <a:lvl4pPr marL="1828800" lvl="3" indent="-279400" algn="l">
              <a:spcBef>
                <a:spcPts val="320"/>
              </a:spcBef>
              <a:spcAft>
                <a:spcPts val="0"/>
              </a:spcAft>
              <a:buSzPts val="800"/>
              <a:buChar char="●"/>
              <a:defRPr sz="1600"/>
            </a:lvl4pPr>
            <a:lvl5pPr marL="2286000" lvl="4" indent="-330200" algn="l">
              <a:spcBef>
                <a:spcPts val="320"/>
              </a:spcBef>
              <a:spcAft>
                <a:spcPts val="0"/>
              </a:spcAft>
              <a:buSzPts val="1600"/>
              <a:buFont typeface="Arial"/>
              <a:buChar char="•"/>
              <a:defRPr sz="1600"/>
            </a:lvl5pPr>
            <a:lvl6pPr marL="2743200" lvl="5" indent="-330200" algn="l">
              <a:spcBef>
                <a:spcPts val="320"/>
              </a:spcBef>
              <a:spcAft>
                <a:spcPts val="0"/>
              </a:spcAft>
              <a:buSzPts val="1600"/>
              <a:buFont typeface="Arial"/>
              <a:buChar char="•"/>
              <a:defRPr sz="1600"/>
            </a:lvl6pPr>
            <a:lvl7pPr marL="3200400" lvl="6" indent="-330200" algn="l">
              <a:spcBef>
                <a:spcPts val="320"/>
              </a:spcBef>
              <a:spcAft>
                <a:spcPts val="0"/>
              </a:spcAft>
              <a:buSzPts val="1600"/>
              <a:buFont typeface="Arial"/>
              <a:buChar char="•"/>
              <a:defRPr sz="1600"/>
            </a:lvl7pPr>
            <a:lvl8pPr marL="3657600" lvl="7" indent="-330200" algn="l">
              <a:spcBef>
                <a:spcPts val="320"/>
              </a:spcBef>
              <a:spcAft>
                <a:spcPts val="0"/>
              </a:spcAft>
              <a:buSzPts val="1600"/>
              <a:buFont typeface="Arial"/>
              <a:buChar char="•"/>
              <a:defRPr sz="1600"/>
            </a:lvl8pPr>
            <a:lvl9pPr marL="4114800" lvl="8" indent="-330200" algn="l">
              <a:spcBef>
                <a:spcPts val="320"/>
              </a:spcBef>
              <a:spcAft>
                <a:spcPts val="0"/>
              </a:spcAft>
              <a:buSzPts val="1600"/>
              <a:buFont typeface="Arial"/>
              <a:buChar char="•"/>
              <a:defRPr sz="1600"/>
            </a:lvl9pPr>
          </a:lstStyle>
          <a:p>
            <a:endParaRPr/>
          </a:p>
        </p:txBody>
      </p:sp>
      <p:sp>
        <p:nvSpPr>
          <p:cNvPr id="175" name="Google Shape;175;p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671205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2"/>
        <p:cNvGrpSpPr/>
        <p:nvPr/>
      </p:nvGrpSpPr>
      <p:grpSpPr>
        <a:xfrm>
          <a:off x="0" y="0"/>
          <a:ext cx="0" cy="0"/>
          <a:chOff x="0" y="0"/>
          <a:chExt cx="0" cy="0"/>
        </a:xfrm>
      </p:grpSpPr>
      <p:sp>
        <p:nvSpPr>
          <p:cNvPr id="83" name="Google Shape;83;p11"/>
          <p:cNvSpPr txBox="1">
            <a:spLocks noGrp="1"/>
          </p:cNvSpPr>
          <p:nvPr>
            <p:ph type="title"/>
          </p:nvPr>
        </p:nvSpPr>
        <p:spPr>
          <a:xfrm>
            <a:off x="1792288" y="4800600"/>
            <a:ext cx="5486400" cy="566738"/>
          </a:xfrm>
          <a:prstGeom prst="rect">
            <a:avLst/>
          </a:prstGeom>
          <a:noFill/>
          <a:ln>
            <a:noFill/>
          </a:ln>
        </p:spPr>
        <p:txBody>
          <a:bodyPr spcFirstLastPara="1" wrap="square" lIns="92075" tIns="46025" rIns="92075" bIns="46025"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4" name="Google Shape;84;p11"/>
          <p:cNvSpPr>
            <a:spLocks noGrp="1"/>
          </p:cNvSpPr>
          <p:nvPr>
            <p:ph type="pic" idx="2"/>
          </p:nvPr>
        </p:nvSpPr>
        <p:spPr>
          <a:xfrm>
            <a:off x="1792288" y="612775"/>
            <a:ext cx="5486400" cy="4114800"/>
          </a:xfrm>
          <a:prstGeom prst="rect">
            <a:avLst/>
          </a:prstGeom>
          <a:noFill/>
          <a:ln>
            <a:noFill/>
          </a:ln>
        </p:spPr>
      </p:sp>
      <p:sp>
        <p:nvSpPr>
          <p:cNvPr id="85" name="Google Shape;85;p1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1200"/>
              <a:buFont typeface="Comic Sans MS"/>
              <a:buNone/>
              <a:defRPr sz="1200"/>
            </a:lvl2pPr>
            <a:lvl3pPr marL="1371600" lvl="2" indent="-228600" algn="l">
              <a:spcBef>
                <a:spcPts val="200"/>
              </a:spcBef>
              <a:spcAft>
                <a:spcPts val="0"/>
              </a:spcAft>
              <a:buSzPts val="1000"/>
              <a:buFont typeface="Comic Sans MS"/>
              <a:buNone/>
              <a:defRPr sz="1000"/>
            </a:lvl3pPr>
            <a:lvl4pPr marL="1828800" lvl="3" indent="-228600" algn="l">
              <a:spcBef>
                <a:spcPts val="180"/>
              </a:spcBef>
              <a:spcAft>
                <a:spcPts val="0"/>
              </a:spcAft>
              <a:buSzPts val="675"/>
              <a:buNone/>
              <a:defRPr sz="900"/>
            </a:lvl4pPr>
            <a:lvl5pPr marL="2286000" lvl="4" indent="-228600" algn="l">
              <a:spcBef>
                <a:spcPts val="180"/>
              </a:spcBef>
              <a:spcAft>
                <a:spcPts val="0"/>
              </a:spcAft>
              <a:buSzPts val="900"/>
              <a:buFont typeface="Comic Sans MS"/>
              <a:buNone/>
              <a:defRPr sz="900"/>
            </a:lvl5pPr>
            <a:lvl6pPr marL="2743200" lvl="5" indent="-228600" algn="l">
              <a:spcBef>
                <a:spcPts val="180"/>
              </a:spcBef>
              <a:spcAft>
                <a:spcPts val="0"/>
              </a:spcAft>
              <a:buSzPts val="900"/>
              <a:buFont typeface="Comic Sans MS"/>
              <a:buNone/>
              <a:defRPr sz="900"/>
            </a:lvl6pPr>
            <a:lvl7pPr marL="3200400" lvl="6" indent="-228600" algn="l">
              <a:spcBef>
                <a:spcPts val="180"/>
              </a:spcBef>
              <a:spcAft>
                <a:spcPts val="0"/>
              </a:spcAft>
              <a:buSzPts val="900"/>
              <a:buFont typeface="Comic Sans MS"/>
              <a:buNone/>
              <a:defRPr sz="900"/>
            </a:lvl7pPr>
            <a:lvl8pPr marL="3657600" lvl="7" indent="-228600" algn="l">
              <a:spcBef>
                <a:spcPts val="180"/>
              </a:spcBef>
              <a:spcAft>
                <a:spcPts val="0"/>
              </a:spcAft>
              <a:buSzPts val="900"/>
              <a:buFont typeface="Comic Sans MS"/>
              <a:buNone/>
              <a:defRPr sz="900"/>
            </a:lvl8pPr>
            <a:lvl9pPr marL="4114800" lvl="8" indent="-228600" algn="l">
              <a:spcBef>
                <a:spcPts val="180"/>
              </a:spcBef>
              <a:spcAft>
                <a:spcPts val="0"/>
              </a:spcAft>
              <a:buSzPts val="900"/>
              <a:buFont typeface="Comic Sans MS"/>
              <a:buNone/>
              <a:defRPr sz="900"/>
            </a:lvl9pPr>
          </a:lstStyle>
          <a:p>
            <a:endParaRPr/>
          </a:p>
        </p:txBody>
      </p:sp>
      <p:sp>
        <p:nvSpPr>
          <p:cNvPr id="86" name="Google Shape;86;p1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925541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9"/>
        <p:cNvGrpSpPr/>
        <p:nvPr/>
      </p:nvGrpSpPr>
      <p:grpSpPr>
        <a:xfrm>
          <a:off x="0" y="0"/>
          <a:ext cx="0" cy="0"/>
          <a:chOff x="0" y="0"/>
          <a:chExt cx="0" cy="0"/>
        </a:xfrm>
      </p:grpSpPr>
      <p:sp>
        <p:nvSpPr>
          <p:cNvPr id="90" name="Google Shape;90;p12"/>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1" name="Google Shape;91;p12"/>
          <p:cNvSpPr txBox="1">
            <a:spLocks noGrp="1"/>
          </p:cNvSpPr>
          <p:nvPr>
            <p:ph type="body" idx="1"/>
          </p:nvPr>
        </p:nvSpPr>
        <p:spPr>
          <a:xfrm rot="5400000">
            <a:off x="2344738" y="-17462"/>
            <a:ext cx="4454525" cy="7772400"/>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92" name="Google Shape;92;p1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240239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95"/>
        <p:cNvGrpSpPr/>
        <p:nvPr/>
      </p:nvGrpSpPr>
      <p:grpSpPr>
        <a:xfrm>
          <a:off x="0" y="0"/>
          <a:ext cx="0" cy="0"/>
          <a:chOff x="0" y="0"/>
          <a:chExt cx="0" cy="0"/>
        </a:xfrm>
      </p:grpSpPr>
      <p:sp>
        <p:nvSpPr>
          <p:cNvPr id="96" name="Google Shape;96;p13"/>
          <p:cNvSpPr txBox="1">
            <a:spLocks noGrp="1"/>
          </p:cNvSpPr>
          <p:nvPr>
            <p:ph type="title"/>
          </p:nvPr>
        </p:nvSpPr>
        <p:spPr>
          <a:xfrm rot="5400000">
            <a:off x="4552950" y="2190750"/>
            <a:ext cx="5867400" cy="19431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7" name="Google Shape;97;p13"/>
          <p:cNvSpPr txBox="1">
            <a:spLocks noGrp="1"/>
          </p:cNvSpPr>
          <p:nvPr>
            <p:ph type="body" idx="1"/>
          </p:nvPr>
        </p:nvSpPr>
        <p:spPr>
          <a:xfrm rot="5400000">
            <a:off x="590550" y="323850"/>
            <a:ext cx="5867400" cy="5676900"/>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98" name="Google Shape;98;p1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748701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Text, and Content" type="txAndObj">
  <p:cSld name="Title, Text, and Content">
    <p:spTree>
      <p:nvGrpSpPr>
        <p:cNvPr id="1" name="Shape 101"/>
        <p:cNvGrpSpPr/>
        <p:nvPr/>
      </p:nvGrpSpPr>
      <p:grpSpPr>
        <a:xfrm>
          <a:off x="0" y="0"/>
          <a:ext cx="0" cy="0"/>
          <a:chOff x="0" y="0"/>
          <a:chExt cx="0" cy="0"/>
        </a:xfrm>
      </p:grpSpPr>
      <p:sp>
        <p:nvSpPr>
          <p:cNvPr id="102" name="Google Shape;102;p14"/>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3" name="Google Shape;103;p14"/>
          <p:cNvSpPr txBox="1">
            <a:spLocks noGrp="1"/>
          </p:cNvSpPr>
          <p:nvPr>
            <p:ph type="body" idx="1"/>
          </p:nvPr>
        </p:nvSpPr>
        <p:spPr>
          <a:xfrm>
            <a:off x="685800" y="1641475"/>
            <a:ext cx="3810000" cy="4454525"/>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04" name="Google Shape;104;p14"/>
          <p:cNvSpPr txBox="1">
            <a:spLocks noGrp="1"/>
          </p:cNvSpPr>
          <p:nvPr>
            <p:ph type="body" idx="2"/>
          </p:nvPr>
        </p:nvSpPr>
        <p:spPr>
          <a:xfrm>
            <a:off x="4648200" y="1641475"/>
            <a:ext cx="3810000" cy="4454525"/>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05" name="Google Shape;105;p1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668414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15"/>
          <p:cNvSpPr>
            <a:spLocks noGrp="1" noChangeArrowheads="1"/>
          </p:cNvSpPr>
          <p:nvPr>
            <p:ph type="ftr" sz="quarter" idx="10"/>
          </p:nvPr>
        </p:nvSpPr>
        <p:spPr>
          <a:ln/>
        </p:spPr>
        <p:txBody>
          <a:bodyPr/>
          <a:lstStyle>
            <a:lvl1pPr>
              <a:defRPr/>
            </a:lvl1pPr>
          </a:lstStyle>
          <a:p>
            <a:pPr>
              <a:defRPr/>
            </a:pPr>
            <a:r>
              <a:rPr lang="en-US" altLang="en-US"/>
              <a:t>CTRiesen Online Services LLC. </a:t>
            </a:r>
            <a:endParaRPr lang="en-US" altLang="en-US" dirty="0"/>
          </a:p>
        </p:txBody>
      </p:sp>
    </p:spTree>
    <p:extLst>
      <p:ext uri="{BB962C8B-B14F-4D97-AF65-F5344CB8AC3E}">
        <p14:creationId xmlns:p14="http://schemas.microsoft.com/office/powerpoint/2010/main" val="2213730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
          <p:cNvSpPr>
            <a:spLocks noGrp="1" noChangeArrowheads="1"/>
          </p:cNvSpPr>
          <p:nvPr>
            <p:ph type="ftr" sz="quarter" idx="10"/>
          </p:nvPr>
        </p:nvSpPr>
        <p:spPr>
          <a:ln/>
        </p:spPr>
        <p:txBody>
          <a:bodyPr/>
          <a:lstStyle>
            <a:lvl1pPr>
              <a:defRPr/>
            </a:lvl1pPr>
          </a:lstStyle>
          <a:p>
            <a:pPr>
              <a:defRPr/>
            </a:pPr>
            <a:r>
              <a:rPr lang="en-US" altLang="en-US" dirty="0"/>
              <a:t>CTRiesen Online Services LLC. </a:t>
            </a:r>
          </a:p>
        </p:txBody>
      </p:sp>
    </p:spTree>
    <p:extLst>
      <p:ext uri="{BB962C8B-B14F-4D97-AF65-F5344CB8AC3E}">
        <p14:creationId xmlns:p14="http://schemas.microsoft.com/office/powerpoint/2010/main" val="21547731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5"/>
          <p:cNvSpPr>
            <a:spLocks noGrp="1" noChangeArrowheads="1"/>
          </p:cNvSpPr>
          <p:nvPr>
            <p:ph type="ftr" sz="quarter" idx="10"/>
          </p:nvPr>
        </p:nvSpPr>
        <p:spPr>
          <a:ln/>
        </p:spPr>
        <p:txBody>
          <a:bodyPr/>
          <a:lstStyle>
            <a:lvl1pPr>
              <a:defRPr/>
            </a:lvl1pPr>
          </a:lstStyle>
          <a:p>
            <a:pPr>
              <a:defRPr/>
            </a:pPr>
            <a:r>
              <a:rPr lang="en-US" altLang="en-US" dirty="0"/>
              <a:t>CTRiesen Online Services LLC. </a:t>
            </a:r>
          </a:p>
        </p:txBody>
      </p:sp>
    </p:spTree>
    <p:extLst>
      <p:ext uri="{BB962C8B-B14F-4D97-AF65-F5344CB8AC3E}">
        <p14:creationId xmlns:p14="http://schemas.microsoft.com/office/powerpoint/2010/main" val="8635694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
          <p:cNvSpPr>
            <a:spLocks noGrp="1" noChangeArrowheads="1"/>
          </p:cNvSpPr>
          <p:nvPr>
            <p:ph type="ftr" sz="quarter" idx="10"/>
          </p:nvPr>
        </p:nvSpPr>
        <p:spPr>
          <a:ln/>
        </p:spPr>
        <p:txBody>
          <a:bodyPr/>
          <a:lstStyle>
            <a:lvl1pPr>
              <a:defRPr/>
            </a:lvl1pPr>
          </a:lstStyle>
          <a:p>
            <a:pPr>
              <a:defRPr/>
            </a:pPr>
            <a:r>
              <a:rPr lang="en-US" altLang="en-US" dirty="0"/>
              <a:t>CTRiesen Online Services LLC. </a:t>
            </a:r>
          </a:p>
        </p:txBody>
      </p:sp>
    </p:spTree>
    <p:extLst>
      <p:ext uri="{BB962C8B-B14F-4D97-AF65-F5344CB8AC3E}">
        <p14:creationId xmlns:p14="http://schemas.microsoft.com/office/powerpoint/2010/main" val="41159780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
          <p:cNvSpPr>
            <a:spLocks noGrp="1" noChangeArrowheads="1"/>
          </p:cNvSpPr>
          <p:nvPr>
            <p:ph type="ftr" sz="quarter" idx="10"/>
          </p:nvPr>
        </p:nvSpPr>
        <p:spPr>
          <a:ln/>
        </p:spPr>
        <p:txBody>
          <a:bodyPr/>
          <a:lstStyle>
            <a:lvl1pPr>
              <a:defRPr/>
            </a:lvl1pPr>
          </a:lstStyle>
          <a:p>
            <a:pPr>
              <a:defRPr/>
            </a:pPr>
            <a:r>
              <a:rPr lang="en-US" altLang="en-US" dirty="0"/>
              <a:t>CTRiesen Online Services LLC. </a:t>
            </a:r>
          </a:p>
        </p:txBody>
      </p:sp>
    </p:spTree>
    <p:extLst>
      <p:ext uri="{BB962C8B-B14F-4D97-AF65-F5344CB8AC3E}">
        <p14:creationId xmlns:p14="http://schemas.microsoft.com/office/powerpoint/2010/main" val="2166182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
          <p:cNvSpPr>
            <a:spLocks noGrp="1" noChangeArrowheads="1"/>
          </p:cNvSpPr>
          <p:nvPr>
            <p:ph type="ftr" sz="quarter" idx="10"/>
          </p:nvPr>
        </p:nvSpPr>
        <p:spPr>
          <a:ln/>
        </p:spPr>
        <p:txBody>
          <a:bodyPr/>
          <a:lstStyle>
            <a:lvl1pPr>
              <a:defRPr/>
            </a:lvl1pPr>
          </a:lstStyle>
          <a:p>
            <a:pPr>
              <a:defRPr/>
            </a:pPr>
            <a:r>
              <a:rPr lang="en-US" altLang="en-US" dirty="0"/>
              <a:t>CTRiesen Online Services LLC. </a:t>
            </a:r>
          </a:p>
        </p:txBody>
      </p:sp>
    </p:spTree>
    <p:extLst>
      <p:ext uri="{BB962C8B-B14F-4D97-AF65-F5344CB8AC3E}">
        <p14:creationId xmlns:p14="http://schemas.microsoft.com/office/powerpoint/2010/main" val="330440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78"/>
        <p:cNvGrpSpPr/>
        <p:nvPr/>
      </p:nvGrpSpPr>
      <p:grpSpPr>
        <a:xfrm>
          <a:off x="0" y="0"/>
          <a:ext cx="0" cy="0"/>
          <a:chOff x="0" y="0"/>
          <a:chExt cx="0" cy="0"/>
        </a:xfrm>
      </p:grpSpPr>
      <p:sp>
        <p:nvSpPr>
          <p:cNvPr id="179" name="Google Shape;179;p7"/>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0" name="Google Shape;180;p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917056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
          <p:cNvSpPr>
            <a:spLocks noGrp="1" noChangeArrowheads="1"/>
          </p:cNvSpPr>
          <p:nvPr>
            <p:ph type="ftr" sz="quarter" idx="10"/>
          </p:nvPr>
        </p:nvSpPr>
        <p:spPr>
          <a:ln/>
        </p:spPr>
        <p:txBody>
          <a:bodyPr/>
          <a:lstStyle>
            <a:lvl1pPr>
              <a:defRPr/>
            </a:lvl1pPr>
          </a:lstStyle>
          <a:p>
            <a:pPr>
              <a:defRPr/>
            </a:pPr>
            <a:r>
              <a:rPr lang="en-US" altLang="en-US"/>
              <a:t>CTRiesen Online Services LLC. </a:t>
            </a:r>
          </a:p>
        </p:txBody>
      </p:sp>
    </p:spTree>
    <p:extLst>
      <p:ext uri="{BB962C8B-B14F-4D97-AF65-F5344CB8AC3E}">
        <p14:creationId xmlns:p14="http://schemas.microsoft.com/office/powerpoint/2010/main" val="10137028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5"/>
          <p:cNvSpPr>
            <a:spLocks noGrp="1" noChangeArrowheads="1"/>
          </p:cNvSpPr>
          <p:nvPr>
            <p:ph type="ftr" sz="quarter" idx="10"/>
          </p:nvPr>
        </p:nvSpPr>
        <p:spPr>
          <a:ln/>
        </p:spPr>
        <p:txBody>
          <a:bodyPr/>
          <a:lstStyle>
            <a:lvl1pPr>
              <a:defRPr/>
            </a:lvl1pPr>
          </a:lstStyle>
          <a:p>
            <a:pPr>
              <a:defRPr/>
            </a:pPr>
            <a:r>
              <a:rPr lang="en-US" altLang="en-US"/>
              <a:t>CTRiesen Online Services LLC. </a:t>
            </a:r>
          </a:p>
        </p:txBody>
      </p:sp>
    </p:spTree>
    <p:extLst>
      <p:ext uri="{BB962C8B-B14F-4D97-AF65-F5344CB8AC3E}">
        <p14:creationId xmlns:p14="http://schemas.microsoft.com/office/powerpoint/2010/main" val="2381547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5"/>
          <p:cNvSpPr>
            <a:spLocks noGrp="1" noChangeArrowheads="1"/>
          </p:cNvSpPr>
          <p:nvPr>
            <p:ph type="ftr" sz="quarter" idx="10"/>
          </p:nvPr>
        </p:nvSpPr>
        <p:spPr>
          <a:ln/>
        </p:spPr>
        <p:txBody>
          <a:bodyPr/>
          <a:lstStyle>
            <a:lvl1pPr>
              <a:defRPr/>
            </a:lvl1pPr>
          </a:lstStyle>
          <a:p>
            <a:pPr>
              <a:defRPr/>
            </a:pPr>
            <a:r>
              <a:rPr lang="en-US" altLang="en-US"/>
              <a:t>CTRiesen Online Services LLC. </a:t>
            </a:r>
          </a:p>
        </p:txBody>
      </p:sp>
    </p:spTree>
    <p:extLst>
      <p:ext uri="{BB962C8B-B14F-4D97-AF65-F5344CB8AC3E}">
        <p14:creationId xmlns:p14="http://schemas.microsoft.com/office/powerpoint/2010/main" val="32655638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
          <p:cNvSpPr>
            <a:spLocks noGrp="1" noChangeArrowheads="1"/>
          </p:cNvSpPr>
          <p:nvPr>
            <p:ph type="ftr" sz="quarter" idx="10"/>
          </p:nvPr>
        </p:nvSpPr>
        <p:spPr>
          <a:ln/>
        </p:spPr>
        <p:txBody>
          <a:bodyPr/>
          <a:lstStyle>
            <a:lvl1pPr>
              <a:defRPr/>
            </a:lvl1pPr>
          </a:lstStyle>
          <a:p>
            <a:pPr>
              <a:defRPr/>
            </a:pPr>
            <a:r>
              <a:rPr lang="en-US" altLang="en-US"/>
              <a:t>CTRiesen Online Services LLC. </a:t>
            </a:r>
          </a:p>
        </p:txBody>
      </p:sp>
    </p:spTree>
    <p:extLst>
      <p:ext uri="{BB962C8B-B14F-4D97-AF65-F5344CB8AC3E}">
        <p14:creationId xmlns:p14="http://schemas.microsoft.com/office/powerpoint/2010/main" val="21473939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29450" y="0"/>
            <a:ext cx="21145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61912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
          <p:cNvSpPr>
            <a:spLocks noGrp="1" noChangeArrowheads="1"/>
          </p:cNvSpPr>
          <p:nvPr>
            <p:ph type="ftr" sz="quarter" idx="10"/>
          </p:nvPr>
        </p:nvSpPr>
        <p:spPr>
          <a:ln/>
        </p:spPr>
        <p:txBody>
          <a:bodyPr/>
          <a:lstStyle>
            <a:lvl1pPr>
              <a:defRPr/>
            </a:lvl1pPr>
          </a:lstStyle>
          <a:p>
            <a:pPr>
              <a:defRPr/>
            </a:pPr>
            <a:r>
              <a:rPr lang="en-US" altLang="en-US"/>
              <a:t>CTRiesen Online Services LLC. </a:t>
            </a:r>
          </a:p>
        </p:txBody>
      </p:sp>
    </p:spTree>
    <p:extLst>
      <p:ext uri="{BB962C8B-B14F-4D97-AF65-F5344CB8AC3E}">
        <p14:creationId xmlns:p14="http://schemas.microsoft.com/office/powerpoint/2010/main" val="38087242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0"/>
            <a:ext cx="8458200" cy="60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5"/>
          <p:cNvSpPr>
            <a:spLocks noGrp="1" noChangeArrowheads="1"/>
          </p:cNvSpPr>
          <p:nvPr>
            <p:ph type="ftr" sz="quarter" idx="10"/>
          </p:nvPr>
        </p:nvSpPr>
        <p:spPr>
          <a:ln/>
        </p:spPr>
        <p:txBody>
          <a:bodyPr/>
          <a:lstStyle>
            <a:lvl1pPr>
              <a:defRPr/>
            </a:lvl1pPr>
          </a:lstStyle>
          <a:p>
            <a:pPr>
              <a:defRPr/>
            </a:pPr>
            <a:r>
              <a:rPr lang="en-US" altLang="en-US"/>
              <a:t>CTRiesen Online Services LLC. </a:t>
            </a:r>
          </a:p>
        </p:txBody>
      </p:sp>
    </p:spTree>
    <p:extLst>
      <p:ext uri="{BB962C8B-B14F-4D97-AF65-F5344CB8AC3E}">
        <p14:creationId xmlns:p14="http://schemas.microsoft.com/office/powerpoint/2010/main" val="157428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365765 h 720"/>
                  <a:gd name="T4" fmla="*/ 243 w 1000"/>
                  <a:gd name="T5" fmla="*/ 365765 h 720"/>
                  <a:gd name="T6" fmla="*/ 243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636 h 317"/>
                  <a:gd name="T4" fmla="*/ 624 w 624"/>
                  <a:gd name="T5" fmla="*/ 63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642 h 317"/>
                  <a:gd name="T4" fmla="*/ 624 w 624"/>
                  <a:gd name="T5" fmla="*/ 64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1" name="Freeform 7"/>
              <p:cNvSpPr>
                <a:spLocks/>
              </p:cNvSpPr>
              <p:nvPr/>
            </p:nvSpPr>
            <p:spPr bwMode="ltGray">
              <a:xfrm rot="-5400000">
                <a:off x="-57" y="1752"/>
                <a:ext cx="624" cy="255"/>
              </a:xfrm>
              <a:custGeom>
                <a:avLst/>
                <a:gdLst>
                  <a:gd name="T0" fmla="*/ 0 w 624"/>
                  <a:gd name="T1" fmla="*/ 18 h 370"/>
                  <a:gd name="T2" fmla="*/ 0 w 624"/>
                  <a:gd name="T3" fmla="*/ 106 h 370"/>
                  <a:gd name="T4" fmla="*/ 624 w 624"/>
                  <a:gd name="T5" fmla="*/ 106 h 370"/>
                  <a:gd name="T6" fmla="*/ 624 w 624"/>
                  <a:gd name="T7" fmla="*/ 18 h 370"/>
                  <a:gd name="T8" fmla="*/ 384 w 624"/>
                  <a:gd name="T9" fmla="*/ 3 h 370"/>
                  <a:gd name="T10" fmla="*/ 0 w 624"/>
                  <a:gd name="T11" fmla="*/ 1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217 h 317"/>
                  <a:gd name="T4" fmla="*/ 624 w 624"/>
                  <a:gd name="T5" fmla="*/ 2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641 h 272"/>
                  <a:gd name="T4" fmla="*/ 240 w 624"/>
                  <a:gd name="T5" fmla="*/ 566 h 272"/>
                  <a:gd name="T6" fmla="*/ 624 w 624"/>
                  <a:gd name="T7" fmla="*/ 64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4" name="Freeform 10"/>
              <p:cNvSpPr>
                <a:spLocks/>
              </p:cNvSpPr>
              <p:nvPr/>
            </p:nvSpPr>
            <p:spPr bwMode="ltGray">
              <a:xfrm rot="-5400000">
                <a:off x="156" y="1726"/>
                <a:ext cx="632" cy="315"/>
              </a:xfrm>
              <a:custGeom>
                <a:avLst/>
                <a:gdLst>
                  <a:gd name="T0" fmla="*/ 8 w 632"/>
                  <a:gd name="T1" fmla="*/ 30 h 362"/>
                  <a:gd name="T2" fmla="*/ 8 w 632"/>
                  <a:gd name="T3" fmla="*/ 209 h 362"/>
                  <a:gd name="T4" fmla="*/ 248 w 632"/>
                  <a:gd name="T5" fmla="*/ 209 h 362"/>
                  <a:gd name="T6" fmla="*/ 632 w 632"/>
                  <a:gd name="T7" fmla="*/ 209 h 362"/>
                  <a:gd name="T8" fmla="*/ 632 w 632"/>
                  <a:gd name="T9" fmla="*/ 30 h 362"/>
                  <a:gd name="T10" fmla="*/ 104 w 632"/>
                  <a:gd name="T11" fmla="*/ 30 h 362"/>
                  <a:gd name="T12" fmla="*/ 8 w 632"/>
                  <a:gd name="T13" fmla="*/ 3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636 h 317"/>
                  <a:gd name="T4" fmla="*/ 624 w 624"/>
                  <a:gd name="T5" fmla="*/ 63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642 h 317"/>
                  <a:gd name="T4" fmla="*/ 624 w 624"/>
                  <a:gd name="T5" fmla="*/ 64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7" name="Freeform 13"/>
              <p:cNvSpPr>
                <a:spLocks/>
              </p:cNvSpPr>
              <p:nvPr/>
            </p:nvSpPr>
            <p:spPr bwMode="ltGray">
              <a:xfrm rot="-5400000">
                <a:off x="1830" y="1747"/>
                <a:ext cx="624" cy="255"/>
              </a:xfrm>
              <a:custGeom>
                <a:avLst/>
                <a:gdLst>
                  <a:gd name="T0" fmla="*/ 0 w 624"/>
                  <a:gd name="T1" fmla="*/ 18 h 370"/>
                  <a:gd name="T2" fmla="*/ 0 w 624"/>
                  <a:gd name="T3" fmla="*/ 106 h 370"/>
                  <a:gd name="T4" fmla="*/ 624 w 624"/>
                  <a:gd name="T5" fmla="*/ 106 h 370"/>
                  <a:gd name="T6" fmla="*/ 624 w 624"/>
                  <a:gd name="T7" fmla="*/ 18 h 370"/>
                  <a:gd name="T8" fmla="*/ 384 w 624"/>
                  <a:gd name="T9" fmla="*/ 3 h 370"/>
                  <a:gd name="T10" fmla="*/ 0 w 624"/>
                  <a:gd name="T11" fmla="*/ 1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217 h 317"/>
                  <a:gd name="T4" fmla="*/ 624 w 624"/>
                  <a:gd name="T5" fmla="*/ 2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636 h 272"/>
                  <a:gd name="T4" fmla="*/ 240 w 624"/>
                  <a:gd name="T5" fmla="*/ 561 h 272"/>
                  <a:gd name="T6" fmla="*/ 624 w 624"/>
                  <a:gd name="T7" fmla="*/ 63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30 h 362"/>
                  <a:gd name="T2" fmla="*/ 8 w 632"/>
                  <a:gd name="T3" fmla="*/ 211 h 362"/>
                  <a:gd name="T4" fmla="*/ 248 w 632"/>
                  <a:gd name="T5" fmla="*/ 211 h 362"/>
                  <a:gd name="T6" fmla="*/ 632 w 632"/>
                  <a:gd name="T7" fmla="*/ 211 h 362"/>
                  <a:gd name="T8" fmla="*/ 632 w 632"/>
                  <a:gd name="T9" fmla="*/ 30 h 362"/>
                  <a:gd name="T10" fmla="*/ 104 w 632"/>
                  <a:gd name="T11" fmla="*/ 30 h 362"/>
                  <a:gd name="T12" fmla="*/ 8 w 632"/>
                  <a:gd name="T13" fmla="*/ 3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636 h 317"/>
                  <a:gd name="T4" fmla="*/ 624 w 624"/>
                  <a:gd name="T5" fmla="*/ 63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642 h 317"/>
                  <a:gd name="T4" fmla="*/ 624 w 624"/>
                  <a:gd name="T5" fmla="*/ 64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4" y="1747"/>
                <a:ext cx="624" cy="255"/>
              </a:xfrm>
              <a:custGeom>
                <a:avLst/>
                <a:gdLst>
                  <a:gd name="T0" fmla="*/ 0 w 624"/>
                  <a:gd name="T1" fmla="*/ 18 h 370"/>
                  <a:gd name="T2" fmla="*/ 0 w 624"/>
                  <a:gd name="T3" fmla="*/ 106 h 370"/>
                  <a:gd name="T4" fmla="*/ 624 w 624"/>
                  <a:gd name="T5" fmla="*/ 106 h 370"/>
                  <a:gd name="T6" fmla="*/ 624 w 624"/>
                  <a:gd name="T7" fmla="*/ 18 h 370"/>
                  <a:gd name="T8" fmla="*/ 384 w 624"/>
                  <a:gd name="T9" fmla="*/ 3 h 370"/>
                  <a:gd name="T10" fmla="*/ 0 w 624"/>
                  <a:gd name="T11" fmla="*/ 1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636 h 272"/>
                  <a:gd name="T4" fmla="*/ 240 w 624"/>
                  <a:gd name="T5" fmla="*/ 561 h 272"/>
                  <a:gd name="T6" fmla="*/ 624 w 624"/>
                  <a:gd name="T7" fmla="*/ 63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30 h 362"/>
                  <a:gd name="T2" fmla="*/ 8 w 632"/>
                  <a:gd name="T3" fmla="*/ 211 h 362"/>
                  <a:gd name="T4" fmla="*/ 248 w 632"/>
                  <a:gd name="T5" fmla="*/ 211 h 362"/>
                  <a:gd name="T6" fmla="*/ 632 w 632"/>
                  <a:gd name="T7" fmla="*/ 211 h 362"/>
                  <a:gd name="T8" fmla="*/ 632 w 632"/>
                  <a:gd name="T9" fmla="*/ 30 h 362"/>
                  <a:gd name="T10" fmla="*/ 104 w 632"/>
                  <a:gd name="T11" fmla="*/ 30 h 362"/>
                  <a:gd name="T12" fmla="*/ 8 w 632"/>
                  <a:gd name="T13" fmla="*/ 3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241 h 385"/>
                <a:gd name="T2" fmla="*/ 5762 w 5762"/>
                <a:gd name="T3" fmla="*/ 230 h 385"/>
                <a:gd name="T4" fmla="*/ 5762 w 5762"/>
                <a:gd name="T5" fmla="*/ 4 h 385"/>
                <a:gd name="T6" fmla="*/ 0 w 5762"/>
                <a:gd name="T7" fmla="*/ 0 h 385"/>
                <a:gd name="T8" fmla="*/ 0 w 5762"/>
                <a:gd name="T9" fmla="*/ 241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pPr lvl="0"/>
            <a:r>
              <a:rPr lang="en-US" noProof="0"/>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sz="4000"/>
            </a:lvl1pPr>
          </a:lstStyle>
          <a:p>
            <a:pPr lvl="0"/>
            <a:r>
              <a:rPr lang="en-US" noProof="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r>
              <a:rPr lang="en-US"/>
              <a:t>Nuclear Energy</a:t>
            </a: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0FEAEB81-8C35-4F40-A547-E36D7485B139}" type="slidenum">
              <a:rPr lang="en-US"/>
              <a:pPr>
                <a:defRPr/>
              </a:pPr>
              <a:t>‹#›</a:t>
            </a:fld>
            <a:endParaRPr lang="en-US"/>
          </a:p>
        </p:txBody>
      </p:sp>
    </p:spTree>
    <p:extLst>
      <p:ext uri="{BB962C8B-B14F-4D97-AF65-F5344CB8AC3E}">
        <p14:creationId xmlns:p14="http://schemas.microsoft.com/office/powerpoint/2010/main" val="27568422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r>
              <a:rPr lang="en-US"/>
              <a:t>Nuclear Energy</a:t>
            </a:r>
          </a:p>
        </p:txBody>
      </p:sp>
      <p:sp>
        <p:nvSpPr>
          <p:cNvPr id="6" name="Rectangle 29"/>
          <p:cNvSpPr>
            <a:spLocks noGrp="1" noChangeArrowheads="1"/>
          </p:cNvSpPr>
          <p:nvPr>
            <p:ph type="sldNum" sz="quarter" idx="12"/>
          </p:nvPr>
        </p:nvSpPr>
        <p:spPr>
          <a:ln/>
        </p:spPr>
        <p:txBody>
          <a:bodyPr/>
          <a:lstStyle>
            <a:lvl1pPr>
              <a:defRPr/>
            </a:lvl1pPr>
          </a:lstStyle>
          <a:p>
            <a:pPr>
              <a:defRPr/>
            </a:pPr>
            <a:fld id="{20C6E81C-03D5-4E61-820B-84E7DF263E17}" type="slidenum">
              <a:rPr lang="en-US"/>
              <a:pPr>
                <a:defRPr/>
              </a:pPr>
              <a:t>‹#›</a:t>
            </a:fld>
            <a:endParaRPr lang="en-US"/>
          </a:p>
        </p:txBody>
      </p:sp>
    </p:spTree>
    <p:extLst>
      <p:ext uri="{BB962C8B-B14F-4D97-AF65-F5344CB8AC3E}">
        <p14:creationId xmlns:p14="http://schemas.microsoft.com/office/powerpoint/2010/main" val="6769917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r>
              <a:rPr lang="en-US"/>
              <a:t>Nuclear Energy</a:t>
            </a:r>
          </a:p>
        </p:txBody>
      </p:sp>
      <p:sp>
        <p:nvSpPr>
          <p:cNvPr id="6" name="Rectangle 29"/>
          <p:cNvSpPr>
            <a:spLocks noGrp="1" noChangeArrowheads="1"/>
          </p:cNvSpPr>
          <p:nvPr>
            <p:ph type="sldNum" sz="quarter" idx="12"/>
          </p:nvPr>
        </p:nvSpPr>
        <p:spPr>
          <a:ln/>
        </p:spPr>
        <p:txBody>
          <a:bodyPr/>
          <a:lstStyle>
            <a:lvl1pPr>
              <a:defRPr/>
            </a:lvl1pPr>
          </a:lstStyle>
          <a:p>
            <a:pPr>
              <a:defRPr/>
            </a:pPr>
            <a:fld id="{D8CD843E-D196-44CD-A5E1-57B807BBE1B6}" type="slidenum">
              <a:rPr lang="en-US"/>
              <a:pPr>
                <a:defRPr/>
              </a:pPr>
              <a:t>‹#›</a:t>
            </a:fld>
            <a:endParaRPr lang="en-US"/>
          </a:p>
        </p:txBody>
      </p:sp>
    </p:spTree>
    <p:extLst>
      <p:ext uri="{BB962C8B-B14F-4D97-AF65-F5344CB8AC3E}">
        <p14:creationId xmlns:p14="http://schemas.microsoft.com/office/powerpoint/2010/main" val="37988096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r>
              <a:rPr lang="en-US"/>
              <a:t>Nuclear Energy</a:t>
            </a:r>
          </a:p>
        </p:txBody>
      </p:sp>
      <p:sp>
        <p:nvSpPr>
          <p:cNvPr id="7" name="Rectangle 29"/>
          <p:cNvSpPr>
            <a:spLocks noGrp="1" noChangeArrowheads="1"/>
          </p:cNvSpPr>
          <p:nvPr>
            <p:ph type="sldNum" sz="quarter" idx="12"/>
          </p:nvPr>
        </p:nvSpPr>
        <p:spPr>
          <a:ln/>
        </p:spPr>
        <p:txBody>
          <a:bodyPr/>
          <a:lstStyle>
            <a:lvl1pPr>
              <a:defRPr/>
            </a:lvl1pPr>
          </a:lstStyle>
          <a:p>
            <a:pPr>
              <a:defRPr/>
            </a:pPr>
            <a:fld id="{BA9DF22D-B834-47AA-85E2-1BC2236F0E11}" type="slidenum">
              <a:rPr lang="en-US"/>
              <a:pPr>
                <a:defRPr/>
              </a:pPr>
              <a:t>‹#›</a:t>
            </a:fld>
            <a:endParaRPr lang="en-US"/>
          </a:p>
        </p:txBody>
      </p:sp>
    </p:spTree>
    <p:extLst>
      <p:ext uri="{BB962C8B-B14F-4D97-AF65-F5344CB8AC3E}">
        <p14:creationId xmlns:p14="http://schemas.microsoft.com/office/powerpoint/2010/main" val="1569519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83"/>
        <p:cNvGrpSpPr/>
        <p:nvPr/>
      </p:nvGrpSpPr>
      <p:grpSpPr>
        <a:xfrm>
          <a:off x="0" y="0"/>
          <a:ext cx="0" cy="0"/>
          <a:chOff x="0" y="0"/>
          <a:chExt cx="0" cy="0"/>
        </a:xfrm>
      </p:grpSpPr>
      <p:sp>
        <p:nvSpPr>
          <p:cNvPr id="184" name="Google Shape;184;p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334066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r>
              <a:rPr lang="en-US"/>
              <a:t>Nuclear Energy</a:t>
            </a:r>
          </a:p>
        </p:txBody>
      </p:sp>
      <p:sp>
        <p:nvSpPr>
          <p:cNvPr id="9" name="Rectangle 29"/>
          <p:cNvSpPr>
            <a:spLocks noGrp="1" noChangeArrowheads="1"/>
          </p:cNvSpPr>
          <p:nvPr>
            <p:ph type="sldNum" sz="quarter" idx="12"/>
          </p:nvPr>
        </p:nvSpPr>
        <p:spPr>
          <a:ln/>
        </p:spPr>
        <p:txBody>
          <a:bodyPr/>
          <a:lstStyle>
            <a:lvl1pPr>
              <a:defRPr/>
            </a:lvl1pPr>
          </a:lstStyle>
          <a:p>
            <a:pPr>
              <a:defRPr/>
            </a:pPr>
            <a:fld id="{4005809C-7E64-4858-8C17-A85568859112}" type="slidenum">
              <a:rPr lang="en-US"/>
              <a:pPr>
                <a:defRPr/>
              </a:pPr>
              <a:t>‹#›</a:t>
            </a:fld>
            <a:endParaRPr lang="en-US"/>
          </a:p>
        </p:txBody>
      </p:sp>
    </p:spTree>
    <p:extLst>
      <p:ext uri="{BB962C8B-B14F-4D97-AF65-F5344CB8AC3E}">
        <p14:creationId xmlns:p14="http://schemas.microsoft.com/office/powerpoint/2010/main" val="2444557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r>
              <a:rPr lang="en-US"/>
              <a:t>Nuclear Energy</a:t>
            </a:r>
          </a:p>
        </p:txBody>
      </p:sp>
      <p:sp>
        <p:nvSpPr>
          <p:cNvPr id="5" name="Rectangle 29"/>
          <p:cNvSpPr>
            <a:spLocks noGrp="1" noChangeArrowheads="1"/>
          </p:cNvSpPr>
          <p:nvPr>
            <p:ph type="sldNum" sz="quarter" idx="12"/>
          </p:nvPr>
        </p:nvSpPr>
        <p:spPr>
          <a:ln/>
        </p:spPr>
        <p:txBody>
          <a:bodyPr/>
          <a:lstStyle>
            <a:lvl1pPr>
              <a:defRPr/>
            </a:lvl1pPr>
          </a:lstStyle>
          <a:p>
            <a:pPr>
              <a:defRPr/>
            </a:pPr>
            <a:fld id="{6B865A24-8308-48A6-BD4E-230D659F9453}" type="slidenum">
              <a:rPr lang="en-US"/>
              <a:pPr>
                <a:defRPr/>
              </a:pPr>
              <a:t>‹#›</a:t>
            </a:fld>
            <a:endParaRPr lang="en-US"/>
          </a:p>
        </p:txBody>
      </p:sp>
    </p:spTree>
    <p:extLst>
      <p:ext uri="{BB962C8B-B14F-4D97-AF65-F5344CB8AC3E}">
        <p14:creationId xmlns:p14="http://schemas.microsoft.com/office/powerpoint/2010/main" val="3853904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r>
              <a:rPr lang="en-US"/>
              <a:t>Nuclear Energy</a:t>
            </a:r>
          </a:p>
        </p:txBody>
      </p:sp>
      <p:sp>
        <p:nvSpPr>
          <p:cNvPr id="4" name="Rectangle 29"/>
          <p:cNvSpPr>
            <a:spLocks noGrp="1" noChangeArrowheads="1"/>
          </p:cNvSpPr>
          <p:nvPr>
            <p:ph type="sldNum" sz="quarter" idx="12"/>
          </p:nvPr>
        </p:nvSpPr>
        <p:spPr>
          <a:ln/>
        </p:spPr>
        <p:txBody>
          <a:bodyPr/>
          <a:lstStyle>
            <a:lvl1pPr>
              <a:defRPr/>
            </a:lvl1pPr>
          </a:lstStyle>
          <a:p>
            <a:pPr>
              <a:defRPr/>
            </a:pPr>
            <a:fld id="{69868F7C-BD42-4F59-B837-849039ABA657}" type="slidenum">
              <a:rPr lang="en-US"/>
              <a:pPr>
                <a:defRPr/>
              </a:pPr>
              <a:t>‹#›</a:t>
            </a:fld>
            <a:endParaRPr lang="en-US"/>
          </a:p>
        </p:txBody>
      </p:sp>
    </p:spTree>
    <p:extLst>
      <p:ext uri="{BB962C8B-B14F-4D97-AF65-F5344CB8AC3E}">
        <p14:creationId xmlns:p14="http://schemas.microsoft.com/office/powerpoint/2010/main" val="31941274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r>
              <a:rPr lang="en-US"/>
              <a:t>Nuclear Energy</a:t>
            </a:r>
          </a:p>
        </p:txBody>
      </p:sp>
      <p:sp>
        <p:nvSpPr>
          <p:cNvPr id="7" name="Rectangle 29"/>
          <p:cNvSpPr>
            <a:spLocks noGrp="1" noChangeArrowheads="1"/>
          </p:cNvSpPr>
          <p:nvPr>
            <p:ph type="sldNum" sz="quarter" idx="12"/>
          </p:nvPr>
        </p:nvSpPr>
        <p:spPr>
          <a:ln/>
        </p:spPr>
        <p:txBody>
          <a:bodyPr/>
          <a:lstStyle>
            <a:lvl1pPr>
              <a:defRPr/>
            </a:lvl1pPr>
          </a:lstStyle>
          <a:p>
            <a:pPr>
              <a:defRPr/>
            </a:pPr>
            <a:fld id="{03A4C520-C4BB-4C86-9463-D272217890EC}" type="slidenum">
              <a:rPr lang="en-US"/>
              <a:pPr>
                <a:defRPr/>
              </a:pPr>
              <a:t>‹#›</a:t>
            </a:fld>
            <a:endParaRPr lang="en-US"/>
          </a:p>
        </p:txBody>
      </p:sp>
    </p:spTree>
    <p:extLst>
      <p:ext uri="{BB962C8B-B14F-4D97-AF65-F5344CB8AC3E}">
        <p14:creationId xmlns:p14="http://schemas.microsoft.com/office/powerpoint/2010/main" val="38691760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r>
              <a:rPr lang="en-US"/>
              <a:t>Nuclear Energy</a:t>
            </a:r>
          </a:p>
        </p:txBody>
      </p:sp>
      <p:sp>
        <p:nvSpPr>
          <p:cNvPr id="7" name="Rectangle 29"/>
          <p:cNvSpPr>
            <a:spLocks noGrp="1" noChangeArrowheads="1"/>
          </p:cNvSpPr>
          <p:nvPr>
            <p:ph type="sldNum" sz="quarter" idx="12"/>
          </p:nvPr>
        </p:nvSpPr>
        <p:spPr>
          <a:ln/>
        </p:spPr>
        <p:txBody>
          <a:bodyPr/>
          <a:lstStyle>
            <a:lvl1pPr>
              <a:defRPr/>
            </a:lvl1pPr>
          </a:lstStyle>
          <a:p>
            <a:pPr>
              <a:defRPr/>
            </a:pPr>
            <a:fld id="{437E80E0-53E2-4531-9C8F-BDC9DD991B5B}" type="slidenum">
              <a:rPr lang="en-US"/>
              <a:pPr>
                <a:defRPr/>
              </a:pPr>
              <a:t>‹#›</a:t>
            </a:fld>
            <a:endParaRPr lang="en-US"/>
          </a:p>
        </p:txBody>
      </p:sp>
    </p:spTree>
    <p:extLst>
      <p:ext uri="{BB962C8B-B14F-4D97-AF65-F5344CB8AC3E}">
        <p14:creationId xmlns:p14="http://schemas.microsoft.com/office/powerpoint/2010/main" val="9429773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r>
              <a:rPr lang="en-US"/>
              <a:t>Nuclear Energy</a:t>
            </a:r>
          </a:p>
        </p:txBody>
      </p:sp>
      <p:sp>
        <p:nvSpPr>
          <p:cNvPr id="6" name="Rectangle 29"/>
          <p:cNvSpPr>
            <a:spLocks noGrp="1" noChangeArrowheads="1"/>
          </p:cNvSpPr>
          <p:nvPr>
            <p:ph type="sldNum" sz="quarter" idx="12"/>
          </p:nvPr>
        </p:nvSpPr>
        <p:spPr>
          <a:ln/>
        </p:spPr>
        <p:txBody>
          <a:bodyPr/>
          <a:lstStyle>
            <a:lvl1pPr>
              <a:defRPr/>
            </a:lvl1pPr>
          </a:lstStyle>
          <a:p>
            <a:pPr>
              <a:defRPr/>
            </a:pPr>
            <a:fld id="{E02E4917-EB83-4806-BBC6-CD2AB2198C88}" type="slidenum">
              <a:rPr lang="en-US"/>
              <a:pPr>
                <a:defRPr/>
              </a:pPr>
              <a:t>‹#›</a:t>
            </a:fld>
            <a:endParaRPr lang="en-US"/>
          </a:p>
        </p:txBody>
      </p:sp>
    </p:spTree>
    <p:extLst>
      <p:ext uri="{BB962C8B-B14F-4D97-AF65-F5344CB8AC3E}">
        <p14:creationId xmlns:p14="http://schemas.microsoft.com/office/powerpoint/2010/main" val="3457208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r>
              <a:rPr lang="en-US"/>
              <a:t>Nuclear Energy</a:t>
            </a:r>
          </a:p>
        </p:txBody>
      </p:sp>
      <p:sp>
        <p:nvSpPr>
          <p:cNvPr id="6" name="Rectangle 29"/>
          <p:cNvSpPr>
            <a:spLocks noGrp="1" noChangeArrowheads="1"/>
          </p:cNvSpPr>
          <p:nvPr>
            <p:ph type="sldNum" sz="quarter" idx="12"/>
          </p:nvPr>
        </p:nvSpPr>
        <p:spPr>
          <a:ln/>
        </p:spPr>
        <p:txBody>
          <a:bodyPr/>
          <a:lstStyle>
            <a:lvl1pPr>
              <a:defRPr/>
            </a:lvl1pPr>
          </a:lstStyle>
          <a:p>
            <a:pPr>
              <a:defRPr/>
            </a:pPr>
            <a:fld id="{08B4B6B2-C3B6-4EDB-AC7F-17AFFC629C1D}" type="slidenum">
              <a:rPr lang="en-US"/>
              <a:pPr>
                <a:defRPr/>
              </a:pPr>
              <a:t>‹#›</a:t>
            </a:fld>
            <a:endParaRPr lang="en-US"/>
          </a:p>
        </p:txBody>
      </p:sp>
    </p:spTree>
    <p:extLst>
      <p:ext uri="{BB962C8B-B14F-4D97-AF65-F5344CB8AC3E}">
        <p14:creationId xmlns:p14="http://schemas.microsoft.com/office/powerpoint/2010/main" val="10318693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173163" y="4572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1173163"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5563"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173163"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5135563"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r>
              <a:rPr lang="en-US"/>
              <a:t>Nuclear Energy</a:t>
            </a:r>
          </a:p>
        </p:txBody>
      </p:sp>
      <p:sp>
        <p:nvSpPr>
          <p:cNvPr id="9" name="Rectangle 29"/>
          <p:cNvSpPr>
            <a:spLocks noGrp="1" noChangeArrowheads="1"/>
          </p:cNvSpPr>
          <p:nvPr>
            <p:ph type="sldNum" sz="quarter" idx="12"/>
          </p:nvPr>
        </p:nvSpPr>
        <p:spPr>
          <a:ln/>
        </p:spPr>
        <p:txBody>
          <a:bodyPr/>
          <a:lstStyle>
            <a:lvl1pPr>
              <a:defRPr/>
            </a:lvl1pPr>
          </a:lstStyle>
          <a:p>
            <a:pPr>
              <a:defRPr/>
            </a:pPr>
            <a:fld id="{4D2BD11A-AC61-46A7-858A-968617616D87}" type="slidenum">
              <a:rPr lang="en-US"/>
              <a:pPr>
                <a:defRPr/>
              </a:pPr>
              <a:t>‹#›</a:t>
            </a:fld>
            <a:endParaRPr lang="en-US"/>
          </a:p>
        </p:txBody>
      </p:sp>
    </p:spTree>
    <p:extLst>
      <p:ext uri="{BB962C8B-B14F-4D97-AF65-F5344CB8AC3E}">
        <p14:creationId xmlns:p14="http://schemas.microsoft.com/office/powerpoint/2010/main" val="33836783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8"/>
        <p:cNvGrpSpPr/>
        <p:nvPr/>
      </p:nvGrpSpPr>
      <p:grpSpPr>
        <a:xfrm>
          <a:off x="0" y="0"/>
          <a:ext cx="0" cy="0"/>
          <a:chOff x="0" y="0"/>
          <a:chExt cx="0" cy="0"/>
        </a:xfrm>
      </p:grpSpPr>
      <p:sp>
        <p:nvSpPr>
          <p:cNvPr id="159" name="Google Shape;159;p28"/>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0" name="Google Shape;160;p2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2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2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473233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63"/>
        <p:cNvGrpSpPr/>
        <p:nvPr/>
      </p:nvGrpSpPr>
      <p:grpSpPr>
        <a:xfrm>
          <a:off x="0" y="0"/>
          <a:ext cx="0" cy="0"/>
          <a:chOff x="0" y="0"/>
          <a:chExt cx="0" cy="0"/>
        </a:xfrm>
      </p:grpSpPr>
      <p:sp>
        <p:nvSpPr>
          <p:cNvPr id="164" name="Google Shape;164;p29"/>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5" name="Google Shape;165;p29"/>
          <p:cNvSpPr txBox="1">
            <a:spLocks noGrp="1"/>
          </p:cNvSpPr>
          <p:nvPr>
            <p:ph type="body" idx="1"/>
          </p:nvPr>
        </p:nvSpPr>
        <p:spPr>
          <a:xfrm>
            <a:off x="685800" y="1641475"/>
            <a:ext cx="7772400" cy="4454525"/>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66" name="Google Shape;166;p2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2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2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33637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187"/>
        <p:cNvGrpSpPr/>
        <p:nvPr/>
      </p:nvGrpSpPr>
      <p:grpSpPr>
        <a:xfrm>
          <a:off x="0" y="0"/>
          <a:ext cx="0" cy="0"/>
          <a:chOff x="0" y="0"/>
          <a:chExt cx="0" cy="0"/>
        </a:xfrm>
      </p:grpSpPr>
      <p:sp>
        <p:nvSpPr>
          <p:cNvPr id="188" name="Google Shape;188;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1">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9" name="Google Shape;189;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391160" algn="l">
              <a:spcBef>
                <a:spcPts val="640"/>
              </a:spcBef>
              <a:spcAft>
                <a:spcPts val="0"/>
              </a:spcAft>
              <a:buSzPts val="2560"/>
              <a:buChar char="⮚"/>
              <a:defRPr sz="3200"/>
            </a:lvl1pPr>
            <a:lvl2pPr marL="914400" lvl="1" indent="-317500" algn="l">
              <a:spcBef>
                <a:spcPts val="560"/>
              </a:spcBef>
              <a:spcAft>
                <a:spcPts val="0"/>
              </a:spcAft>
              <a:buSzPts val="1400"/>
              <a:buChar char="●"/>
              <a:defRPr sz="2800"/>
            </a:lvl2pPr>
            <a:lvl3pPr marL="1371600" lvl="2" indent="-381000" algn="l">
              <a:spcBef>
                <a:spcPts val="480"/>
              </a:spcBef>
              <a:spcAft>
                <a:spcPts val="0"/>
              </a:spcAft>
              <a:buSzPts val="2400"/>
              <a:buFont typeface="Arial"/>
              <a:buChar char="•"/>
              <a:defRPr sz="2400"/>
            </a:lvl3pPr>
            <a:lvl4pPr marL="1828800" lvl="3" indent="-292100" algn="l">
              <a:spcBef>
                <a:spcPts val="400"/>
              </a:spcBef>
              <a:spcAft>
                <a:spcPts val="0"/>
              </a:spcAft>
              <a:buSzPts val="1000"/>
              <a:buChar char="●"/>
              <a:defRPr sz="2000"/>
            </a:lvl4pPr>
            <a:lvl5pPr marL="2286000" lvl="4" indent="-355600" algn="l">
              <a:spcBef>
                <a:spcPts val="400"/>
              </a:spcBef>
              <a:spcAft>
                <a:spcPts val="0"/>
              </a:spcAft>
              <a:buSzPts val="2000"/>
              <a:buFont typeface="Arial"/>
              <a:buChar char="•"/>
              <a:defRPr sz="2000"/>
            </a:lvl5pPr>
            <a:lvl6pPr marL="2743200" lvl="5" indent="-355600" algn="l">
              <a:spcBef>
                <a:spcPts val="400"/>
              </a:spcBef>
              <a:spcAft>
                <a:spcPts val="0"/>
              </a:spcAft>
              <a:buSzPts val="2000"/>
              <a:buFont typeface="Arial"/>
              <a:buChar char="•"/>
              <a:defRPr sz="2000"/>
            </a:lvl6pPr>
            <a:lvl7pPr marL="3200400" lvl="6" indent="-355600" algn="l">
              <a:spcBef>
                <a:spcPts val="400"/>
              </a:spcBef>
              <a:spcAft>
                <a:spcPts val="0"/>
              </a:spcAft>
              <a:buSzPts val="2000"/>
              <a:buFont typeface="Arial"/>
              <a:buChar char="•"/>
              <a:defRPr sz="2000"/>
            </a:lvl7pPr>
            <a:lvl8pPr marL="3657600" lvl="7" indent="-355600" algn="l">
              <a:spcBef>
                <a:spcPts val="400"/>
              </a:spcBef>
              <a:spcAft>
                <a:spcPts val="0"/>
              </a:spcAft>
              <a:buSzPts val="2000"/>
              <a:buFont typeface="Arial"/>
              <a:buChar char="•"/>
              <a:defRPr sz="2000"/>
            </a:lvl8pPr>
            <a:lvl9pPr marL="4114800" lvl="8" indent="-355600" algn="l">
              <a:spcBef>
                <a:spcPts val="400"/>
              </a:spcBef>
              <a:spcAft>
                <a:spcPts val="0"/>
              </a:spcAft>
              <a:buSzPts val="2000"/>
              <a:buFont typeface="Arial"/>
              <a:buChar char="•"/>
              <a:defRPr sz="2000"/>
            </a:lvl9pPr>
          </a:lstStyle>
          <a:p>
            <a:endParaRPr/>
          </a:p>
        </p:txBody>
      </p:sp>
      <p:sp>
        <p:nvSpPr>
          <p:cNvPr id="190" name="Google Shape;190;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120"/>
              <a:buNone/>
              <a:defRPr sz="1400"/>
            </a:lvl1pPr>
            <a:lvl2pPr marL="914400" lvl="1" indent="-228600" algn="l">
              <a:spcBef>
                <a:spcPts val="240"/>
              </a:spcBef>
              <a:spcAft>
                <a:spcPts val="0"/>
              </a:spcAft>
              <a:buSzPts val="600"/>
              <a:buNone/>
              <a:defRPr sz="1200"/>
            </a:lvl2pPr>
            <a:lvl3pPr marL="1371600" lvl="2" indent="-228600" algn="l">
              <a:spcBef>
                <a:spcPts val="200"/>
              </a:spcBef>
              <a:spcAft>
                <a:spcPts val="0"/>
              </a:spcAft>
              <a:buSzPts val="1000"/>
              <a:buFont typeface="Arial"/>
              <a:buNone/>
              <a:defRPr sz="1000"/>
            </a:lvl3pPr>
            <a:lvl4pPr marL="1828800" lvl="3" indent="-228600" algn="l">
              <a:spcBef>
                <a:spcPts val="180"/>
              </a:spcBef>
              <a:spcAft>
                <a:spcPts val="0"/>
              </a:spcAft>
              <a:buSzPts val="450"/>
              <a:buNone/>
              <a:defRPr sz="900"/>
            </a:lvl4pPr>
            <a:lvl5pPr marL="2286000" lvl="4" indent="-228600" algn="l">
              <a:spcBef>
                <a:spcPts val="180"/>
              </a:spcBef>
              <a:spcAft>
                <a:spcPts val="0"/>
              </a:spcAft>
              <a:buSzPts val="900"/>
              <a:buFont typeface="Arial"/>
              <a:buNone/>
              <a:defRPr sz="900"/>
            </a:lvl5pPr>
            <a:lvl6pPr marL="2743200" lvl="5" indent="-228600" algn="l">
              <a:spcBef>
                <a:spcPts val="180"/>
              </a:spcBef>
              <a:spcAft>
                <a:spcPts val="0"/>
              </a:spcAft>
              <a:buSzPts val="900"/>
              <a:buFont typeface="Arial"/>
              <a:buNone/>
              <a:defRPr sz="900"/>
            </a:lvl6pPr>
            <a:lvl7pPr marL="3200400" lvl="6" indent="-228600" algn="l">
              <a:spcBef>
                <a:spcPts val="180"/>
              </a:spcBef>
              <a:spcAft>
                <a:spcPts val="0"/>
              </a:spcAft>
              <a:buSzPts val="900"/>
              <a:buFont typeface="Arial"/>
              <a:buNone/>
              <a:defRPr sz="900"/>
            </a:lvl7pPr>
            <a:lvl8pPr marL="3657600" lvl="7" indent="-228600" algn="l">
              <a:spcBef>
                <a:spcPts val="180"/>
              </a:spcBef>
              <a:spcAft>
                <a:spcPts val="0"/>
              </a:spcAft>
              <a:buSzPts val="900"/>
              <a:buFont typeface="Arial"/>
              <a:buNone/>
              <a:defRPr sz="900"/>
            </a:lvl8pPr>
            <a:lvl9pPr marL="4114800" lvl="8" indent="-228600" algn="l">
              <a:spcBef>
                <a:spcPts val="180"/>
              </a:spcBef>
              <a:spcAft>
                <a:spcPts val="0"/>
              </a:spcAft>
              <a:buSzPts val="900"/>
              <a:buFont typeface="Arial"/>
              <a:buNone/>
              <a:defRPr sz="900"/>
            </a:lvl9pPr>
          </a:lstStyle>
          <a:p>
            <a:endParaRPr/>
          </a:p>
        </p:txBody>
      </p:sp>
      <p:sp>
        <p:nvSpPr>
          <p:cNvPr id="191" name="Google Shape;191;p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022709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69"/>
        <p:cNvGrpSpPr/>
        <p:nvPr/>
      </p:nvGrpSpPr>
      <p:grpSpPr>
        <a:xfrm>
          <a:off x="0" y="0"/>
          <a:ext cx="0" cy="0"/>
          <a:chOff x="0" y="0"/>
          <a:chExt cx="0" cy="0"/>
        </a:xfrm>
      </p:grpSpPr>
      <p:grpSp>
        <p:nvGrpSpPr>
          <p:cNvPr id="170" name="Google Shape;170;p30"/>
          <p:cNvGrpSpPr/>
          <p:nvPr/>
        </p:nvGrpSpPr>
        <p:grpSpPr>
          <a:xfrm>
            <a:off x="0" y="0"/>
            <a:ext cx="8478838" cy="6173788"/>
            <a:chOff x="0" y="0"/>
            <a:chExt cx="5341" cy="3889"/>
          </a:xfrm>
        </p:grpSpPr>
        <p:sp>
          <p:nvSpPr>
            <p:cNvPr id="171" name="Google Shape;171;p30"/>
            <p:cNvSpPr/>
            <p:nvPr/>
          </p:nvSpPr>
          <p:spPr>
            <a:xfrm>
              <a:off x="0" y="0"/>
              <a:ext cx="3863" cy="3889"/>
            </a:xfrm>
            <a:custGeom>
              <a:avLst/>
              <a:gdLst/>
              <a:ahLst/>
              <a:cxnLst/>
              <a:rect l="l" t="t" r="r" b="b"/>
              <a:pathLst>
                <a:path w="3863" h="3889" extrusionOk="0">
                  <a:moveTo>
                    <a:pt x="3862" y="3418"/>
                  </a:moveTo>
                  <a:lnTo>
                    <a:pt x="457" y="0"/>
                  </a:lnTo>
                  <a:lnTo>
                    <a:pt x="0" y="0"/>
                  </a:lnTo>
                  <a:lnTo>
                    <a:pt x="0" y="481"/>
                  </a:lnTo>
                  <a:lnTo>
                    <a:pt x="3394" y="3888"/>
                  </a:lnTo>
                  <a:lnTo>
                    <a:pt x="3862" y="3418"/>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omic Sans MS"/>
                <a:ea typeface="Comic Sans MS"/>
                <a:cs typeface="Comic Sans MS"/>
                <a:sym typeface="Comic Sans MS"/>
              </a:endParaRPr>
            </a:p>
          </p:txBody>
        </p:sp>
        <p:sp>
          <p:nvSpPr>
            <p:cNvPr id="172" name="Google Shape;172;p30"/>
            <p:cNvSpPr/>
            <p:nvPr/>
          </p:nvSpPr>
          <p:spPr>
            <a:xfrm>
              <a:off x="860" y="0"/>
              <a:ext cx="3394" cy="3223"/>
            </a:xfrm>
            <a:custGeom>
              <a:avLst/>
              <a:gdLst/>
              <a:ahLst/>
              <a:cxnLst/>
              <a:rect l="l" t="t" r="r" b="b"/>
              <a:pathLst>
                <a:path w="3394" h="3223" extrusionOk="0">
                  <a:moveTo>
                    <a:pt x="370" y="0"/>
                  </a:moveTo>
                  <a:lnTo>
                    <a:pt x="3393" y="3036"/>
                  </a:lnTo>
                  <a:lnTo>
                    <a:pt x="3208" y="3222"/>
                  </a:lnTo>
                  <a:lnTo>
                    <a:pt x="0" y="0"/>
                  </a:lnTo>
                  <a:lnTo>
                    <a:pt x="370" y="0"/>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omic Sans MS"/>
                <a:ea typeface="Comic Sans MS"/>
                <a:cs typeface="Comic Sans MS"/>
                <a:sym typeface="Comic Sans MS"/>
              </a:endParaRPr>
            </a:p>
          </p:txBody>
        </p:sp>
        <p:sp>
          <p:nvSpPr>
            <p:cNvPr id="173" name="Google Shape;173;p30"/>
            <p:cNvSpPr/>
            <p:nvPr/>
          </p:nvSpPr>
          <p:spPr>
            <a:xfrm>
              <a:off x="2187" y="0"/>
              <a:ext cx="2859" cy="2556"/>
            </a:xfrm>
            <a:custGeom>
              <a:avLst/>
              <a:gdLst/>
              <a:ahLst/>
              <a:cxnLst/>
              <a:rect l="l" t="t" r="r" b="b"/>
              <a:pathLst>
                <a:path w="2859" h="2556" extrusionOk="0">
                  <a:moveTo>
                    <a:pt x="630" y="0"/>
                  </a:moveTo>
                  <a:lnTo>
                    <a:pt x="2858" y="2238"/>
                  </a:lnTo>
                  <a:lnTo>
                    <a:pt x="2543" y="2555"/>
                  </a:lnTo>
                  <a:lnTo>
                    <a:pt x="0" y="0"/>
                  </a:lnTo>
                  <a:lnTo>
                    <a:pt x="630" y="0"/>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omic Sans MS"/>
                <a:ea typeface="Comic Sans MS"/>
                <a:cs typeface="Comic Sans MS"/>
                <a:sym typeface="Comic Sans MS"/>
              </a:endParaRPr>
            </a:p>
          </p:txBody>
        </p:sp>
        <p:sp>
          <p:nvSpPr>
            <p:cNvPr id="174" name="Google Shape;174;p30"/>
            <p:cNvSpPr/>
            <p:nvPr/>
          </p:nvSpPr>
          <p:spPr>
            <a:xfrm>
              <a:off x="3055" y="0"/>
              <a:ext cx="2286" cy="2121"/>
            </a:xfrm>
            <a:custGeom>
              <a:avLst/>
              <a:gdLst/>
              <a:ahLst/>
              <a:cxnLst/>
              <a:rect l="l" t="t" r="r" b="b"/>
              <a:pathLst>
                <a:path w="2286" h="2121" extrusionOk="0">
                  <a:moveTo>
                    <a:pt x="0" y="0"/>
                  </a:moveTo>
                  <a:lnTo>
                    <a:pt x="2111" y="2120"/>
                  </a:lnTo>
                  <a:lnTo>
                    <a:pt x="2285" y="1945"/>
                  </a:lnTo>
                  <a:lnTo>
                    <a:pt x="348" y="0"/>
                  </a:lnTo>
                  <a:lnTo>
                    <a:pt x="0" y="0"/>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omic Sans MS"/>
                <a:ea typeface="Comic Sans MS"/>
                <a:cs typeface="Comic Sans MS"/>
                <a:sym typeface="Comic Sans MS"/>
              </a:endParaRPr>
            </a:p>
          </p:txBody>
        </p:sp>
      </p:grpSp>
      <p:sp>
        <p:nvSpPr>
          <p:cNvPr id="175" name="Google Shape;175;p30"/>
          <p:cNvSpPr txBox="1">
            <a:spLocks noGrp="1"/>
          </p:cNvSpPr>
          <p:nvPr>
            <p:ph type="ctrTitle"/>
          </p:nvPr>
        </p:nvSpPr>
        <p:spPr>
          <a:xfrm>
            <a:off x="685800" y="1143000"/>
            <a:ext cx="7772400" cy="11430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6" name="Google Shape;176;p30"/>
          <p:cNvSpPr txBox="1">
            <a:spLocks noGrp="1"/>
          </p:cNvSpPr>
          <p:nvPr>
            <p:ph type="subTitle" idx="1"/>
          </p:nvPr>
        </p:nvSpPr>
        <p:spPr>
          <a:xfrm>
            <a:off x="1371600" y="2819400"/>
            <a:ext cx="6400800" cy="1752600"/>
          </a:xfrm>
          <a:prstGeom prst="rect">
            <a:avLst/>
          </a:prstGeom>
          <a:noFill/>
          <a:ln>
            <a:noFill/>
          </a:ln>
        </p:spPr>
        <p:txBody>
          <a:bodyPr spcFirstLastPara="1" wrap="square" lIns="92075" tIns="46025" rIns="92075" bIns="46025" anchor="t" anchorCtr="0">
            <a:noAutofit/>
          </a:bodyPr>
          <a:lstStyle>
            <a:lvl1pPr lvl="0" algn="ctr">
              <a:spcBef>
                <a:spcPts val="640"/>
              </a:spcBef>
              <a:spcAft>
                <a:spcPts val="0"/>
              </a:spcAft>
              <a:buSzPts val="2400"/>
              <a:buFont typeface="Noto Sans Symbols"/>
              <a:buNone/>
              <a:defRPr/>
            </a:lvl1pPr>
            <a:lvl2pPr lvl="1" algn="l">
              <a:spcBef>
                <a:spcPts val="360"/>
              </a:spcBef>
              <a:spcAft>
                <a:spcPts val="0"/>
              </a:spcAft>
              <a:buSzPts val="1800"/>
              <a:buChar char="–"/>
              <a:defRPr/>
            </a:lvl2pPr>
            <a:lvl3pPr lvl="2" algn="l">
              <a:spcBef>
                <a:spcPts val="360"/>
              </a:spcBef>
              <a:spcAft>
                <a:spcPts val="0"/>
              </a:spcAft>
              <a:buSzPts val="1800"/>
              <a:buChar char="»"/>
              <a:defRPr/>
            </a:lvl3pPr>
            <a:lvl4pPr lvl="3" algn="l">
              <a:spcBef>
                <a:spcPts val="360"/>
              </a:spcBef>
              <a:spcAft>
                <a:spcPts val="0"/>
              </a:spcAft>
              <a:buSzPts val="1350"/>
              <a:buChar char="■"/>
              <a:defRPr/>
            </a:lvl4pPr>
            <a:lvl5pPr lvl="4" algn="l">
              <a:spcBef>
                <a:spcPts val="360"/>
              </a:spcBef>
              <a:spcAft>
                <a:spcPts val="0"/>
              </a:spcAft>
              <a:buSzPts val="1800"/>
              <a:buChar char="–"/>
              <a:defRPr/>
            </a:lvl5pPr>
            <a:lvl6pPr lvl="5" algn="l">
              <a:spcBef>
                <a:spcPts val="360"/>
              </a:spcBef>
              <a:spcAft>
                <a:spcPts val="0"/>
              </a:spcAft>
              <a:buSzPts val="1800"/>
              <a:buChar char="–"/>
              <a:defRPr/>
            </a:lvl6pPr>
            <a:lvl7pPr lvl="6" algn="l">
              <a:spcBef>
                <a:spcPts val="360"/>
              </a:spcBef>
              <a:spcAft>
                <a:spcPts val="0"/>
              </a:spcAft>
              <a:buSzPts val="1800"/>
              <a:buChar char="–"/>
              <a:defRPr/>
            </a:lvl7pPr>
            <a:lvl8pPr lvl="7" algn="l">
              <a:spcBef>
                <a:spcPts val="360"/>
              </a:spcBef>
              <a:spcAft>
                <a:spcPts val="0"/>
              </a:spcAft>
              <a:buSzPts val="1800"/>
              <a:buChar char="–"/>
              <a:defRPr/>
            </a:lvl8pPr>
            <a:lvl9pPr lvl="8" algn="l">
              <a:spcBef>
                <a:spcPts val="360"/>
              </a:spcBef>
              <a:spcAft>
                <a:spcPts val="0"/>
              </a:spcAft>
              <a:buSzPts val="1800"/>
              <a:buChar char="–"/>
              <a:defRPr/>
            </a:lvl9pPr>
          </a:lstStyle>
          <a:p>
            <a:endParaRPr/>
          </a:p>
        </p:txBody>
      </p:sp>
      <p:sp>
        <p:nvSpPr>
          <p:cNvPr id="177" name="Google Shape;177;p3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3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3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740003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80"/>
        <p:cNvGrpSpPr/>
        <p:nvPr/>
      </p:nvGrpSpPr>
      <p:grpSpPr>
        <a:xfrm>
          <a:off x="0" y="0"/>
          <a:ext cx="0" cy="0"/>
          <a:chOff x="0" y="0"/>
          <a:chExt cx="0" cy="0"/>
        </a:xfrm>
      </p:grpSpPr>
      <p:sp>
        <p:nvSpPr>
          <p:cNvPr id="181" name="Google Shape;181;p31"/>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2" name="Google Shape;182;p31"/>
          <p:cNvSpPr txBox="1">
            <a:spLocks noGrp="1"/>
          </p:cNvSpPr>
          <p:nvPr>
            <p:ph type="body" idx="1"/>
          </p:nvPr>
        </p:nvSpPr>
        <p:spPr>
          <a:xfrm>
            <a:off x="685800" y="1641475"/>
            <a:ext cx="3810000" cy="4454525"/>
          </a:xfrm>
          <a:prstGeom prst="rect">
            <a:avLst/>
          </a:prstGeom>
          <a:noFill/>
          <a:ln>
            <a:noFill/>
          </a:ln>
        </p:spPr>
        <p:txBody>
          <a:bodyPr spcFirstLastPara="1" wrap="square" lIns="91425" tIns="45700" rIns="91425" bIns="45700" anchor="t" anchorCtr="0">
            <a:noAutofit/>
          </a:bodyPr>
          <a:lstStyle>
            <a:lvl1pPr marL="457200" lvl="0" indent="-361950" algn="l">
              <a:spcBef>
                <a:spcPts val="560"/>
              </a:spcBef>
              <a:spcAft>
                <a:spcPts val="0"/>
              </a:spcAft>
              <a:buSzPts val="2100"/>
              <a:buChar char="■"/>
              <a:defRPr sz="2800"/>
            </a:lvl1pPr>
            <a:lvl2pPr marL="914400" lvl="1" indent="-381000" algn="l">
              <a:spcBef>
                <a:spcPts val="480"/>
              </a:spcBef>
              <a:spcAft>
                <a:spcPts val="0"/>
              </a:spcAft>
              <a:buSzPts val="2400"/>
              <a:buFont typeface="Comic Sans MS"/>
              <a:buChar char="–"/>
              <a:defRPr sz="2400"/>
            </a:lvl2pPr>
            <a:lvl3pPr marL="1371600" lvl="2" indent="-355600" algn="l">
              <a:spcBef>
                <a:spcPts val="400"/>
              </a:spcBef>
              <a:spcAft>
                <a:spcPts val="0"/>
              </a:spcAft>
              <a:buSzPts val="2000"/>
              <a:buFont typeface="Comic Sans MS"/>
              <a:buChar char="»"/>
              <a:defRPr sz="2000"/>
            </a:lvl3pPr>
            <a:lvl4pPr marL="1828800" lvl="3" indent="-314325" algn="l">
              <a:spcBef>
                <a:spcPts val="360"/>
              </a:spcBef>
              <a:spcAft>
                <a:spcPts val="0"/>
              </a:spcAft>
              <a:buSzPts val="1350"/>
              <a:buChar char="■"/>
              <a:defRPr sz="1800"/>
            </a:lvl4pPr>
            <a:lvl5pPr marL="2286000" lvl="4" indent="-342900" algn="l">
              <a:spcBef>
                <a:spcPts val="360"/>
              </a:spcBef>
              <a:spcAft>
                <a:spcPts val="0"/>
              </a:spcAft>
              <a:buSzPts val="1800"/>
              <a:buFont typeface="Comic Sans MS"/>
              <a:buChar char="–"/>
              <a:defRPr sz="1800"/>
            </a:lvl5pPr>
            <a:lvl6pPr marL="2743200" lvl="5" indent="-342900" algn="l">
              <a:spcBef>
                <a:spcPts val="360"/>
              </a:spcBef>
              <a:spcAft>
                <a:spcPts val="0"/>
              </a:spcAft>
              <a:buSzPts val="1800"/>
              <a:buFont typeface="Comic Sans MS"/>
              <a:buChar char="–"/>
              <a:defRPr sz="1800"/>
            </a:lvl6pPr>
            <a:lvl7pPr marL="3200400" lvl="6" indent="-342900" algn="l">
              <a:spcBef>
                <a:spcPts val="360"/>
              </a:spcBef>
              <a:spcAft>
                <a:spcPts val="0"/>
              </a:spcAft>
              <a:buSzPts val="1800"/>
              <a:buFont typeface="Comic Sans MS"/>
              <a:buChar char="–"/>
              <a:defRPr sz="1800"/>
            </a:lvl7pPr>
            <a:lvl8pPr marL="3657600" lvl="7" indent="-342900" algn="l">
              <a:spcBef>
                <a:spcPts val="360"/>
              </a:spcBef>
              <a:spcAft>
                <a:spcPts val="0"/>
              </a:spcAft>
              <a:buSzPts val="1800"/>
              <a:buFont typeface="Comic Sans MS"/>
              <a:buChar char="–"/>
              <a:defRPr sz="1800"/>
            </a:lvl8pPr>
            <a:lvl9pPr marL="4114800" lvl="8" indent="-342900" algn="l">
              <a:spcBef>
                <a:spcPts val="360"/>
              </a:spcBef>
              <a:spcAft>
                <a:spcPts val="0"/>
              </a:spcAft>
              <a:buSzPts val="1800"/>
              <a:buFont typeface="Comic Sans MS"/>
              <a:buChar char="–"/>
              <a:defRPr sz="1800"/>
            </a:lvl9pPr>
          </a:lstStyle>
          <a:p>
            <a:endParaRPr/>
          </a:p>
        </p:txBody>
      </p:sp>
      <p:sp>
        <p:nvSpPr>
          <p:cNvPr id="183" name="Google Shape;183;p31"/>
          <p:cNvSpPr txBox="1">
            <a:spLocks noGrp="1"/>
          </p:cNvSpPr>
          <p:nvPr>
            <p:ph type="body" idx="2"/>
          </p:nvPr>
        </p:nvSpPr>
        <p:spPr>
          <a:xfrm>
            <a:off x="4648200" y="1641475"/>
            <a:ext cx="3810000" cy="4454525"/>
          </a:xfrm>
          <a:prstGeom prst="rect">
            <a:avLst/>
          </a:prstGeom>
          <a:noFill/>
          <a:ln>
            <a:noFill/>
          </a:ln>
        </p:spPr>
        <p:txBody>
          <a:bodyPr spcFirstLastPara="1" wrap="square" lIns="91425" tIns="45700" rIns="91425" bIns="45700" anchor="t" anchorCtr="0">
            <a:noAutofit/>
          </a:bodyPr>
          <a:lstStyle>
            <a:lvl1pPr marL="457200" lvl="0" indent="-361950" algn="l">
              <a:spcBef>
                <a:spcPts val="560"/>
              </a:spcBef>
              <a:spcAft>
                <a:spcPts val="0"/>
              </a:spcAft>
              <a:buSzPts val="2100"/>
              <a:buChar char="■"/>
              <a:defRPr sz="2800"/>
            </a:lvl1pPr>
            <a:lvl2pPr marL="914400" lvl="1" indent="-381000" algn="l">
              <a:spcBef>
                <a:spcPts val="480"/>
              </a:spcBef>
              <a:spcAft>
                <a:spcPts val="0"/>
              </a:spcAft>
              <a:buSzPts val="2400"/>
              <a:buFont typeface="Comic Sans MS"/>
              <a:buChar char="–"/>
              <a:defRPr sz="2400"/>
            </a:lvl2pPr>
            <a:lvl3pPr marL="1371600" lvl="2" indent="-355600" algn="l">
              <a:spcBef>
                <a:spcPts val="400"/>
              </a:spcBef>
              <a:spcAft>
                <a:spcPts val="0"/>
              </a:spcAft>
              <a:buSzPts val="2000"/>
              <a:buFont typeface="Comic Sans MS"/>
              <a:buChar char="»"/>
              <a:defRPr sz="2000"/>
            </a:lvl3pPr>
            <a:lvl4pPr marL="1828800" lvl="3" indent="-314325" algn="l">
              <a:spcBef>
                <a:spcPts val="360"/>
              </a:spcBef>
              <a:spcAft>
                <a:spcPts val="0"/>
              </a:spcAft>
              <a:buSzPts val="1350"/>
              <a:buChar char="■"/>
              <a:defRPr sz="1800"/>
            </a:lvl4pPr>
            <a:lvl5pPr marL="2286000" lvl="4" indent="-342900" algn="l">
              <a:spcBef>
                <a:spcPts val="360"/>
              </a:spcBef>
              <a:spcAft>
                <a:spcPts val="0"/>
              </a:spcAft>
              <a:buSzPts val="1800"/>
              <a:buFont typeface="Comic Sans MS"/>
              <a:buChar char="–"/>
              <a:defRPr sz="1800"/>
            </a:lvl5pPr>
            <a:lvl6pPr marL="2743200" lvl="5" indent="-342900" algn="l">
              <a:spcBef>
                <a:spcPts val="360"/>
              </a:spcBef>
              <a:spcAft>
                <a:spcPts val="0"/>
              </a:spcAft>
              <a:buSzPts val="1800"/>
              <a:buFont typeface="Comic Sans MS"/>
              <a:buChar char="–"/>
              <a:defRPr sz="1800"/>
            </a:lvl6pPr>
            <a:lvl7pPr marL="3200400" lvl="6" indent="-342900" algn="l">
              <a:spcBef>
                <a:spcPts val="360"/>
              </a:spcBef>
              <a:spcAft>
                <a:spcPts val="0"/>
              </a:spcAft>
              <a:buSzPts val="1800"/>
              <a:buFont typeface="Comic Sans MS"/>
              <a:buChar char="–"/>
              <a:defRPr sz="1800"/>
            </a:lvl7pPr>
            <a:lvl8pPr marL="3657600" lvl="7" indent="-342900" algn="l">
              <a:spcBef>
                <a:spcPts val="360"/>
              </a:spcBef>
              <a:spcAft>
                <a:spcPts val="0"/>
              </a:spcAft>
              <a:buSzPts val="1800"/>
              <a:buFont typeface="Comic Sans MS"/>
              <a:buChar char="–"/>
              <a:defRPr sz="1800"/>
            </a:lvl8pPr>
            <a:lvl9pPr marL="4114800" lvl="8" indent="-342900" algn="l">
              <a:spcBef>
                <a:spcPts val="360"/>
              </a:spcBef>
              <a:spcAft>
                <a:spcPts val="0"/>
              </a:spcAft>
              <a:buSzPts val="1800"/>
              <a:buFont typeface="Comic Sans MS"/>
              <a:buChar char="–"/>
              <a:defRPr sz="1800"/>
            </a:lvl9pPr>
          </a:lstStyle>
          <a:p>
            <a:endParaRPr/>
          </a:p>
        </p:txBody>
      </p:sp>
      <p:sp>
        <p:nvSpPr>
          <p:cNvPr id="184" name="Google Shape;184;p3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3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3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86829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itle, Text and Clip Art">
    <p:spTree>
      <p:nvGrpSpPr>
        <p:cNvPr id="1" name="Shape 187"/>
        <p:cNvGrpSpPr/>
        <p:nvPr/>
      </p:nvGrpSpPr>
      <p:grpSpPr>
        <a:xfrm>
          <a:off x="0" y="0"/>
          <a:ext cx="0" cy="0"/>
          <a:chOff x="0" y="0"/>
          <a:chExt cx="0" cy="0"/>
        </a:xfrm>
      </p:grpSpPr>
      <p:sp>
        <p:nvSpPr>
          <p:cNvPr id="188" name="Google Shape;188;p32"/>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9" name="Google Shape;189;p32"/>
          <p:cNvSpPr txBox="1">
            <a:spLocks noGrp="1"/>
          </p:cNvSpPr>
          <p:nvPr>
            <p:ph type="body" idx="1"/>
          </p:nvPr>
        </p:nvSpPr>
        <p:spPr>
          <a:xfrm>
            <a:off x="685800" y="1641475"/>
            <a:ext cx="3810000" cy="4454525"/>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90" name="Google Shape;190;p32"/>
          <p:cNvSpPr>
            <a:spLocks noGrp="1"/>
          </p:cNvSpPr>
          <p:nvPr>
            <p:ph type="clipArt" idx="2"/>
          </p:nvPr>
        </p:nvSpPr>
        <p:spPr>
          <a:xfrm>
            <a:off x="4648200" y="1641475"/>
            <a:ext cx="3810000" cy="4454525"/>
          </a:xfrm>
          <a:prstGeom prst="rect">
            <a:avLst/>
          </a:prstGeom>
          <a:noFill/>
          <a:ln>
            <a:noFill/>
          </a:ln>
        </p:spPr>
      </p:sp>
      <p:sp>
        <p:nvSpPr>
          <p:cNvPr id="191" name="Google Shape;191;p3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3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3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49356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4"/>
        <p:cNvGrpSpPr/>
        <p:nvPr/>
      </p:nvGrpSpPr>
      <p:grpSpPr>
        <a:xfrm>
          <a:off x="0" y="0"/>
          <a:ext cx="0" cy="0"/>
          <a:chOff x="0" y="0"/>
          <a:chExt cx="0" cy="0"/>
        </a:xfrm>
      </p:grpSpPr>
      <p:sp>
        <p:nvSpPr>
          <p:cNvPr id="195" name="Google Shape;195;p3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3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3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350904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8"/>
        <p:cNvGrpSpPr/>
        <p:nvPr/>
      </p:nvGrpSpPr>
      <p:grpSpPr>
        <a:xfrm>
          <a:off x="0" y="0"/>
          <a:ext cx="0" cy="0"/>
          <a:chOff x="0" y="0"/>
          <a:chExt cx="0" cy="0"/>
        </a:xfrm>
      </p:grpSpPr>
      <p:sp>
        <p:nvSpPr>
          <p:cNvPr id="199" name="Google Shape;199;p34"/>
          <p:cNvSpPr txBox="1">
            <a:spLocks noGrp="1"/>
          </p:cNvSpPr>
          <p:nvPr>
            <p:ph type="title"/>
          </p:nvPr>
        </p:nvSpPr>
        <p:spPr>
          <a:xfrm>
            <a:off x="722313" y="4406900"/>
            <a:ext cx="7772400" cy="1362075"/>
          </a:xfrm>
          <a:prstGeom prst="rect">
            <a:avLst/>
          </a:prstGeom>
          <a:noFill/>
          <a:ln>
            <a:noFill/>
          </a:ln>
        </p:spPr>
        <p:txBody>
          <a:bodyPr spcFirstLastPara="1" wrap="square" lIns="92075" tIns="46025" rIns="92075" bIns="46025"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0" name="Google Shape;200;p3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SzPts val="1500"/>
              <a:buNone/>
              <a:defRPr sz="2000"/>
            </a:lvl1pPr>
            <a:lvl2pPr marL="914400" lvl="1" indent="-228600" algn="l">
              <a:spcBef>
                <a:spcPts val="360"/>
              </a:spcBef>
              <a:spcAft>
                <a:spcPts val="0"/>
              </a:spcAft>
              <a:buSzPts val="1800"/>
              <a:buFont typeface="Comic Sans MS"/>
              <a:buNone/>
              <a:defRPr sz="1800"/>
            </a:lvl2pPr>
            <a:lvl3pPr marL="1371600" lvl="2" indent="-228600" algn="l">
              <a:spcBef>
                <a:spcPts val="320"/>
              </a:spcBef>
              <a:spcAft>
                <a:spcPts val="0"/>
              </a:spcAft>
              <a:buSzPts val="1600"/>
              <a:buFont typeface="Comic Sans MS"/>
              <a:buNone/>
              <a:defRPr sz="1600"/>
            </a:lvl3pPr>
            <a:lvl4pPr marL="1828800" lvl="3" indent="-228600" algn="l">
              <a:spcBef>
                <a:spcPts val="280"/>
              </a:spcBef>
              <a:spcAft>
                <a:spcPts val="0"/>
              </a:spcAft>
              <a:buSzPts val="1050"/>
              <a:buNone/>
              <a:defRPr sz="1400"/>
            </a:lvl4pPr>
            <a:lvl5pPr marL="2286000" lvl="4" indent="-228600" algn="l">
              <a:spcBef>
                <a:spcPts val="280"/>
              </a:spcBef>
              <a:spcAft>
                <a:spcPts val="0"/>
              </a:spcAft>
              <a:buSzPts val="1400"/>
              <a:buFont typeface="Comic Sans MS"/>
              <a:buNone/>
              <a:defRPr sz="1400"/>
            </a:lvl5pPr>
            <a:lvl6pPr marL="2743200" lvl="5" indent="-228600" algn="l">
              <a:spcBef>
                <a:spcPts val="280"/>
              </a:spcBef>
              <a:spcAft>
                <a:spcPts val="0"/>
              </a:spcAft>
              <a:buSzPts val="1400"/>
              <a:buFont typeface="Comic Sans MS"/>
              <a:buNone/>
              <a:defRPr sz="1400"/>
            </a:lvl6pPr>
            <a:lvl7pPr marL="3200400" lvl="6" indent="-228600" algn="l">
              <a:spcBef>
                <a:spcPts val="280"/>
              </a:spcBef>
              <a:spcAft>
                <a:spcPts val="0"/>
              </a:spcAft>
              <a:buSzPts val="1400"/>
              <a:buFont typeface="Comic Sans MS"/>
              <a:buNone/>
              <a:defRPr sz="1400"/>
            </a:lvl7pPr>
            <a:lvl8pPr marL="3657600" lvl="7" indent="-228600" algn="l">
              <a:spcBef>
                <a:spcPts val="280"/>
              </a:spcBef>
              <a:spcAft>
                <a:spcPts val="0"/>
              </a:spcAft>
              <a:buSzPts val="1400"/>
              <a:buFont typeface="Comic Sans MS"/>
              <a:buNone/>
              <a:defRPr sz="1400"/>
            </a:lvl8pPr>
            <a:lvl9pPr marL="4114800" lvl="8" indent="-228600" algn="l">
              <a:spcBef>
                <a:spcPts val="280"/>
              </a:spcBef>
              <a:spcAft>
                <a:spcPts val="0"/>
              </a:spcAft>
              <a:buSzPts val="1400"/>
              <a:buFont typeface="Comic Sans MS"/>
              <a:buNone/>
              <a:defRPr sz="1400"/>
            </a:lvl9pPr>
          </a:lstStyle>
          <a:p>
            <a:endParaRPr/>
          </a:p>
        </p:txBody>
      </p:sp>
      <p:sp>
        <p:nvSpPr>
          <p:cNvPr id="201" name="Google Shape;201;p3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3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3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346524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04"/>
        <p:cNvGrpSpPr/>
        <p:nvPr/>
      </p:nvGrpSpPr>
      <p:grpSpPr>
        <a:xfrm>
          <a:off x="0" y="0"/>
          <a:ext cx="0" cy="0"/>
          <a:chOff x="0" y="0"/>
          <a:chExt cx="0" cy="0"/>
        </a:xfrm>
      </p:grpSpPr>
      <p:sp>
        <p:nvSpPr>
          <p:cNvPr id="205" name="Google Shape;205;p35"/>
          <p:cNvSpPr txBox="1">
            <a:spLocks noGrp="1"/>
          </p:cNvSpPr>
          <p:nvPr>
            <p:ph type="title"/>
          </p:nvPr>
        </p:nvSpPr>
        <p:spPr>
          <a:xfrm>
            <a:off x="457200" y="274638"/>
            <a:ext cx="8229600" cy="11430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6" name="Google Shape;206;p3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2000"/>
              <a:buFont typeface="Comic Sans MS"/>
              <a:buNone/>
              <a:defRPr sz="2000" b="1"/>
            </a:lvl2pPr>
            <a:lvl3pPr marL="1371600" lvl="2" indent="-228600" algn="l">
              <a:spcBef>
                <a:spcPts val="360"/>
              </a:spcBef>
              <a:spcAft>
                <a:spcPts val="0"/>
              </a:spcAft>
              <a:buSzPts val="1800"/>
              <a:buFont typeface="Comic Sans MS"/>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600"/>
              <a:buFont typeface="Comic Sans MS"/>
              <a:buNone/>
              <a:defRPr sz="1600" b="1"/>
            </a:lvl5pPr>
            <a:lvl6pPr marL="2743200" lvl="5" indent="-228600" algn="l">
              <a:spcBef>
                <a:spcPts val="320"/>
              </a:spcBef>
              <a:spcAft>
                <a:spcPts val="0"/>
              </a:spcAft>
              <a:buSzPts val="1600"/>
              <a:buFont typeface="Comic Sans MS"/>
              <a:buNone/>
              <a:defRPr sz="1600" b="1"/>
            </a:lvl6pPr>
            <a:lvl7pPr marL="3200400" lvl="6" indent="-228600" algn="l">
              <a:spcBef>
                <a:spcPts val="320"/>
              </a:spcBef>
              <a:spcAft>
                <a:spcPts val="0"/>
              </a:spcAft>
              <a:buSzPts val="1600"/>
              <a:buFont typeface="Comic Sans MS"/>
              <a:buNone/>
              <a:defRPr sz="1600" b="1"/>
            </a:lvl7pPr>
            <a:lvl8pPr marL="3657600" lvl="7" indent="-228600" algn="l">
              <a:spcBef>
                <a:spcPts val="320"/>
              </a:spcBef>
              <a:spcAft>
                <a:spcPts val="0"/>
              </a:spcAft>
              <a:buSzPts val="1600"/>
              <a:buFont typeface="Comic Sans MS"/>
              <a:buNone/>
              <a:defRPr sz="1600" b="1"/>
            </a:lvl8pPr>
            <a:lvl9pPr marL="4114800" lvl="8" indent="-228600" algn="l">
              <a:spcBef>
                <a:spcPts val="320"/>
              </a:spcBef>
              <a:spcAft>
                <a:spcPts val="0"/>
              </a:spcAft>
              <a:buSzPts val="1600"/>
              <a:buFont typeface="Comic Sans MS"/>
              <a:buNone/>
              <a:defRPr sz="1600" b="1"/>
            </a:lvl9pPr>
          </a:lstStyle>
          <a:p>
            <a:endParaRPr/>
          </a:p>
        </p:txBody>
      </p:sp>
      <p:sp>
        <p:nvSpPr>
          <p:cNvPr id="207" name="Google Shape;207;p3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42900" algn="l">
              <a:spcBef>
                <a:spcPts val="480"/>
              </a:spcBef>
              <a:spcAft>
                <a:spcPts val="0"/>
              </a:spcAft>
              <a:buSzPts val="1800"/>
              <a:buChar char="■"/>
              <a:defRPr sz="2400"/>
            </a:lvl1pPr>
            <a:lvl2pPr marL="914400" lvl="1" indent="-355600" algn="l">
              <a:spcBef>
                <a:spcPts val="400"/>
              </a:spcBef>
              <a:spcAft>
                <a:spcPts val="0"/>
              </a:spcAft>
              <a:buSzPts val="2000"/>
              <a:buFont typeface="Comic Sans MS"/>
              <a:buChar char="–"/>
              <a:defRPr sz="2000"/>
            </a:lvl2pPr>
            <a:lvl3pPr marL="1371600" lvl="2" indent="-342900" algn="l">
              <a:spcBef>
                <a:spcPts val="360"/>
              </a:spcBef>
              <a:spcAft>
                <a:spcPts val="0"/>
              </a:spcAft>
              <a:buSzPts val="1800"/>
              <a:buFont typeface="Comic Sans MS"/>
              <a:buChar char="»"/>
              <a:defRPr sz="1800"/>
            </a:lvl3pPr>
            <a:lvl4pPr marL="1828800" lvl="3" indent="-304800" algn="l">
              <a:spcBef>
                <a:spcPts val="320"/>
              </a:spcBef>
              <a:spcAft>
                <a:spcPts val="0"/>
              </a:spcAft>
              <a:buSzPts val="1200"/>
              <a:buChar char="■"/>
              <a:defRPr sz="1600"/>
            </a:lvl4pPr>
            <a:lvl5pPr marL="2286000" lvl="4" indent="-330200" algn="l">
              <a:spcBef>
                <a:spcPts val="320"/>
              </a:spcBef>
              <a:spcAft>
                <a:spcPts val="0"/>
              </a:spcAft>
              <a:buSzPts val="1600"/>
              <a:buFont typeface="Comic Sans MS"/>
              <a:buChar char="–"/>
              <a:defRPr sz="1600"/>
            </a:lvl5pPr>
            <a:lvl6pPr marL="2743200" lvl="5" indent="-330200" algn="l">
              <a:spcBef>
                <a:spcPts val="320"/>
              </a:spcBef>
              <a:spcAft>
                <a:spcPts val="0"/>
              </a:spcAft>
              <a:buSzPts val="1600"/>
              <a:buFont typeface="Comic Sans MS"/>
              <a:buChar char="–"/>
              <a:defRPr sz="1600"/>
            </a:lvl6pPr>
            <a:lvl7pPr marL="3200400" lvl="6" indent="-330200" algn="l">
              <a:spcBef>
                <a:spcPts val="320"/>
              </a:spcBef>
              <a:spcAft>
                <a:spcPts val="0"/>
              </a:spcAft>
              <a:buSzPts val="1600"/>
              <a:buFont typeface="Comic Sans MS"/>
              <a:buChar char="–"/>
              <a:defRPr sz="1600"/>
            </a:lvl7pPr>
            <a:lvl8pPr marL="3657600" lvl="7" indent="-330200" algn="l">
              <a:spcBef>
                <a:spcPts val="320"/>
              </a:spcBef>
              <a:spcAft>
                <a:spcPts val="0"/>
              </a:spcAft>
              <a:buSzPts val="1600"/>
              <a:buFont typeface="Comic Sans MS"/>
              <a:buChar char="–"/>
              <a:defRPr sz="1600"/>
            </a:lvl8pPr>
            <a:lvl9pPr marL="4114800" lvl="8" indent="-330200" algn="l">
              <a:spcBef>
                <a:spcPts val="320"/>
              </a:spcBef>
              <a:spcAft>
                <a:spcPts val="0"/>
              </a:spcAft>
              <a:buSzPts val="1600"/>
              <a:buFont typeface="Comic Sans MS"/>
              <a:buChar char="–"/>
              <a:defRPr sz="1600"/>
            </a:lvl9pPr>
          </a:lstStyle>
          <a:p>
            <a:endParaRPr/>
          </a:p>
        </p:txBody>
      </p:sp>
      <p:sp>
        <p:nvSpPr>
          <p:cNvPr id="208" name="Google Shape;208;p3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2000"/>
              <a:buFont typeface="Comic Sans MS"/>
              <a:buNone/>
              <a:defRPr sz="2000" b="1"/>
            </a:lvl2pPr>
            <a:lvl3pPr marL="1371600" lvl="2" indent="-228600" algn="l">
              <a:spcBef>
                <a:spcPts val="360"/>
              </a:spcBef>
              <a:spcAft>
                <a:spcPts val="0"/>
              </a:spcAft>
              <a:buSzPts val="1800"/>
              <a:buFont typeface="Comic Sans MS"/>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600"/>
              <a:buFont typeface="Comic Sans MS"/>
              <a:buNone/>
              <a:defRPr sz="1600" b="1"/>
            </a:lvl5pPr>
            <a:lvl6pPr marL="2743200" lvl="5" indent="-228600" algn="l">
              <a:spcBef>
                <a:spcPts val="320"/>
              </a:spcBef>
              <a:spcAft>
                <a:spcPts val="0"/>
              </a:spcAft>
              <a:buSzPts val="1600"/>
              <a:buFont typeface="Comic Sans MS"/>
              <a:buNone/>
              <a:defRPr sz="1600" b="1"/>
            </a:lvl6pPr>
            <a:lvl7pPr marL="3200400" lvl="6" indent="-228600" algn="l">
              <a:spcBef>
                <a:spcPts val="320"/>
              </a:spcBef>
              <a:spcAft>
                <a:spcPts val="0"/>
              </a:spcAft>
              <a:buSzPts val="1600"/>
              <a:buFont typeface="Comic Sans MS"/>
              <a:buNone/>
              <a:defRPr sz="1600" b="1"/>
            </a:lvl7pPr>
            <a:lvl8pPr marL="3657600" lvl="7" indent="-228600" algn="l">
              <a:spcBef>
                <a:spcPts val="320"/>
              </a:spcBef>
              <a:spcAft>
                <a:spcPts val="0"/>
              </a:spcAft>
              <a:buSzPts val="1600"/>
              <a:buFont typeface="Comic Sans MS"/>
              <a:buNone/>
              <a:defRPr sz="1600" b="1"/>
            </a:lvl8pPr>
            <a:lvl9pPr marL="4114800" lvl="8" indent="-228600" algn="l">
              <a:spcBef>
                <a:spcPts val="320"/>
              </a:spcBef>
              <a:spcAft>
                <a:spcPts val="0"/>
              </a:spcAft>
              <a:buSzPts val="1600"/>
              <a:buFont typeface="Comic Sans MS"/>
              <a:buNone/>
              <a:defRPr sz="1600" b="1"/>
            </a:lvl9pPr>
          </a:lstStyle>
          <a:p>
            <a:endParaRPr/>
          </a:p>
        </p:txBody>
      </p:sp>
      <p:sp>
        <p:nvSpPr>
          <p:cNvPr id="209" name="Google Shape;209;p3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42900" algn="l">
              <a:spcBef>
                <a:spcPts val="480"/>
              </a:spcBef>
              <a:spcAft>
                <a:spcPts val="0"/>
              </a:spcAft>
              <a:buSzPts val="1800"/>
              <a:buChar char="■"/>
              <a:defRPr sz="2400"/>
            </a:lvl1pPr>
            <a:lvl2pPr marL="914400" lvl="1" indent="-355600" algn="l">
              <a:spcBef>
                <a:spcPts val="400"/>
              </a:spcBef>
              <a:spcAft>
                <a:spcPts val="0"/>
              </a:spcAft>
              <a:buSzPts val="2000"/>
              <a:buFont typeface="Comic Sans MS"/>
              <a:buChar char="–"/>
              <a:defRPr sz="2000"/>
            </a:lvl2pPr>
            <a:lvl3pPr marL="1371600" lvl="2" indent="-342900" algn="l">
              <a:spcBef>
                <a:spcPts val="360"/>
              </a:spcBef>
              <a:spcAft>
                <a:spcPts val="0"/>
              </a:spcAft>
              <a:buSzPts val="1800"/>
              <a:buFont typeface="Comic Sans MS"/>
              <a:buChar char="»"/>
              <a:defRPr sz="1800"/>
            </a:lvl3pPr>
            <a:lvl4pPr marL="1828800" lvl="3" indent="-304800" algn="l">
              <a:spcBef>
                <a:spcPts val="320"/>
              </a:spcBef>
              <a:spcAft>
                <a:spcPts val="0"/>
              </a:spcAft>
              <a:buSzPts val="1200"/>
              <a:buChar char="■"/>
              <a:defRPr sz="1600"/>
            </a:lvl4pPr>
            <a:lvl5pPr marL="2286000" lvl="4" indent="-330200" algn="l">
              <a:spcBef>
                <a:spcPts val="320"/>
              </a:spcBef>
              <a:spcAft>
                <a:spcPts val="0"/>
              </a:spcAft>
              <a:buSzPts val="1600"/>
              <a:buFont typeface="Comic Sans MS"/>
              <a:buChar char="–"/>
              <a:defRPr sz="1600"/>
            </a:lvl5pPr>
            <a:lvl6pPr marL="2743200" lvl="5" indent="-330200" algn="l">
              <a:spcBef>
                <a:spcPts val="320"/>
              </a:spcBef>
              <a:spcAft>
                <a:spcPts val="0"/>
              </a:spcAft>
              <a:buSzPts val="1600"/>
              <a:buFont typeface="Comic Sans MS"/>
              <a:buChar char="–"/>
              <a:defRPr sz="1600"/>
            </a:lvl6pPr>
            <a:lvl7pPr marL="3200400" lvl="6" indent="-330200" algn="l">
              <a:spcBef>
                <a:spcPts val="320"/>
              </a:spcBef>
              <a:spcAft>
                <a:spcPts val="0"/>
              </a:spcAft>
              <a:buSzPts val="1600"/>
              <a:buFont typeface="Comic Sans MS"/>
              <a:buChar char="–"/>
              <a:defRPr sz="1600"/>
            </a:lvl7pPr>
            <a:lvl8pPr marL="3657600" lvl="7" indent="-330200" algn="l">
              <a:spcBef>
                <a:spcPts val="320"/>
              </a:spcBef>
              <a:spcAft>
                <a:spcPts val="0"/>
              </a:spcAft>
              <a:buSzPts val="1600"/>
              <a:buFont typeface="Comic Sans MS"/>
              <a:buChar char="–"/>
              <a:defRPr sz="1600"/>
            </a:lvl8pPr>
            <a:lvl9pPr marL="4114800" lvl="8" indent="-330200" algn="l">
              <a:spcBef>
                <a:spcPts val="320"/>
              </a:spcBef>
              <a:spcAft>
                <a:spcPts val="0"/>
              </a:spcAft>
              <a:buSzPts val="1600"/>
              <a:buFont typeface="Comic Sans MS"/>
              <a:buChar char="–"/>
              <a:defRPr sz="1600"/>
            </a:lvl9pPr>
          </a:lstStyle>
          <a:p>
            <a:endParaRPr/>
          </a:p>
        </p:txBody>
      </p:sp>
      <p:sp>
        <p:nvSpPr>
          <p:cNvPr id="210" name="Google Shape;210;p3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3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3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571724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13"/>
        <p:cNvGrpSpPr/>
        <p:nvPr/>
      </p:nvGrpSpPr>
      <p:grpSpPr>
        <a:xfrm>
          <a:off x="0" y="0"/>
          <a:ext cx="0" cy="0"/>
          <a:chOff x="0" y="0"/>
          <a:chExt cx="0" cy="0"/>
        </a:xfrm>
      </p:grpSpPr>
      <p:sp>
        <p:nvSpPr>
          <p:cNvPr id="214" name="Google Shape;214;p36"/>
          <p:cNvSpPr txBox="1">
            <a:spLocks noGrp="1"/>
          </p:cNvSpPr>
          <p:nvPr>
            <p:ph type="title"/>
          </p:nvPr>
        </p:nvSpPr>
        <p:spPr>
          <a:xfrm>
            <a:off x="457200" y="273050"/>
            <a:ext cx="3008313" cy="1162050"/>
          </a:xfrm>
          <a:prstGeom prst="rect">
            <a:avLst/>
          </a:prstGeom>
          <a:noFill/>
          <a:ln>
            <a:noFill/>
          </a:ln>
        </p:spPr>
        <p:txBody>
          <a:bodyPr spcFirstLastPara="1" wrap="square" lIns="92075" tIns="46025" rIns="92075" bIns="46025"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5" name="Google Shape;215;p3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381000" algn="l">
              <a:spcBef>
                <a:spcPts val="640"/>
              </a:spcBef>
              <a:spcAft>
                <a:spcPts val="0"/>
              </a:spcAft>
              <a:buSzPts val="2400"/>
              <a:buChar char="■"/>
              <a:defRPr sz="3200"/>
            </a:lvl1pPr>
            <a:lvl2pPr marL="914400" lvl="1" indent="-406400" algn="l">
              <a:spcBef>
                <a:spcPts val="560"/>
              </a:spcBef>
              <a:spcAft>
                <a:spcPts val="0"/>
              </a:spcAft>
              <a:buSzPts val="2800"/>
              <a:buFont typeface="Comic Sans MS"/>
              <a:buChar char="–"/>
              <a:defRPr sz="2800"/>
            </a:lvl2pPr>
            <a:lvl3pPr marL="1371600" lvl="2" indent="-381000" algn="l">
              <a:spcBef>
                <a:spcPts val="480"/>
              </a:spcBef>
              <a:spcAft>
                <a:spcPts val="0"/>
              </a:spcAft>
              <a:buSzPts val="2400"/>
              <a:buFont typeface="Comic Sans MS"/>
              <a:buChar char="»"/>
              <a:defRPr sz="2400"/>
            </a:lvl3pPr>
            <a:lvl4pPr marL="1828800" lvl="3" indent="-323850" algn="l">
              <a:spcBef>
                <a:spcPts val="400"/>
              </a:spcBef>
              <a:spcAft>
                <a:spcPts val="0"/>
              </a:spcAft>
              <a:buSzPts val="1500"/>
              <a:buChar char="■"/>
              <a:defRPr sz="2000"/>
            </a:lvl4pPr>
            <a:lvl5pPr marL="2286000" lvl="4" indent="-355600" algn="l">
              <a:spcBef>
                <a:spcPts val="400"/>
              </a:spcBef>
              <a:spcAft>
                <a:spcPts val="0"/>
              </a:spcAft>
              <a:buSzPts val="2000"/>
              <a:buFont typeface="Comic Sans MS"/>
              <a:buChar char="–"/>
              <a:defRPr sz="2000"/>
            </a:lvl5pPr>
            <a:lvl6pPr marL="2743200" lvl="5" indent="-355600" algn="l">
              <a:spcBef>
                <a:spcPts val="400"/>
              </a:spcBef>
              <a:spcAft>
                <a:spcPts val="0"/>
              </a:spcAft>
              <a:buSzPts val="2000"/>
              <a:buFont typeface="Comic Sans MS"/>
              <a:buChar char="–"/>
              <a:defRPr sz="2000"/>
            </a:lvl6pPr>
            <a:lvl7pPr marL="3200400" lvl="6" indent="-355600" algn="l">
              <a:spcBef>
                <a:spcPts val="400"/>
              </a:spcBef>
              <a:spcAft>
                <a:spcPts val="0"/>
              </a:spcAft>
              <a:buSzPts val="2000"/>
              <a:buFont typeface="Comic Sans MS"/>
              <a:buChar char="–"/>
              <a:defRPr sz="2000"/>
            </a:lvl7pPr>
            <a:lvl8pPr marL="3657600" lvl="7" indent="-355600" algn="l">
              <a:spcBef>
                <a:spcPts val="400"/>
              </a:spcBef>
              <a:spcAft>
                <a:spcPts val="0"/>
              </a:spcAft>
              <a:buSzPts val="2000"/>
              <a:buFont typeface="Comic Sans MS"/>
              <a:buChar char="–"/>
              <a:defRPr sz="2000"/>
            </a:lvl8pPr>
            <a:lvl9pPr marL="4114800" lvl="8" indent="-355600" algn="l">
              <a:spcBef>
                <a:spcPts val="400"/>
              </a:spcBef>
              <a:spcAft>
                <a:spcPts val="0"/>
              </a:spcAft>
              <a:buSzPts val="2000"/>
              <a:buFont typeface="Comic Sans MS"/>
              <a:buChar char="–"/>
              <a:defRPr sz="2000"/>
            </a:lvl9pPr>
          </a:lstStyle>
          <a:p>
            <a:endParaRPr/>
          </a:p>
        </p:txBody>
      </p:sp>
      <p:sp>
        <p:nvSpPr>
          <p:cNvPr id="216" name="Google Shape;216;p3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1200"/>
              <a:buFont typeface="Comic Sans MS"/>
              <a:buNone/>
              <a:defRPr sz="1200"/>
            </a:lvl2pPr>
            <a:lvl3pPr marL="1371600" lvl="2" indent="-228600" algn="l">
              <a:spcBef>
                <a:spcPts val="200"/>
              </a:spcBef>
              <a:spcAft>
                <a:spcPts val="0"/>
              </a:spcAft>
              <a:buSzPts val="1000"/>
              <a:buFont typeface="Comic Sans MS"/>
              <a:buNone/>
              <a:defRPr sz="1000"/>
            </a:lvl3pPr>
            <a:lvl4pPr marL="1828800" lvl="3" indent="-228600" algn="l">
              <a:spcBef>
                <a:spcPts val="180"/>
              </a:spcBef>
              <a:spcAft>
                <a:spcPts val="0"/>
              </a:spcAft>
              <a:buSzPts val="675"/>
              <a:buNone/>
              <a:defRPr sz="900"/>
            </a:lvl4pPr>
            <a:lvl5pPr marL="2286000" lvl="4" indent="-228600" algn="l">
              <a:spcBef>
                <a:spcPts val="180"/>
              </a:spcBef>
              <a:spcAft>
                <a:spcPts val="0"/>
              </a:spcAft>
              <a:buSzPts val="900"/>
              <a:buFont typeface="Comic Sans MS"/>
              <a:buNone/>
              <a:defRPr sz="900"/>
            </a:lvl5pPr>
            <a:lvl6pPr marL="2743200" lvl="5" indent="-228600" algn="l">
              <a:spcBef>
                <a:spcPts val="180"/>
              </a:spcBef>
              <a:spcAft>
                <a:spcPts val="0"/>
              </a:spcAft>
              <a:buSzPts val="900"/>
              <a:buFont typeface="Comic Sans MS"/>
              <a:buNone/>
              <a:defRPr sz="900"/>
            </a:lvl6pPr>
            <a:lvl7pPr marL="3200400" lvl="6" indent="-228600" algn="l">
              <a:spcBef>
                <a:spcPts val="180"/>
              </a:spcBef>
              <a:spcAft>
                <a:spcPts val="0"/>
              </a:spcAft>
              <a:buSzPts val="900"/>
              <a:buFont typeface="Comic Sans MS"/>
              <a:buNone/>
              <a:defRPr sz="900"/>
            </a:lvl7pPr>
            <a:lvl8pPr marL="3657600" lvl="7" indent="-228600" algn="l">
              <a:spcBef>
                <a:spcPts val="180"/>
              </a:spcBef>
              <a:spcAft>
                <a:spcPts val="0"/>
              </a:spcAft>
              <a:buSzPts val="900"/>
              <a:buFont typeface="Comic Sans MS"/>
              <a:buNone/>
              <a:defRPr sz="900"/>
            </a:lvl8pPr>
            <a:lvl9pPr marL="4114800" lvl="8" indent="-228600" algn="l">
              <a:spcBef>
                <a:spcPts val="180"/>
              </a:spcBef>
              <a:spcAft>
                <a:spcPts val="0"/>
              </a:spcAft>
              <a:buSzPts val="900"/>
              <a:buFont typeface="Comic Sans MS"/>
              <a:buNone/>
              <a:defRPr sz="900"/>
            </a:lvl9pPr>
          </a:lstStyle>
          <a:p>
            <a:endParaRPr/>
          </a:p>
        </p:txBody>
      </p:sp>
      <p:sp>
        <p:nvSpPr>
          <p:cNvPr id="217" name="Google Shape;217;p3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 name="Google Shape;218;p3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p3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076227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20"/>
        <p:cNvGrpSpPr/>
        <p:nvPr/>
      </p:nvGrpSpPr>
      <p:grpSpPr>
        <a:xfrm>
          <a:off x="0" y="0"/>
          <a:ext cx="0" cy="0"/>
          <a:chOff x="0" y="0"/>
          <a:chExt cx="0" cy="0"/>
        </a:xfrm>
      </p:grpSpPr>
      <p:sp>
        <p:nvSpPr>
          <p:cNvPr id="221" name="Google Shape;221;p37"/>
          <p:cNvSpPr txBox="1">
            <a:spLocks noGrp="1"/>
          </p:cNvSpPr>
          <p:nvPr>
            <p:ph type="title"/>
          </p:nvPr>
        </p:nvSpPr>
        <p:spPr>
          <a:xfrm>
            <a:off x="1792288" y="4800600"/>
            <a:ext cx="5486400" cy="566738"/>
          </a:xfrm>
          <a:prstGeom prst="rect">
            <a:avLst/>
          </a:prstGeom>
          <a:noFill/>
          <a:ln>
            <a:noFill/>
          </a:ln>
        </p:spPr>
        <p:txBody>
          <a:bodyPr spcFirstLastPara="1" wrap="square" lIns="92075" tIns="46025" rIns="92075" bIns="46025"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2" name="Google Shape;222;p37"/>
          <p:cNvSpPr>
            <a:spLocks noGrp="1"/>
          </p:cNvSpPr>
          <p:nvPr>
            <p:ph type="pic" idx="2"/>
          </p:nvPr>
        </p:nvSpPr>
        <p:spPr>
          <a:xfrm>
            <a:off x="1792288" y="612775"/>
            <a:ext cx="5486400" cy="4114800"/>
          </a:xfrm>
          <a:prstGeom prst="rect">
            <a:avLst/>
          </a:prstGeom>
          <a:noFill/>
          <a:ln>
            <a:noFill/>
          </a:ln>
        </p:spPr>
      </p:sp>
      <p:sp>
        <p:nvSpPr>
          <p:cNvPr id="223" name="Google Shape;223;p3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1200"/>
              <a:buFont typeface="Comic Sans MS"/>
              <a:buNone/>
              <a:defRPr sz="1200"/>
            </a:lvl2pPr>
            <a:lvl3pPr marL="1371600" lvl="2" indent="-228600" algn="l">
              <a:spcBef>
                <a:spcPts val="200"/>
              </a:spcBef>
              <a:spcAft>
                <a:spcPts val="0"/>
              </a:spcAft>
              <a:buSzPts val="1000"/>
              <a:buFont typeface="Comic Sans MS"/>
              <a:buNone/>
              <a:defRPr sz="1000"/>
            </a:lvl3pPr>
            <a:lvl4pPr marL="1828800" lvl="3" indent="-228600" algn="l">
              <a:spcBef>
                <a:spcPts val="180"/>
              </a:spcBef>
              <a:spcAft>
                <a:spcPts val="0"/>
              </a:spcAft>
              <a:buSzPts val="675"/>
              <a:buNone/>
              <a:defRPr sz="900"/>
            </a:lvl4pPr>
            <a:lvl5pPr marL="2286000" lvl="4" indent="-228600" algn="l">
              <a:spcBef>
                <a:spcPts val="180"/>
              </a:spcBef>
              <a:spcAft>
                <a:spcPts val="0"/>
              </a:spcAft>
              <a:buSzPts val="900"/>
              <a:buFont typeface="Comic Sans MS"/>
              <a:buNone/>
              <a:defRPr sz="900"/>
            </a:lvl5pPr>
            <a:lvl6pPr marL="2743200" lvl="5" indent="-228600" algn="l">
              <a:spcBef>
                <a:spcPts val="180"/>
              </a:spcBef>
              <a:spcAft>
                <a:spcPts val="0"/>
              </a:spcAft>
              <a:buSzPts val="900"/>
              <a:buFont typeface="Comic Sans MS"/>
              <a:buNone/>
              <a:defRPr sz="900"/>
            </a:lvl6pPr>
            <a:lvl7pPr marL="3200400" lvl="6" indent="-228600" algn="l">
              <a:spcBef>
                <a:spcPts val="180"/>
              </a:spcBef>
              <a:spcAft>
                <a:spcPts val="0"/>
              </a:spcAft>
              <a:buSzPts val="900"/>
              <a:buFont typeface="Comic Sans MS"/>
              <a:buNone/>
              <a:defRPr sz="900"/>
            </a:lvl7pPr>
            <a:lvl8pPr marL="3657600" lvl="7" indent="-228600" algn="l">
              <a:spcBef>
                <a:spcPts val="180"/>
              </a:spcBef>
              <a:spcAft>
                <a:spcPts val="0"/>
              </a:spcAft>
              <a:buSzPts val="900"/>
              <a:buFont typeface="Comic Sans MS"/>
              <a:buNone/>
              <a:defRPr sz="900"/>
            </a:lvl8pPr>
            <a:lvl9pPr marL="4114800" lvl="8" indent="-228600" algn="l">
              <a:spcBef>
                <a:spcPts val="180"/>
              </a:spcBef>
              <a:spcAft>
                <a:spcPts val="0"/>
              </a:spcAft>
              <a:buSzPts val="900"/>
              <a:buFont typeface="Comic Sans MS"/>
              <a:buNone/>
              <a:defRPr sz="900"/>
            </a:lvl9pPr>
          </a:lstStyle>
          <a:p>
            <a:endParaRPr/>
          </a:p>
        </p:txBody>
      </p:sp>
      <p:sp>
        <p:nvSpPr>
          <p:cNvPr id="224" name="Google Shape;224;p3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3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3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073619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27"/>
        <p:cNvGrpSpPr/>
        <p:nvPr/>
      </p:nvGrpSpPr>
      <p:grpSpPr>
        <a:xfrm>
          <a:off x="0" y="0"/>
          <a:ext cx="0" cy="0"/>
          <a:chOff x="0" y="0"/>
          <a:chExt cx="0" cy="0"/>
        </a:xfrm>
      </p:grpSpPr>
      <p:sp>
        <p:nvSpPr>
          <p:cNvPr id="228" name="Google Shape;228;p38"/>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9" name="Google Shape;229;p38"/>
          <p:cNvSpPr txBox="1">
            <a:spLocks noGrp="1"/>
          </p:cNvSpPr>
          <p:nvPr>
            <p:ph type="body" idx="1"/>
          </p:nvPr>
        </p:nvSpPr>
        <p:spPr>
          <a:xfrm rot="5400000">
            <a:off x="2344738" y="-17462"/>
            <a:ext cx="4454525" cy="7772400"/>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30" name="Google Shape;230;p3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3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3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503513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33"/>
        <p:cNvGrpSpPr/>
        <p:nvPr/>
      </p:nvGrpSpPr>
      <p:grpSpPr>
        <a:xfrm>
          <a:off x="0" y="0"/>
          <a:ext cx="0" cy="0"/>
          <a:chOff x="0" y="0"/>
          <a:chExt cx="0" cy="0"/>
        </a:xfrm>
      </p:grpSpPr>
      <p:sp>
        <p:nvSpPr>
          <p:cNvPr id="234" name="Google Shape;234;p39"/>
          <p:cNvSpPr txBox="1">
            <a:spLocks noGrp="1"/>
          </p:cNvSpPr>
          <p:nvPr>
            <p:ph type="title"/>
          </p:nvPr>
        </p:nvSpPr>
        <p:spPr>
          <a:xfrm rot="5400000">
            <a:off x="4552950" y="2190750"/>
            <a:ext cx="5867400" cy="19431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5" name="Google Shape;235;p39"/>
          <p:cNvSpPr txBox="1">
            <a:spLocks noGrp="1"/>
          </p:cNvSpPr>
          <p:nvPr>
            <p:ph type="body" idx="1"/>
          </p:nvPr>
        </p:nvSpPr>
        <p:spPr>
          <a:xfrm rot="5400000">
            <a:off x="590550" y="323850"/>
            <a:ext cx="5867400" cy="5676900"/>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36" name="Google Shape;236;p3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3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3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47768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194"/>
        <p:cNvGrpSpPr/>
        <p:nvPr/>
      </p:nvGrpSpPr>
      <p:grpSpPr>
        <a:xfrm>
          <a:off x="0" y="0"/>
          <a:ext cx="0" cy="0"/>
          <a:chOff x="0" y="0"/>
          <a:chExt cx="0" cy="0"/>
        </a:xfrm>
      </p:grpSpPr>
      <p:sp>
        <p:nvSpPr>
          <p:cNvPr id="195" name="Google Shape;195;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1">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6" name="Google Shape;196;p10"/>
          <p:cNvSpPr>
            <a:spLocks noGrp="1"/>
          </p:cNvSpPr>
          <p:nvPr>
            <p:ph type="pic" idx="2"/>
          </p:nvPr>
        </p:nvSpPr>
        <p:spPr>
          <a:xfrm>
            <a:off x="1792288" y="612775"/>
            <a:ext cx="5486400" cy="4114800"/>
          </a:xfrm>
          <a:prstGeom prst="rect">
            <a:avLst/>
          </a:prstGeom>
          <a:noFill/>
          <a:ln>
            <a:noFill/>
          </a:ln>
        </p:spPr>
      </p:sp>
      <p:sp>
        <p:nvSpPr>
          <p:cNvPr id="197" name="Google Shape;197;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120"/>
              <a:buNone/>
              <a:defRPr sz="1400"/>
            </a:lvl1pPr>
            <a:lvl2pPr marL="914400" lvl="1" indent="-228600" algn="l">
              <a:spcBef>
                <a:spcPts val="240"/>
              </a:spcBef>
              <a:spcAft>
                <a:spcPts val="0"/>
              </a:spcAft>
              <a:buSzPts val="600"/>
              <a:buNone/>
              <a:defRPr sz="1200"/>
            </a:lvl2pPr>
            <a:lvl3pPr marL="1371600" lvl="2" indent="-228600" algn="l">
              <a:spcBef>
                <a:spcPts val="200"/>
              </a:spcBef>
              <a:spcAft>
                <a:spcPts val="0"/>
              </a:spcAft>
              <a:buSzPts val="1000"/>
              <a:buFont typeface="Arial"/>
              <a:buNone/>
              <a:defRPr sz="1000"/>
            </a:lvl3pPr>
            <a:lvl4pPr marL="1828800" lvl="3" indent="-228600" algn="l">
              <a:spcBef>
                <a:spcPts val="180"/>
              </a:spcBef>
              <a:spcAft>
                <a:spcPts val="0"/>
              </a:spcAft>
              <a:buSzPts val="450"/>
              <a:buNone/>
              <a:defRPr sz="900"/>
            </a:lvl4pPr>
            <a:lvl5pPr marL="2286000" lvl="4" indent="-228600" algn="l">
              <a:spcBef>
                <a:spcPts val="180"/>
              </a:spcBef>
              <a:spcAft>
                <a:spcPts val="0"/>
              </a:spcAft>
              <a:buSzPts val="900"/>
              <a:buFont typeface="Arial"/>
              <a:buNone/>
              <a:defRPr sz="900"/>
            </a:lvl5pPr>
            <a:lvl6pPr marL="2743200" lvl="5" indent="-228600" algn="l">
              <a:spcBef>
                <a:spcPts val="180"/>
              </a:spcBef>
              <a:spcAft>
                <a:spcPts val="0"/>
              </a:spcAft>
              <a:buSzPts val="900"/>
              <a:buFont typeface="Arial"/>
              <a:buNone/>
              <a:defRPr sz="900"/>
            </a:lvl6pPr>
            <a:lvl7pPr marL="3200400" lvl="6" indent="-228600" algn="l">
              <a:spcBef>
                <a:spcPts val="180"/>
              </a:spcBef>
              <a:spcAft>
                <a:spcPts val="0"/>
              </a:spcAft>
              <a:buSzPts val="900"/>
              <a:buFont typeface="Arial"/>
              <a:buNone/>
              <a:defRPr sz="900"/>
            </a:lvl7pPr>
            <a:lvl8pPr marL="3657600" lvl="7" indent="-228600" algn="l">
              <a:spcBef>
                <a:spcPts val="180"/>
              </a:spcBef>
              <a:spcAft>
                <a:spcPts val="0"/>
              </a:spcAft>
              <a:buSzPts val="900"/>
              <a:buFont typeface="Arial"/>
              <a:buNone/>
              <a:defRPr sz="900"/>
            </a:lvl8pPr>
            <a:lvl9pPr marL="4114800" lvl="8" indent="-228600" algn="l">
              <a:spcBef>
                <a:spcPts val="180"/>
              </a:spcBef>
              <a:spcAft>
                <a:spcPts val="0"/>
              </a:spcAft>
              <a:buSzPts val="900"/>
              <a:buFont typeface="Arial"/>
              <a:buNone/>
              <a:defRPr sz="900"/>
            </a:lvl9pPr>
          </a:lstStyle>
          <a:p>
            <a:endParaRPr/>
          </a:p>
        </p:txBody>
      </p:sp>
      <p:sp>
        <p:nvSpPr>
          <p:cNvPr id="198" name="Google Shape;198;p1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1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1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841913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Text, and Content" type="txAndObj">
  <p:cSld name="Title, Text, and Content">
    <p:spTree>
      <p:nvGrpSpPr>
        <p:cNvPr id="1" name="Shape 239"/>
        <p:cNvGrpSpPr/>
        <p:nvPr/>
      </p:nvGrpSpPr>
      <p:grpSpPr>
        <a:xfrm>
          <a:off x="0" y="0"/>
          <a:ext cx="0" cy="0"/>
          <a:chOff x="0" y="0"/>
          <a:chExt cx="0" cy="0"/>
        </a:xfrm>
      </p:grpSpPr>
      <p:sp>
        <p:nvSpPr>
          <p:cNvPr id="240" name="Google Shape;240;p40"/>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1" name="Google Shape;241;p40"/>
          <p:cNvSpPr txBox="1">
            <a:spLocks noGrp="1"/>
          </p:cNvSpPr>
          <p:nvPr>
            <p:ph type="body" idx="1"/>
          </p:nvPr>
        </p:nvSpPr>
        <p:spPr>
          <a:xfrm>
            <a:off x="685800" y="1641475"/>
            <a:ext cx="3810000" cy="4454525"/>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42" name="Google Shape;242;p40"/>
          <p:cNvSpPr txBox="1">
            <a:spLocks noGrp="1"/>
          </p:cNvSpPr>
          <p:nvPr>
            <p:ph type="body" idx="2"/>
          </p:nvPr>
        </p:nvSpPr>
        <p:spPr>
          <a:xfrm>
            <a:off x="4648200" y="1641475"/>
            <a:ext cx="3810000" cy="4454525"/>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43" name="Google Shape;243;p4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4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4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563965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365765 h 720"/>
                  <a:gd name="T4" fmla="*/ 243 w 1000"/>
                  <a:gd name="T5" fmla="*/ 365765 h 720"/>
                  <a:gd name="T6" fmla="*/ 243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636 h 317"/>
                  <a:gd name="T4" fmla="*/ 624 w 624"/>
                  <a:gd name="T5" fmla="*/ 63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642 h 317"/>
                  <a:gd name="T4" fmla="*/ 624 w 624"/>
                  <a:gd name="T5" fmla="*/ 64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1" name="Freeform 7"/>
              <p:cNvSpPr>
                <a:spLocks/>
              </p:cNvSpPr>
              <p:nvPr/>
            </p:nvSpPr>
            <p:spPr bwMode="ltGray">
              <a:xfrm rot="-5400000">
                <a:off x="-57" y="1752"/>
                <a:ext cx="624" cy="255"/>
              </a:xfrm>
              <a:custGeom>
                <a:avLst/>
                <a:gdLst>
                  <a:gd name="T0" fmla="*/ 0 w 624"/>
                  <a:gd name="T1" fmla="*/ 18 h 370"/>
                  <a:gd name="T2" fmla="*/ 0 w 624"/>
                  <a:gd name="T3" fmla="*/ 106 h 370"/>
                  <a:gd name="T4" fmla="*/ 624 w 624"/>
                  <a:gd name="T5" fmla="*/ 106 h 370"/>
                  <a:gd name="T6" fmla="*/ 624 w 624"/>
                  <a:gd name="T7" fmla="*/ 18 h 370"/>
                  <a:gd name="T8" fmla="*/ 384 w 624"/>
                  <a:gd name="T9" fmla="*/ 3 h 370"/>
                  <a:gd name="T10" fmla="*/ 0 w 624"/>
                  <a:gd name="T11" fmla="*/ 1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217 h 317"/>
                  <a:gd name="T4" fmla="*/ 624 w 624"/>
                  <a:gd name="T5" fmla="*/ 2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641 h 272"/>
                  <a:gd name="T4" fmla="*/ 240 w 624"/>
                  <a:gd name="T5" fmla="*/ 566 h 272"/>
                  <a:gd name="T6" fmla="*/ 624 w 624"/>
                  <a:gd name="T7" fmla="*/ 64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4" name="Freeform 10"/>
              <p:cNvSpPr>
                <a:spLocks/>
              </p:cNvSpPr>
              <p:nvPr/>
            </p:nvSpPr>
            <p:spPr bwMode="ltGray">
              <a:xfrm rot="-5400000">
                <a:off x="156" y="1726"/>
                <a:ext cx="632" cy="315"/>
              </a:xfrm>
              <a:custGeom>
                <a:avLst/>
                <a:gdLst>
                  <a:gd name="T0" fmla="*/ 8 w 632"/>
                  <a:gd name="T1" fmla="*/ 30 h 362"/>
                  <a:gd name="T2" fmla="*/ 8 w 632"/>
                  <a:gd name="T3" fmla="*/ 209 h 362"/>
                  <a:gd name="T4" fmla="*/ 248 w 632"/>
                  <a:gd name="T5" fmla="*/ 209 h 362"/>
                  <a:gd name="T6" fmla="*/ 632 w 632"/>
                  <a:gd name="T7" fmla="*/ 209 h 362"/>
                  <a:gd name="T8" fmla="*/ 632 w 632"/>
                  <a:gd name="T9" fmla="*/ 30 h 362"/>
                  <a:gd name="T10" fmla="*/ 104 w 632"/>
                  <a:gd name="T11" fmla="*/ 30 h 362"/>
                  <a:gd name="T12" fmla="*/ 8 w 632"/>
                  <a:gd name="T13" fmla="*/ 3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636 h 317"/>
                  <a:gd name="T4" fmla="*/ 624 w 624"/>
                  <a:gd name="T5" fmla="*/ 63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642 h 317"/>
                  <a:gd name="T4" fmla="*/ 624 w 624"/>
                  <a:gd name="T5" fmla="*/ 64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7" name="Freeform 13"/>
              <p:cNvSpPr>
                <a:spLocks/>
              </p:cNvSpPr>
              <p:nvPr/>
            </p:nvSpPr>
            <p:spPr bwMode="ltGray">
              <a:xfrm rot="-5400000">
                <a:off x="1830" y="1747"/>
                <a:ext cx="624" cy="255"/>
              </a:xfrm>
              <a:custGeom>
                <a:avLst/>
                <a:gdLst>
                  <a:gd name="T0" fmla="*/ 0 w 624"/>
                  <a:gd name="T1" fmla="*/ 18 h 370"/>
                  <a:gd name="T2" fmla="*/ 0 w 624"/>
                  <a:gd name="T3" fmla="*/ 106 h 370"/>
                  <a:gd name="T4" fmla="*/ 624 w 624"/>
                  <a:gd name="T5" fmla="*/ 106 h 370"/>
                  <a:gd name="T6" fmla="*/ 624 w 624"/>
                  <a:gd name="T7" fmla="*/ 18 h 370"/>
                  <a:gd name="T8" fmla="*/ 384 w 624"/>
                  <a:gd name="T9" fmla="*/ 3 h 370"/>
                  <a:gd name="T10" fmla="*/ 0 w 624"/>
                  <a:gd name="T11" fmla="*/ 1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217 h 317"/>
                  <a:gd name="T4" fmla="*/ 624 w 624"/>
                  <a:gd name="T5" fmla="*/ 2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636 h 272"/>
                  <a:gd name="T4" fmla="*/ 240 w 624"/>
                  <a:gd name="T5" fmla="*/ 561 h 272"/>
                  <a:gd name="T6" fmla="*/ 624 w 624"/>
                  <a:gd name="T7" fmla="*/ 63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30 h 362"/>
                  <a:gd name="T2" fmla="*/ 8 w 632"/>
                  <a:gd name="T3" fmla="*/ 211 h 362"/>
                  <a:gd name="T4" fmla="*/ 248 w 632"/>
                  <a:gd name="T5" fmla="*/ 211 h 362"/>
                  <a:gd name="T6" fmla="*/ 632 w 632"/>
                  <a:gd name="T7" fmla="*/ 211 h 362"/>
                  <a:gd name="T8" fmla="*/ 632 w 632"/>
                  <a:gd name="T9" fmla="*/ 30 h 362"/>
                  <a:gd name="T10" fmla="*/ 104 w 632"/>
                  <a:gd name="T11" fmla="*/ 30 h 362"/>
                  <a:gd name="T12" fmla="*/ 8 w 632"/>
                  <a:gd name="T13" fmla="*/ 3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636 h 317"/>
                  <a:gd name="T4" fmla="*/ 624 w 624"/>
                  <a:gd name="T5" fmla="*/ 63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642 h 317"/>
                  <a:gd name="T4" fmla="*/ 624 w 624"/>
                  <a:gd name="T5" fmla="*/ 64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4" y="1747"/>
                <a:ext cx="624" cy="255"/>
              </a:xfrm>
              <a:custGeom>
                <a:avLst/>
                <a:gdLst>
                  <a:gd name="T0" fmla="*/ 0 w 624"/>
                  <a:gd name="T1" fmla="*/ 18 h 370"/>
                  <a:gd name="T2" fmla="*/ 0 w 624"/>
                  <a:gd name="T3" fmla="*/ 106 h 370"/>
                  <a:gd name="T4" fmla="*/ 624 w 624"/>
                  <a:gd name="T5" fmla="*/ 106 h 370"/>
                  <a:gd name="T6" fmla="*/ 624 w 624"/>
                  <a:gd name="T7" fmla="*/ 18 h 370"/>
                  <a:gd name="T8" fmla="*/ 384 w 624"/>
                  <a:gd name="T9" fmla="*/ 3 h 370"/>
                  <a:gd name="T10" fmla="*/ 0 w 624"/>
                  <a:gd name="T11" fmla="*/ 1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636 h 272"/>
                  <a:gd name="T4" fmla="*/ 240 w 624"/>
                  <a:gd name="T5" fmla="*/ 561 h 272"/>
                  <a:gd name="T6" fmla="*/ 624 w 624"/>
                  <a:gd name="T7" fmla="*/ 63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30 h 362"/>
                  <a:gd name="T2" fmla="*/ 8 w 632"/>
                  <a:gd name="T3" fmla="*/ 211 h 362"/>
                  <a:gd name="T4" fmla="*/ 248 w 632"/>
                  <a:gd name="T5" fmla="*/ 211 h 362"/>
                  <a:gd name="T6" fmla="*/ 632 w 632"/>
                  <a:gd name="T7" fmla="*/ 211 h 362"/>
                  <a:gd name="T8" fmla="*/ 632 w 632"/>
                  <a:gd name="T9" fmla="*/ 30 h 362"/>
                  <a:gd name="T10" fmla="*/ 104 w 632"/>
                  <a:gd name="T11" fmla="*/ 30 h 362"/>
                  <a:gd name="T12" fmla="*/ 8 w 632"/>
                  <a:gd name="T13" fmla="*/ 3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241 h 385"/>
                <a:gd name="T2" fmla="*/ 5762 w 5762"/>
                <a:gd name="T3" fmla="*/ 230 h 385"/>
                <a:gd name="T4" fmla="*/ 5762 w 5762"/>
                <a:gd name="T5" fmla="*/ 4 h 385"/>
                <a:gd name="T6" fmla="*/ 0 w 5762"/>
                <a:gd name="T7" fmla="*/ 0 h 385"/>
                <a:gd name="T8" fmla="*/ 0 w 5762"/>
                <a:gd name="T9" fmla="*/ 241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pPr lvl="0"/>
            <a:r>
              <a:rPr lang="en-US" noProof="0"/>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sz="4000"/>
            </a:lvl1pPr>
          </a:lstStyle>
          <a:p>
            <a:pPr lvl="0"/>
            <a:r>
              <a:rPr lang="en-US" noProof="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r>
              <a:rPr lang="en-US"/>
              <a:t>Module 13B Nuclear Energy</a:t>
            </a: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0FEAEB81-8C35-4F40-A547-E36D7485B139}" type="slidenum">
              <a:rPr lang="en-US"/>
              <a:pPr>
                <a:defRPr/>
              </a:pPr>
              <a:t>‹#›</a:t>
            </a:fld>
            <a:endParaRPr lang="en-US"/>
          </a:p>
        </p:txBody>
      </p:sp>
    </p:spTree>
    <p:extLst>
      <p:ext uri="{BB962C8B-B14F-4D97-AF65-F5344CB8AC3E}">
        <p14:creationId xmlns:p14="http://schemas.microsoft.com/office/powerpoint/2010/main" val="39023593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r>
              <a:rPr lang="en-US"/>
              <a:t>Module 13B Nuclear Energy</a:t>
            </a:r>
          </a:p>
        </p:txBody>
      </p:sp>
      <p:sp>
        <p:nvSpPr>
          <p:cNvPr id="6" name="Rectangle 29"/>
          <p:cNvSpPr>
            <a:spLocks noGrp="1" noChangeArrowheads="1"/>
          </p:cNvSpPr>
          <p:nvPr>
            <p:ph type="sldNum" sz="quarter" idx="12"/>
          </p:nvPr>
        </p:nvSpPr>
        <p:spPr>
          <a:ln/>
        </p:spPr>
        <p:txBody>
          <a:bodyPr/>
          <a:lstStyle>
            <a:lvl1pPr>
              <a:defRPr/>
            </a:lvl1pPr>
          </a:lstStyle>
          <a:p>
            <a:pPr>
              <a:defRPr/>
            </a:pPr>
            <a:fld id="{20C6E81C-03D5-4E61-820B-84E7DF263E17}" type="slidenum">
              <a:rPr lang="en-US"/>
              <a:pPr>
                <a:defRPr/>
              </a:pPr>
              <a:t>‹#›</a:t>
            </a:fld>
            <a:endParaRPr lang="en-US"/>
          </a:p>
        </p:txBody>
      </p:sp>
    </p:spTree>
    <p:extLst>
      <p:ext uri="{BB962C8B-B14F-4D97-AF65-F5344CB8AC3E}">
        <p14:creationId xmlns:p14="http://schemas.microsoft.com/office/powerpoint/2010/main" val="27975563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r>
              <a:rPr lang="en-US"/>
              <a:t>Module 13B Nuclear Energy</a:t>
            </a:r>
          </a:p>
        </p:txBody>
      </p:sp>
      <p:sp>
        <p:nvSpPr>
          <p:cNvPr id="6" name="Rectangle 29"/>
          <p:cNvSpPr>
            <a:spLocks noGrp="1" noChangeArrowheads="1"/>
          </p:cNvSpPr>
          <p:nvPr>
            <p:ph type="sldNum" sz="quarter" idx="12"/>
          </p:nvPr>
        </p:nvSpPr>
        <p:spPr>
          <a:ln/>
        </p:spPr>
        <p:txBody>
          <a:bodyPr/>
          <a:lstStyle>
            <a:lvl1pPr>
              <a:defRPr/>
            </a:lvl1pPr>
          </a:lstStyle>
          <a:p>
            <a:pPr>
              <a:defRPr/>
            </a:pPr>
            <a:fld id="{D8CD843E-D196-44CD-A5E1-57B807BBE1B6}" type="slidenum">
              <a:rPr lang="en-US"/>
              <a:pPr>
                <a:defRPr/>
              </a:pPr>
              <a:t>‹#›</a:t>
            </a:fld>
            <a:endParaRPr lang="en-US"/>
          </a:p>
        </p:txBody>
      </p:sp>
    </p:spTree>
    <p:extLst>
      <p:ext uri="{BB962C8B-B14F-4D97-AF65-F5344CB8AC3E}">
        <p14:creationId xmlns:p14="http://schemas.microsoft.com/office/powerpoint/2010/main" val="23447070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r>
              <a:rPr lang="en-US"/>
              <a:t>Module 13B Nuclear Energy</a:t>
            </a:r>
          </a:p>
        </p:txBody>
      </p:sp>
      <p:sp>
        <p:nvSpPr>
          <p:cNvPr id="7" name="Rectangle 29"/>
          <p:cNvSpPr>
            <a:spLocks noGrp="1" noChangeArrowheads="1"/>
          </p:cNvSpPr>
          <p:nvPr>
            <p:ph type="sldNum" sz="quarter" idx="12"/>
          </p:nvPr>
        </p:nvSpPr>
        <p:spPr>
          <a:ln/>
        </p:spPr>
        <p:txBody>
          <a:bodyPr/>
          <a:lstStyle>
            <a:lvl1pPr>
              <a:defRPr/>
            </a:lvl1pPr>
          </a:lstStyle>
          <a:p>
            <a:pPr>
              <a:defRPr/>
            </a:pPr>
            <a:fld id="{BA9DF22D-B834-47AA-85E2-1BC2236F0E11}" type="slidenum">
              <a:rPr lang="en-US"/>
              <a:pPr>
                <a:defRPr/>
              </a:pPr>
              <a:t>‹#›</a:t>
            </a:fld>
            <a:endParaRPr lang="en-US"/>
          </a:p>
        </p:txBody>
      </p:sp>
    </p:spTree>
    <p:extLst>
      <p:ext uri="{BB962C8B-B14F-4D97-AF65-F5344CB8AC3E}">
        <p14:creationId xmlns:p14="http://schemas.microsoft.com/office/powerpoint/2010/main" val="11743740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r>
              <a:rPr lang="en-US"/>
              <a:t>Module 13B Nuclear Energy</a:t>
            </a:r>
          </a:p>
        </p:txBody>
      </p:sp>
      <p:sp>
        <p:nvSpPr>
          <p:cNvPr id="9" name="Rectangle 29"/>
          <p:cNvSpPr>
            <a:spLocks noGrp="1" noChangeArrowheads="1"/>
          </p:cNvSpPr>
          <p:nvPr>
            <p:ph type="sldNum" sz="quarter" idx="12"/>
          </p:nvPr>
        </p:nvSpPr>
        <p:spPr>
          <a:ln/>
        </p:spPr>
        <p:txBody>
          <a:bodyPr/>
          <a:lstStyle>
            <a:lvl1pPr>
              <a:defRPr/>
            </a:lvl1pPr>
          </a:lstStyle>
          <a:p>
            <a:pPr>
              <a:defRPr/>
            </a:pPr>
            <a:fld id="{4005809C-7E64-4858-8C17-A85568859112}" type="slidenum">
              <a:rPr lang="en-US"/>
              <a:pPr>
                <a:defRPr/>
              </a:pPr>
              <a:t>‹#›</a:t>
            </a:fld>
            <a:endParaRPr lang="en-US"/>
          </a:p>
        </p:txBody>
      </p:sp>
    </p:spTree>
    <p:extLst>
      <p:ext uri="{BB962C8B-B14F-4D97-AF65-F5344CB8AC3E}">
        <p14:creationId xmlns:p14="http://schemas.microsoft.com/office/powerpoint/2010/main" val="33964309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r>
              <a:rPr lang="en-US"/>
              <a:t>Module 13B Nuclear Energy</a:t>
            </a:r>
          </a:p>
        </p:txBody>
      </p:sp>
      <p:sp>
        <p:nvSpPr>
          <p:cNvPr id="5" name="Rectangle 29"/>
          <p:cNvSpPr>
            <a:spLocks noGrp="1" noChangeArrowheads="1"/>
          </p:cNvSpPr>
          <p:nvPr>
            <p:ph type="sldNum" sz="quarter" idx="12"/>
          </p:nvPr>
        </p:nvSpPr>
        <p:spPr>
          <a:ln/>
        </p:spPr>
        <p:txBody>
          <a:bodyPr/>
          <a:lstStyle>
            <a:lvl1pPr>
              <a:defRPr/>
            </a:lvl1pPr>
          </a:lstStyle>
          <a:p>
            <a:pPr>
              <a:defRPr/>
            </a:pPr>
            <a:fld id="{6B865A24-8308-48A6-BD4E-230D659F9453}" type="slidenum">
              <a:rPr lang="en-US"/>
              <a:pPr>
                <a:defRPr/>
              </a:pPr>
              <a:t>‹#›</a:t>
            </a:fld>
            <a:endParaRPr lang="en-US"/>
          </a:p>
        </p:txBody>
      </p:sp>
    </p:spTree>
    <p:extLst>
      <p:ext uri="{BB962C8B-B14F-4D97-AF65-F5344CB8AC3E}">
        <p14:creationId xmlns:p14="http://schemas.microsoft.com/office/powerpoint/2010/main" val="5565828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r>
              <a:rPr lang="en-US"/>
              <a:t>Module 13B Nuclear Energy</a:t>
            </a:r>
          </a:p>
        </p:txBody>
      </p:sp>
      <p:sp>
        <p:nvSpPr>
          <p:cNvPr id="4" name="Rectangle 29"/>
          <p:cNvSpPr>
            <a:spLocks noGrp="1" noChangeArrowheads="1"/>
          </p:cNvSpPr>
          <p:nvPr>
            <p:ph type="sldNum" sz="quarter" idx="12"/>
          </p:nvPr>
        </p:nvSpPr>
        <p:spPr>
          <a:ln/>
        </p:spPr>
        <p:txBody>
          <a:bodyPr/>
          <a:lstStyle>
            <a:lvl1pPr>
              <a:defRPr/>
            </a:lvl1pPr>
          </a:lstStyle>
          <a:p>
            <a:pPr>
              <a:defRPr/>
            </a:pPr>
            <a:fld id="{69868F7C-BD42-4F59-B837-849039ABA657}" type="slidenum">
              <a:rPr lang="en-US"/>
              <a:pPr>
                <a:defRPr/>
              </a:pPr>
              <a:t>‹#›</a:t>
            </a:fld>
            <a:endParaRPr lang="en-US"/>
          </a:p>
        </p:txBody>
      </p:sp>
    </p:spTree>
    <p:extLst>
      <p:ext uri="{BB962C8B-B14F-4D97-AF65-F5344CB8AC3E}">
        <p14:creationId xmlns:p14="http://schemas.microsoft.com/office/powerpoint/2010/main" val="28801828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r>
              <a:rPr lang="en-US"/>
              <a:t>Module 13B Nuclear Energy</a:t>
            </a:r>
          </a:p>
        </p:txBody>
      </p:sp>
      <p:sp>
        <p:nvSpPr>
          <p:cNvPr id="7" name="Rectangle 29"/>
          <p:cNvSpPr>
            <a:spLocks noGrp="1" noChangeArrowheads="1"/>
          </p:cNvSpPr>
          <p:nvPr>
            <p:ph type="sldNum" sz="quarter" idx="12"/>
          </p:nvPr>
        </p:nvSpPr>
        <p:spPr>
          <a:ln/>
        </p:spPr>
        <p:txBody>
          <a:bodyPr/>
          <a:lstStyle>
            <a:lvl1pPr>
              <a:defRPr/>
            </a:lvl1pPr>
          </a:lstStyle>
          <a:p>
            <a:pPr>
              <a:defRPr/>
            </a:pPr>
            <a:fld id="{03A4C520-C4BB-4C86-9463-D272217890EC}" type="slidenum">
              <a:rPr lang="en-US"/>
              <a:pPr>
                <a:defRPr/>
              </a:pPr>
              <a:t>‹#›</a:t>
            </a:fld>
            <a:endParaRPr lang="en-US"/>
          </a:p>
        </p:txBody>
      </p:sp>
    </p:spTree>
    <p:extLst>
      <p:ext uri="{BB962C8B-B14F-4D97-AF65-F5344CB8AC3E}">
        <p14:creationId xmlns:p14="http://schemas.microsoft.com/office/powerpoint/2010/main" val="27163491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r>
              <a:rPr lang="en-US"/>
              <a:t>Module 13B Nuclear Energy</a:t>
            </a:r>
          </a:p>
        </p:txBody>
      </p:sp>
      <p:sp>
        <p:nvSpPr>
          <p:cNvPr id="7" name="Rectangle 29"/>
          <p:cNvSpPr>
            <a:spLocks noGrp="1" noChangeArrowheads="1"/>
          </p:cNvSpPr>
          <p:nvPr>
            <p:ph type="sldNum" sz="quarter" idx="12"/>
          </p:nvPr>
        </p:nvSpPr>
        <p:spPr>
          <a:ln/>
        </p:spPr>
        <p:txBody>
          <a:bodyPr/>
          <a:lstStyle>
            <a:lvl1pPr>
              <a:defRPr/>
            </a:lvl1pPr>
          </a:lstStyle>
          <a:p>
            <a:pPr>
              <a:defRPr/>
            </a:pPr>
            <a:fld id="{437E80E0-53E2-4531-9C8F-BDC9DD991B5B}" type="slidenum">
              <a:rPr lang="en-US"/>
              <a:pPr>
                <a:defRPr/>
              </a:pPr>
              <a:t>‹#›</a:t>
            </a:fld>
            <a:endParaRPr lang="en-US"/>
          </a:p>
        </p:txBody>
      </p:sp>
    </p:spTree>
    <p:extLst>
      <p:ext uri="{BB962C8B-B14F-4D97-AF65-F5344CB8AC3E}">
        <p14:creationId xmlns:p14="http://schemas.microsoft.com/office/powerpoint/2010/main" val="353300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image" Target="../media/image3.jpeg"/><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5.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7.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
        <p:cNvGrpSpPr/>
        <p:nvPr/>
      </p:nvGrpSpPr>
      <p:grpSpPr>
        <a:xfrm>
          <a:off x="0" y="0"/>
          <a:ext cx="0" cy="0"/>
          <a:chOff x="0" y="0"/>
          <a:chExt cx="0" cy="0"/>
        </a:xfrm>
      </p:grpSpPr>
      <p:sp>
        <p:nvSpPr>
          <p:cNvPr id="10" name="Google Shape;10;p1"/>
          <p:cNvSpPr/>
          <p:nvPr/>
        </p:nvSpPr>
        <p:spPr>
          <a:xfrm>
            <a:off x="6627813" y="6429375"/>
            <a:ext cx="285750" cy="209550"/>
          </a:xfrm>
          <a:custGeom>
            <a:avLst/>
            <a:gdLst/>
            <a:ahLst/>
            <a:cxnLst/>
            <a:rect l="l" t="t" r="r" b="b"/>
            <a:pathLst>
              <a:path w="179" h="132" extrusionOk="0">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a:gsLst>
              <a:gs pos="0">
                <a:schemeClr val="accent2"/>
              </a:gs>
              <a:gs pos="100000">
                <a:srgbClr val="0080D6"/>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11" name="Google Shape;11;p1"/>
          <p:cNvGrpSpPr/>
          <p:nvPr/>
        </p:nvGrpSpPr>
        <p:grpSpPr>
          <a:xfrm>
            <a:off x="3175" y="4267200"/>
            <a:ext cx="9140825" cy="2590800"/>
            <a:chOff x="2" y="2688"/>
            <a:chExt cx="5758" cy="1632"/>
          </a:xfrm>
        </p:grpSpPr>
        <p:sp>
          <p:nvSpPr>
            <p:cNvPr id="12" name="Google Shape;12;p1"/>
            <p:cNvSpPr/>
            <p:nvPr/>
          </p:nvSpPr>
          <p:spPr>
            <a:xfrm>
              <a:off x="2" y="2688"/>
              <a:ext cx="5758" cy="1632"/>
            </a:xfrm>
            <a:custGeom>
              <a:avLst/>
              <a:gdLst/>
              <a:ahLst/>
              <a:cxnLst/>
              <a:rect l="l" t="t" r="r" b="b"/>
              <a:pathLst>
                <a:path w="5740" h="4316" extrusionOk="0">
                  <a:moveTo>
                    <a:pt x="5740" y="4316"/>
                  </a:moveTo>
                  <a:lnTo>
                    <a:pt x="0" y="4316"/>
                  </a:lnTo>
                  <a:lnTo>
                    <a:pt x="0" y="0"/>
                  </a:lnTo>
                  <a:lnTo>
                    <a:pt x="5740" y="0"/>
                  </a:lnTo>
                  <a:lnTo>
                    <a:pt x="5740" y="4316"/>
                  </a:lnTo>
                  <a:lnTo>
                    <a:pt x="5740" y="4316"/>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13" name="Google Shape;13;p1"/>
            <p:cNvGrpSpPr/>
            <p:nvPr/>
          </p:nvGrpSpPr>
          <p:grpSpPr>
            <a:xfrm>
              <a:off x="3528" y="3715"/>
              <a:ext cx="792" cy="521"/>
              <a:chOff x="3527" y="3715"/>
              <a:chExt cx="792" cy="521"/>
            </a:xfrm>
          </p:grpSpPr>
          <p:sp>
            <p:nvSpPr>
              <p:cNvPr id="14" name="Google Shape;14;p1"/>
              <p:cNvSpPr/>
              <p:nvPr/>
            </p:nvSpPr>
            <p:spPr>
              <a:xfrm>
                <a:off x="3686" y="3810"/>
                <a:ext cx="532" cy="327"/>
              </a:xfrm>
              <a:prstGeom prst="ellipse">
                <a:avLst/>
              </a:prstGeom>
              <a:gradFill>
                <a:gsLst>
                  <a:gs pos="0">
                    <a:schemeClr val="accent2"/>
                  </a:gs>
                  <a:gs pos="100000">
                    <a:srgbClr val="0082DA"/>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5" name="Google Shape;15;p1"/>
              <p:cNvSpPr/>
              <p:nvPr/>
            </p:nvSpPr>
            <p:spPr>
              <a:xfrm>
                <a:off x="3726" y="3840"/>
                <a:ext cx="452" cy="275"/>
              </a:xfrm>
              <a:prstGeom prst="ellipse">
                <a:avLst/>
              </a:prstGeom>
              <a:gradFill>
                <a:gsLst>
                  <a:gs pos="0">
                    <a:srgbClr val="0082DA"/>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6" name="Google Shape;16;p1"/>
              <p:cNvSpPr/>
              <p:nvPr/>
            </p:nvSpPr>
            <p:spPr>
              <a:xfrm>
                <a:off x="3782" y="3872"/>
                <a:ext cx="344" cy="207"/>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7" name="Google Shape;17;p1"/>
              <p:cNvSpPr/>
              <p:nvPr/>
            </p:nvSpPr>
            <p:spPr>
              <a:xfrm>
                <a:off x="3822" y="3896"/>
                <a:ext cx="262" cy="159"/>
              </a:xfrm>
              <a:prstGeom prst="ellipse">
                <a:avLst/>
              </a:prstGeom>
              <a:gradFill>
                <a:gsLst>
                  <a:gs pos="0">
                    <a:srgbClr val="0086E0"/>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8" name="Google Shape;18;p1"/>
              <p:cNvSpPr/>
              <p:nvPr/>
            </p:nvSpPr>
            <p:spPr>
              <a:xfrm>
                <a:off x="3856" y="3922"/>
                <a:ext cx="192" cy="107"/>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9" name="Google Shape;19;p1"/>
              <p:cNvSpPr/>
              <p:nvPr/>
            </p:nvSpPr>
            <p:spPr>
              <a:xfrm>
                <a:off x="3575" y="3715"/>
                <a:ext cx="383" cy="161"/>
              </a:xfrm>
              <a:custGeom>
                <a:avLst/>
                <a:gdLst/>
                <a:ahLst/>
                <a:cxnLst/>
                <a:rect l="l" t="t" r="r" b="b"/>
                <a:pathLst>
                  <a:path w="382" h="161" extrusionOk="0">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0" name="Google Shape;20;p1"/>
              <p:cNvSpPr/>
              <p:nvPr/>
            </p:nvSpPr>
            <p:spPr>
              <a:xfrm>
                <a:off x="3695" y="4170"/>
                <a:ext cx="444" cy="66"/>
              </a:xfrm>
              <a:custGeom>
                <a:avLst/>
                <a:gdLst/>
                <a:ahLst/>
                <a:cxnLst/>
                <a:rect l="l" t="t" r="r" b="b"/>
                <a:pathLst>
                  <a:path w="443" h="66" extrusionOk="0">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a:gsLst>
                  <a:gs pos="0">
                    <a:srgbClr val="007ED3"/>
                  </a:gs>
                  <a:gs pos="100000">
                    <a:schemeClr val="accent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1" name="Google Shape;21;p1"/>
              <p:cNvSpPr/>
              <p:nvPr/>
            </p:nvSpPr>
            <p:spPr>
              <a:xfrm>
                <a:off x="3527" y="3906"/>
                <a:ext cx="89" cy="216"/>
              </a:xfrm>
              <a:custGeom>
                <a:avLst/>
                <a:gdLst/>
                <a:ahLst/>
                <a:cxnLst/>
                <a:rect l="l" t="t" r="r" b="b"/>
                <a:pathLst>
                  <a:path w="89" h="216" extrusionOk="0">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2" name="Google Shape;22;p1"/>
              <p:cNvSpPr/>
              <p:nvPr/>
            </p:nvSpPr>
            <p:spPr>
              <a:xfrm>
                <a:off x="3569" y="3745"/>
                <a:ext cx="750" cy="461"/>
              </a:xfrm>
              <a:custGeom>
                <a:avLst/>
                <a:gdLst/>
                <a:ahLst/>
                <a:cxnLst/>
                <a:rect l="l" t="t" r="r" b="b"/>
                <a:pathLst>
                  <a:path w="747" h="461" extrusionOk="0">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a:gsLst>
                  <a:gs pos="0">
                    <a:schemeClr val="accent2"/>
                  </a:gs>
                  <a:gs pos="100000">
                    <a:srgbClr val="0082DA"/>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3" name="Google Shape;23;p1"/>
              <p:cNvSpPr/>
              <p:nvPr/>
            </p:nvSpPr>
            <p:spPr>
              <a:xfrm>
                <a:off x="4037" y="3721"/>
                <a:ext cx="96" cy="30"/>
              </a:xfrm>
              <a:custGeom>
                <a:avLst/>
                <a:gdLst/>
                <a:ahLst/>
                <a:cxnLst/>
                <a:rect l="l" t="t" r="r" b="b"/>
                <a:pathLst>
                  <a:path w="96" h="30" extrusionOk="0">
                    <a:moveTo>
                      <a:pt x="0" y="0"/>
                    </a:moveTo>
                    <a:lnTo>
                      <a:pt x="0" y="12"/>
                    </a:lnTo>
                    <a:lnTo>
                      <a:pt x="48" y="18"/>
                    </a:lnTo>
                    <a:lnTo>
                      <a:pt x="96" y="30"/>
                    </a:lnTo>
                    <a:lnTo>
                      <a:pt x="96" y="24"/>
                    </a:lnTo>
                    <a:lnTo>
                      <a:pt x="96" y="18"/>
                    </a:lnTo>
                    <a:lnTo>
                      <a:pt x="48" y="12"/>
                    </a:lnTo>
                    <a:lnTo>
                      <a:pt x="0" y="0"/>
                    </a:lnTo>
                    <a:lnTo>
                      <a:pt x="0" y="0"/>
                    </a:lnTo>
                    <a:close/>
                  </a:path>
                </a:pathLst>
              </a:custGeom>
              <a:gradFill>
                <a:gsLst>
                  <a:gs pos="0">
                    <a:schemeClr val="accent2"/>
                  </a:gs>
                  <a:gs pos="100000">
                    <a:srgbClr val="0080D6"/>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4" name="Google Shape;24;p1"/>
              <p:cNvSpPr/>
              <p:nvPr/>
            </p:nvSpPr>
            <p:spPr>
              <a:xfrm>
                <a:off x="3910" y="3948"/>
                <a:ext cx="84" cy="53"/>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25" name="Google Shape;25;p1"/>
            <p:cNvGrpSpPr/>
            <p:nvPr/>
          </p:nvGrpSpPr>
          <p:grpSpPr>
            <a:xfrm>
              <a:off x="1776" y="3631"/>
              <a:ext cx="1626" cy="683"/>
              <a:chOff x="1776" y="3631"/>
              <a:chExt cx="1626" cy="683"/>
            </a:xfrm>
          </p:grpSpPr>
          <p:sp>
            <p:nvSpPr>
              <p:cNvPr id="26" name="Google Shape;26;p1"/>
              <p:cNvSpPr/>
              <p:nvPr/>
            </p:nvSpPr>
            <p:spPr>
              <a:xfrm>
                <a:off x="2268" y="3934"/>
                <a:ext cx="638" cy="377"/>
              </a:xfrm>
              <a:prstGeom prst="ellipse">
                <a:avLst/>
              </a:prstGeom>
              <a:gradFill>
                <a:gsLst>
                  <a:gs pos="0">
                    <a:srgbClr val="0080D6"/>
                  </a:gs>
                  <a:gs pos="100000">
                    <a:schemeClr val="accent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7" name="Google Shape;27;p1"/>
              <p:cNvSpPr/>
              <p:nvPr/>
            </p:nvSpPr>
            <p:spPr>
              <a:xfrm>
                <a:off x="2314" y="3958"/>
                <a:ext cx="543" cy="332"/>
              </a:xfrm>
              <a:prstGeom prst="ellipse">
                <a:avLst/>
              </a:prstGeom>
              <a:gradFill>
                <a:gsLst>
                  <a:gs pos="0">
                    <a:schemeClr val="accent2"/>
                  </a:gs>
                  <a:gs pos="100000">
                    <a:srgbClr val="0080D6"/>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8" name="Google Shape;28;p1"/>
              <p:cNvSpPr/>
              <p:nvPr/>
            </p:nvSpPr>
            <p:spPr>
              <a:xfrm>
                <a:off x="2341" y="3979"/>
                <a:ext cx="501" cy="299"/>
              </a:xfrm>
              <a:prstGeom prst="ellipse">
                <a:avLst/>
              </a:prstGeom>
              <a:gradFill>
                <a:gsLst>
                  <a:gs pos="0">
                    <a:srgbClr val="0082DA"/>
                  </a:gs>
                  <a:gs pos="100000">
                    <a:schemeClr val="accent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9" name="Google Shape;29;p1"/>
              <p:cNvSpPr/>
              <p:nvPr/>
            </p:nvSpPr>
            <p:spPr>
              <a:xfrm>
                <a:off x="2368" y="3997"/>
                <a:ext cx="444" cy="258"/>
              </a:xfrm>
              <a:prstGeom prst="ellipse">
                <a:avLst/>
              </a:prstGeom>
              <a:gradFill>
                <a:gsLst>
                  <a:gs pos="0">
                    <a:srgbClr val="0080D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0" name="Google Shape;30;p1"/>
              <p:cNvSpPr/>
              <p:nvPr/>
            </p:nvSpPr>
            <p:spPr>
              <a:xfrm>
                <a:off x="2385" y="4005"/>
                <a:ext cx="413" cy="240"/>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1" name="Google Shape;31;p1"/>
              <p:cNvSpPr/>
              <p:nvPr/>
            </p:nvSpPr>
            <p:spPr>
              <a:xfrm>
                <a:off x="2437" y="4026"/>
                <a:ext cx="306" cy="192"/>
              </a:xfrm>
              <a:prstGeom prst="ellipse">
                <a:avLst/>
              </a:prstGeom>
              <a:gradFill>
                <a:gsLst>
                  <a:gs pos="0">
                    <a:srgbClr val="0080D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2" name="Google Shape;32;p1"/>
              <p:cNvSpPr/>
              <p:nvPr/>
            </p:nvSpPr>
            <p:spPr>
              <a:xfrm>
                <a:off x="2476" y="4056"/>
                <a:ext cx="227" cy="135"/>
              </a:xfrm>
              <a:prstGeom prst="ellipse">
                <a:avLst/>
              </a:prstGeom>
              <a:gradFill>
                <a:gsLst>
                  <a:gs pos="0">
                    <a:schemeClr val="accent2"/>
                  </a:gs>
                  <a:gs pos="100000">
                    <a:srgbClr val="0082DA"/>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3" name="Google Shape;33;p1"/>
              <p:cNvSpPr/>
              <p:nvPr/>
            </p:nvSpPr>
            <p:spPr>
              <a:xfrm>
                <a:off x="2542" y="4097"/>
                <a:ext cx="90" cy="60"/>
              </a:xfrm>
              <a:prstGeom prst="ellipse">
                <a:avLst/>
              </a:prstGeom>
              <a:gradFill>
                <a:gsLst>
                  <a:gs pos="0">
                    <a:schemeClr val="accent2"/>
                  </a:gs>
                  <a:gs pos="100000">
                    <a:srgbClr val="0082DA"/>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4" name="Google Shape;34;p1"/>
              <p:cNvSpPr/>
              <p:nvPr/>
            </p:nvSpPr>
            <p:spPr>
              <a:xfrm>
                <a:off x="2585" y="3822"/>
                <a:ext cx="449" cy="186"/>
              </a:xfrm>
              <a:custGeom>
                <a:avLst/>
                <a:gdLst/>
                <a:ahLst/>
                <a:cxnLst/>
                <a:rect l="l" t="t" r="r" b="b"/>
                <a:pathLst>
                  <a:path w="448" h="186" extrusionOk="0">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a:gsLst>
                  <a:gs pos="0">
                    <a:srgbClr val="0082DA"/>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5" name="Google Shape;35;p1"/>
              <p:cNvSpPr/>
              <p:nvPr/>
            </p:nvSpPr>
            <p:spPr>
              <a:xfrm>
                <a:off x="2142" y="3852"/>
                <a:ext cx="892" cy="462"/>
              </a:xfrm>
              <a:custGeom>
                <a:avLst/>
                <a:gdLst/>
                <a:ahLst/>
                <a:cxnLst/>
                <a:rect l="l" t="t" r="r" b="b"/>
                <a:pathLst>
                  <a:path w="890" h="462" extrusionOk="0">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a:gsLst>
                  <a:gs pos="0">
                    <a:schemeClr val="accent2"/>
                  </a:gs>
                  <a:gs pos="100000">
                    <a:srgbClr val="007ED3"/>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6" name="Google Shape;36;p1"/>
              <p:cNvSpPr/>
              <p:nvPr/>
            </p:nvSpPr>
            <p:spPr>
              <a:xfrm>
                <a:off x="2082" y="3828"/>
                <a:ext cx="407" cy="486"/>
              </a:xfrm>
              <a:custGeom>
                <a:avLst/>
                <a:gdLst/>
                <a:ahLst/>
                <a:cxnLst/>
                <a:rect l="l" t="t" r="r" b="b"/>
                <a:pathLst>
                  <a:path w="406" h="486" extrusionOk="0">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a:gsLst>
                  <a:gs pos="0">
                    <a:schemeClr val="accent2"/>
                  </a:gs>
                  <a:gs pos="100000">
                    <a:srgbClr val="0082DA"/>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7" name="Google Shape;37;p1"/>
              <p:cNvSpPr/>
              <p:nvPr/>
            </p:nvSpPr>
            <p:spPr>
              <a:xfrm>
                <a:off x="2987" y="4044"/>
                <a:ext cx="108" cy="252"/>
              </a:xfrm>
              <a:custGeom>
                <a:avLst/>
                <a:gdLst/>
                <a:ahLst/>
                <a:cxnLst/>
                <a:rect l="l" t="t" r="r" b="b"/>
                <a:pathLst>
                  <a:path w="107" h="252" extrusionOk="0">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a:gsLst>
                  <a:gs pos="0">
                    <a:schemeClr val="accent2"/>
                  </a:gs>
                  <a:gs pos="100000">
                    <a:srgbClr val="007CD0"/>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8" name="Google Shape;38;p1"/>
              <p:cNvSpPr/>
              <p:nvPr/>
            </p:nvSpPr>
            <p:spPr>
              <a:xfrm>
                <a:off x="2068" y="3685"/>
                <a:ext cx="835" cy="150"/>
              </a:xfrm>
              <a:custGeom>
                <a:avLst/>
                <a:gdLst/>
                <a:ahLst/>
                <a:cxnLst/>
                <a:rect l="l" t="t" r="r" b="b"/>
                <a:pathLst>
                  <a:path w="835" h="150" extrusionOk="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9" name="Google Shape;39;p1"/>
              <p:cNvSpPr/>
              <p:nvPr/>
            </p:nvSpPr>
            <p:spPr>
              <a:xfrm>
                <a:off x="1867" y="3853"/>
                <a:ext cx="171" cy="461"/>
              </a:xfrm>
              <a:custGeom>
                <a:avLst/>
                <a:gdLst/>
                <a:ahLst/>
                <a:cxnLst/>
                <a:rect l="l" t="t" r="r" b="b"/>
                <a:pathLst>
                  <a:path w="171" h="461" extrusionOk="0">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0" name="Google Shape;40;p1"/>
              <p:cNvSpPr/>
              <p:nvPr/>
            </p:nvSpPr>
            <p:spPr>
              <a:xfrm>
                <a:off x="2951" y="3751"/>
                <a:ext cx="360" cy="563"/>
              </a:xfrm>
              <a:custGeom>
                <a:avLst/>
                <a:gdLst/>
                <a:ahLst/>
                <a:cxnLst/>
                <a:rect l="l" t="t" r="r" b="b"/>
                <a:pathLst>
                  <a:path w="360" h="563" extrusionOk="0">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1" name="Google Shape;41;p1"/>
              <p:cNvSpPr/>
              <p:nvPr/>
            </p:nvSpPr>
            <p:spPr>
              <a:xfrm>
                <a:off x="2318" y="3631"/>
                <a:ext cx="1078" cy="425"/>
              </a:xfrm>
              <a:custGeom>
                <a:avLst/>
                <a:gdLst/>
                <a:ahLst/>
                <a:cxnLst/>
                <a:rect l="l" t="t" r="r" b="b"/>
                <a:pathLst>
                  <a:path w="1078" h="425" extrusionOk="0">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2" name="Google Shape;42;p1"/>
              <p:cNvSpPr/>
              <p:nvPr/>
            </p:nvSpPr>
            <p:spPr>
              <a:xfrm>
                <a:off x="3304" y="4080"/>
                <a:ext cx="98" cy="234"/>
              </a:xfrm>
              <a:custGeom>
                <a:avLst/>
                <a:gdLst/>
                <a:ahLst/>
                <a:cxnLst/>
                <a:rect l="l" t="t" r="r" b="b"/>
                <a:pathLst>
                  <a:path w="98" h="234" extrusionOk="0">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3" name="Google Shape;43;p1"/>
              <p:cNvSpPr/>
              <p:nvPr/>
            </p:nvSpPr>
            <p:spPr>
              <a:xfrm>
                <a:off x="1776" y="3673"/>
                <a:ext cx="481" cy="641"/>
              </a:xfrm>
              <a:custGeom>
                <a:avLst/>
                <a:gdLst/>
                <a:ahLst/>
                <a:cxnLst/>
                <a:rect l="l" t="t" r="r" b="b"/>
                <a:pathLst>
                  <a:path w="481" h="641" extrusionOk="0">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44" name="Google Shape;44;p1"/>
            <p:cNvGrpSpPr/>
            <p:nvPr/>
          </p:nvGrpSpPr>
          <p:grpSpPr>
            <a:xfrm>
              <a:off x="4128" y="3360"/>
              <a:ext cx="1351" cy="821"/>
              <a:chOff x="4128" y="3360"/>
              <a:chExt cx="1351" cy="821"/>
            </a:xfrm>
          </p:grpSpPr>
          <p:sp>
            <p:nvSpPr>
              <p:cNvPr id="45" name="Google Shape;45;p1"/>
              <p:cNvSpPr/>
              <p:nvPr/>
            </p:nvSpPr>
            <p:spPr>
              <a:xfrm>
                <a:off x="4200" y="3402"/>
                <a:ext cx="1201" cy="731"/>
              </a:xfrm>
              <a:custGeom>
                <a:avLst/>
                <a:gdLst/>
                <a:ahLst/>
                <a:cxnLst/>
                <a:rect l="l" t="t" r="r" b="b"/>
                <a:pathLst>
                  <a:path w="1201" h="731" extrusionOk="0">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6" name="Google Shape;46;p1"/>
              <p:cNvSpPr/>
              <p:nvPr/>
            </p:nvSpPr>
            <p:spPr>
              <a:xfrm>
                <a:off x="4128" y="3366"/>
                <a:ext cx="544" cy="737"/>
              </a:xfrm>
              <a:custGeom>
                <a:avLst/>
                <a:gdLst/>
                <a:ahLst/>
                <a:cxnLst/>
                <a:rect l="l" t="t" r="r" b="b"/>
                <a:pathLst>
                  <a:path w="544" h="737" extrusionOk="0">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7" name="Google Shape;47;p1"/>
              <p:cNvSpPr/>
              <p:nvPr/>
            </p:nvSpPr>
            <p:spPr>
              <a:xfrm>
                <a:off x="4792" y="3360"/>
                <a:ext cx="609" cy="252"/>
              </a:xfrm>
              <a:custGeom>
                <a:avLst/>
                <a:gdLst/>
                <a:ahLst/>
                <a:cxnLst/>
                <a:rect l="l" t="t" r="r" b="b"/>
                <a:pathLst>
                  <a:path w="609" h="252" extrusionOk="0">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a:gsLst>
                  <a:gs pos="0">
                    <a:srgbClr val="4692E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8" name="Google Shape;48;p1"/>
              <p:cNvSpPr/>
              <p:nvPr/>
            </p:nvSpPr>
            <p:spPr>
              <a:xfrm>
                <a:off x="5246" y="4007"/>
                <a:ext cx="72" cy="54"/>
              </a:xfrm>
              <a:custGeom>
                <a:avLst/>
                <a:gdLst/>
                <a:ahLst/>
                <a:cxnLst/>
                <a:rect l="l" t="t" r="r" b="b"/>
                <a:pathLst>
                  <a:path w="72" h="54" extrusionOk="0">
                    <a:moveTo>
                      <a:pt x="72" y="0"/>
                    </a:moveTo>
                    <a:lnTo>
                      <a:pt x="36" y="30"/>
                    </a:lnTo>
                    <a:lnTo>
                      <a:pt x="0" y="54"/>
                    </a:lnTo>
                    <a:lnTo>
                      <a:pt x="36" y="54"/>
                    </a:lnTo>
                    <a:lnTo>
                      <a:pt x="54" y="42"/>
                    </a:lnTo>
                    <a:lnTo>
                      <a:pt x="72" y="24"/>
                    </a:lnTo>
                    <a:lnTo>
                      <a:pt x="72" y="24"/>
                    </a:lnTo>
                    <a:lnTo>
                      <a:pt x="72" y="0"/>
                    </a:lnTo>
                    <a:lnTo>
                      <a:pt x="72" y="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9" name="Google Shape;49;p1"/>
              <p:cNvSpPr/>
              <p:nvPr/>
            </p:nvSpPr>
            <p:spPr>
              <a:xfrm>
                <a:off x="4505" y="4073"/>
                <a:ext cx="705" cy="108"/>
              </a:xfrm>
              <a:custGeom>
                <a:avLst/>
                <a:gdLst/>
                <a:ahLst/>
                <a:cxnLst/>
                <a:rect l="l" t="t" r="r" b="b"/>
                <a:pathLst>
                  <a:path w="705" h="108" extrusionOk="0">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0" name="Google Shape;50;p1"/>
              <p:cNvSpPr/>
              <p:nvPr/>
            </p:nvSpPr>
            <p:spPr>
              <a:xfrm>
                <a:off x="5336" y="3654"/>
                <a:ext cx="143" cy="341"/>
              </a:xfrm>
              <a:custGeom>
                <a:avLst/>
                <a:gdLst/>
                <a:ahLst/>
                <a:cxnLst/>
                <a:rect l="l" t="t" r="r" b="b"/>
                <a:pathLst>
                  <a:path w="143" h="341" extrusionOk="0">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1" name="Google Shape;51;p1"/>
              <p:cNvSpPr/>
              <p:nvPr/>
            </p:nvSpPr>
            <p:spPr>
              <a:xfrm>
                <a:off x="5061" y="3624"/>
                <a:ext cx="83" cy="90"/>
              </a:xfrm>
              <a:custGeom>
                <a:avLst/>
                <a:gdLst/>
                <a:ahLst/>
                <a:cxnLst/>
                <a:rect l="l" t="t" r="r" b="b"/>
                <a:pathLst>
                  <a:path w="83" h="90" extrusionOk="0">
                    <a:moveTo>
                      <a:pt x="59" y="90"/>
                    </a:moveTo>
                    <a:lnTo>
                      <a:pt x="83" y="84"/>
                    </a:lnTo>
                    <a:lnTo>
                      <a:pt x="71" y="60"/>
                    </a:lnTo>
                    <a:lnTo>
                      <a:pt x="53" y="42"/>
                    </a:lnTo>
                    <a:lnTo>
                      <a:pt x="6" y="0"/>
                    </a:lnTo>
                    <a:lnTo>
                      <a:pt x="0" y="18"/>
                    </a:lnTo>
                    <a:lnTo>
                      <a:pt x="35" y="48"/>
                    </a:lnTo>
                    <a:lnTo>
                      <a:pt x="59" y="90"/>
                    </a:lnTo>
                    <a:lnTo>
                      <a:pt x="59" y="9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2" name="Google Shape;52;p1"/>
              <p:cNvSpPr/>
              <p:nvPr/>
            </p:nvSpPr>
            <p:spPr>
              <a:xfrm>
                <a:off x="4445" y="3552"/>
                <a:ext cx="717" cy="431"/>
              </a:xfrm>
              <a:custGeom>
                <a:avLst/>
                <a:gdLst/>
                <a:ahLst/>
                <a:cxnLst/>
                <a:rect l="l" t="t" r="r" b="b"/>
                <a:pathLst>
                  <a:path w="717" h="431" extrusionOk="0">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 name="Google Shape;53;p1"/>
              <p:cNvSpPr/>
              <p:nvPr/>
            </p:nvSpPr>
            <p:spPr>
              <a:xfrm>
                <a:off x="4349" y="3510"/>
                <a:ext cx="909" cy="533"/>
              </a:xfrm>
              <a:custGeom>
                <a:avLst/>
                <a:gdLst/>
                <a:ahLst/>
                <a:cxnLst/>
                <a:rect l="l" t="t" r="r" b="b"/>
                <a:pathLst>
                  <a:path w="909" h="533" extrusionOk="0">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a:gsLst>
                  <a:gs pos="0">
                    <a:srgbClr val="358EE5"/>
                  </a:gs>
                  <a:gs pos="100000">
                    <a:schemeClr val="accent2"/>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4" name="Google Shape;54;p1"/>
              <p:cNvSpPr/>
              <p:nvPr/>
            </p:nvSpPr>
            <p:spPr>
              <a:xfrm>
                <a:off x="4564" y="3492"/>
                <a:ext cx="365" cy="66"/>
              </a:xfrm>
              <a:custGeom>
                <a:avLst/>
                <a:gdLst/>
                <a:ahLst/>
                <a:cxnLst/>
                <a:rect l="l" t="t" r="r" b="b"/>
                <a:pathLst>
                  <a:path w="365" h="66" extrusionOk="0">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5" name="Google Shape;55;p1"/>
              <p:cNvSpPr/>
              <p:nvPr/>
            </p:nvSpPr>
            <p:spPr>
              <a:xfrm>
                <a:off x="4463" y="3558"/>
                <a:ext cx="66" cy="48"/>
              </a:xfrm>
              <a:custGeom>
                <a:avLst/>
                <a:gdLst/>
                <a:ahLst/>
                <a:cxnLst/>
                <a:rect l="l" t="t" r="r" b="b"/>
                <a:pathLst>
                  <a:path w="66" h="48" extrusionOk="0">
                    <a:moveTo>
                      <a:pt x="66" y="18"/>
                    </a:moveTo>
                    <a:lnTo>
                      <a:pt x="48" y="0"/>
                    </a:lnTo>
                    <a:lnTo>
                      <a:pt x="24" y="12"/>
                    </a:lnTo>
                    <a:lnTo>
                      <a:pt x="0" y="30"/>
                    </a:lnTo>
                    <a:lnTo>
                      <a:pt x="12" y="48"/>
                    </a:lnTo>
                    <a:lnTo>
                      <a:pt x="42" y="30"/>
                    </a:lnTo>
                    <a:lnTo>
                      <a:pt x="66" y="18"/>
                    </a:lnTo>
                    <a:lnTo>
                      <a:pt x="66" y="18"/>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6" name="Google Shape;56;p1"/>
              <p:cNvSpPr/>
              <p:nvPr/>
            </p:nvSpPr>
            <p:spPr>
              <a:xfrm>
                <a:off x="4546" y="3608"/>
                <a:ext cx="518" cy="319"/>
              </a:xfrm>
              <a:prstGeom prst="ellipse">
                <a:avLst/>
              </a:prstGeom>
              <a:gradFill>
                <a:gsLst>
                  <a:gs pos="0">
                    <a:srgbClr val="0084DD"/>
                  </a:gs>
                  <a:gs pos="100000">
                    <a:schemeClr val="accent2"/>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7" name="Google Shape;57;p1"/>
              <p:cNvSpPr/>
              <p:nvPr/>
            </p:nvSpPr>
            <p:spPr>
              <a:xfrm>
                <a:off x="4578" y="3630"/>
                <a:ext cx="446" cy="271"/>
              </a:xfrm>
              <a:prstGeom prst="ellipse">
                <a:avLst/>
              </a:pr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8" name="Google Shape;58;p1"/>
              <p:cNvSpPr/>
              <p:nvPr/>
            </p:nvSpPr>
            <p:spPr>
              <a:xfrm>
                <a:off x="4610" y="3650"/>
                <a:ext cx="386" cy="233"/>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9" name="Google Shape;59;p1"/>
              <p:cNvSpPr/>
              <p:nvPr/>
            </p:nvSpPr>
            <p:spPr>
              <a:xfrm>
                <a:off x="4654" y="3678"/>
                <a:ext cx="298" cy="177"/>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0" name="Google Shape;60;p1"/>
              <p:cNvSpPr/>
              <p:nvPr/>
            </p:nvSpPr>
            <p:spPr>
              <a:xfrm>
                <a:off x="4690" y="3698"/>
                <a:ext cx="222" cy="139"/>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1" name="Google Shape;61;p1"/>
              <p:cNvSpPr/>
              <p:nvPr/>
            </p:nvSpPr>
            <p:spPr>
              <a:xfrm>
                <a:off x="4738" y="3728"/>
                <a:ext cx="126" cy="81"/>
              </a:xfrm>
              <a:prstGeom prst="ellipse">
                <a:avLst/>
              </a:prstGeom>
              <a:gradFill>
                <a:gsLst>
                  <a:gs pos="0">
                    <a:srgbClr val="0086E0"/>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62" name="Google Shape;62;p1"/>
            <p:cNvGrpSpPr/>
            <p:nvPr/>
          </p:nvGrpSpPr>
          <p:grpSpPr>
            <a:xfrm>
              <a:off x="5280" y="3024"/>
              <a:ext cx="425" cy="258"/>
              <a:chOff x="5280" y="3024"/>
              <a:chExt cx="425" cy="258"/>
            </a:xfrm>
          </p:grpSpPr>
          <p:sp>
            <p:nvSpPr>
              <p:cNvPr id="63" name="Google Shape;63;p1"/>
              <p:cNvSpPr/>
              <p:nvPr/>
            </p:nvSpPr>
            <p:spPr>
              <a:xfrm>
                <a:off x="5280" y="3186"/>
                <a:ext cx="383" cy="96"/>
              </a:xfrm>
              <a:custGeom>
                <a:avLst/>
                <a:gdLst/>
                <a:ahLst/>
                <a:cxnLst/>
                <a:rect l="l" t="t" r="r" b="b"/>
                <a:pathLst>
                  <a:path w="382" h="96" extrusionOk="0">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4" name="Google Shape;64;p1"/>
              <p:cNvSpPr/>
              <p:nvPr/>
            </p:nvSpPr>
            <p:spPr>
              <a:xfrm>
                <a:off x="5315" y="3024"/>
                <a:ext cx="258" cy="54"/>
              </a:xfrm>
              <a:custGeom>
                <a:avLst/>
                <a:gdLst/>
                <a:ahLst/>
                <a:cxnLst/>
                <a:rect l="l" t="t" r="r" b="b"/>
                <a:pathLst>
                  <a:path w="258" h="54" extrusionOk="0">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5" name="Google Shape;65;p1"/>
              <p:cNvSpPr/>
              <p:nvPr/>
            </p:nvSpPr>
            <p:spPr>
              <a:xfrm>
                <a:off x="5645" y="3066"/>
                <a:ext cx="60" cy="156"/>
              </a:xfrm>
              <a:custGeom>
                <a:avLst/>
                <a:gdLst/>
                <a:ahLst/>
                <a:cxnLst/>
                <a:rect l="l" t="t" r="r" b="b"/>
                <a:pathLst>
                  <a:path w="60" h="156" extrusionOk="0">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6" name="Google Shape;66;p1"/>
              <p:cNvSpPr/>
              <p:nvPr/>
            </p:nvSpPr>
            <p:spPr>
              <a:xfrm>
                <a:off x="5375" y="3246"/>
                <a:ext cx="192" cy="18"/>
              </a:xfrm>
              <a:custGeom>
                <a:avLst/>
                <a:gdLst/>
                <a:ahLst/>
                <a:cxnLst/>
                <a:rect l="l" t="t" r="r" b="b"/>
                <a:pathLst>
                  <a:path w="192" h="18" extrusionOk="0">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7" name="Google Shape;67;p1"/>
              <p:cNvSpPr/>
              <p:nvPr/>
            </p:nvSpPr>
            <p:spPr>
              <a:xfrm>
                <a:off x="5304" y="3042"/>
                <a:ext cx="161" cy="186"/>
              </a:xfrm>
              <a:custGeom>
                <a:avLst/>
                <a:gdLst/>
                <a:ahLst/>
                <a:cxnLst/>
                <a:rect l="l" t="t" r="r" b="b"/>
                <a:pathLst>
                  <a:path w="161" h="186" extrusionOk="0">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8" name="Google Shape;68;p1"/>
              <p:cNvSpPr/>
              <p:nvPr/>
            </p:nvSpPr>
            <p:spPr>
              <a:xfrm>
                <a:off x="5489" y="3042"/>
                <a:ext cx="186" cy="210"/>
              </a:xfrm>
              <a:custGeom>
                <a:avLst/>
                <a:gdLst/>
                <a:ahLst/>
                <a:cxnLst/>
                <a:rect l="l" t="t" r="r" b="b"/>
                <a:pathLst>
                  <a:path w="185" h="210" extrusionOk="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9" name="Google Shape;69;p1"/>
              <p:cNvSpPr/>
              <p:nvPr/>
            </p:nvSpPr>
            <p:spPr>
              <a:xfrm>
                <a:off x="5345" y="3058"/>
                <a:ext cx="299" cy="186"/>
              </a:xfrm>
              <a:custGeom>
                <a:avLst/>
                <a:gdLst/>
                <a:ahLst/>
                <a:cxnLst/>
                <a:rect l="l" t="t" r="r" b="b"/>
                <a:pathLst>
                  <a:path w="299" h="186" extrusionOk="0">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70" name="Google Shape;70;p1"/>
              <p:cNvGrpSpPr/>
              <p:nvPr/>
            </p:nvGrpSpPr>
            <p:grpSpPr>
              <a:xfrm>
                <a:off x="5381" y="3085"/>
                <a:ext cx="227" cy="132"/>
                <a:chOff x="5381" y="3085"/>
                <a:chExt cx="227" cy="132"/>
              </a:xfrm>
            </p:grpSpPr>
            <p:sp>
              <p:nvSpPr>
                <p:cNvPr id="71" name="Google Shape;71;p1"/>
                <p:cNvSpPr/>
                <p:nvPr/>
              </p:nvSpPr>
              <p:spPr>
                <a:xfrm>
                  <a:off x="5381" y="3085"/>
                  <a:ext cx="227" cy="132"/>
                </a:xfrm>
                <a:prstGeom prst="ellipse">
                  <a:avLst/>
                </a:pr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2" name="Google Shape;72;p1"/>
                <p:cNvSpPr/>
                <p:nvPr/>
              </p:nvSpPr>
              <p:spPr>
                <a:xfrm>
                  <a:off x="5403" y="3099"/>
                  <a:ext cx="182" cy="102"/>
                </a:xfrm>
                <a:prstGeom prst="ellipse">
                  <a:avLst/>
                </a:pr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3" name="Google Shape;73;p1"/>
                <p:cNvSpPr/>
                <p:nvPr/>
              </p:nvSpPr>
              <p:spPr>
                <a:xfrm>
                  <a:off x="5431" y="3109"/>
                  <a:ext cx="125" cy="82"/>
                </a:xfrm>
                <a:prstGeom prst="ellipse">
                  <a:avLst/>
                </a:pr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4" name="Google Shape;74;p1"/>
                <p:cNvSpPr/>
                <p:nvPr/>
              </p:nvSpPr>
              <p:spPr>
                <a:xfrm>
                  <a:off x="5458" y="3125"/>
                  <a:ext cx="73" cy="47"/>
                </a:xfrm>
                <a:prstGeom prst="ellipse">
                  <a:avLst/>
                </a:pr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grpSp>
      <p:sp>
        <p:nvSpPr>
          <p:cNvPr id="75" name="Google Shape;75;p1"/>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76" name="Google Shape;76;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391160" algn="l" rtl="0">
              <a:spcBef>
                <a:spcPts val="640"/>
              </a:spcBef>
              <a:spcAft>
                <a:spcPts val="0"/>
              </a:spcAft>
              <a:buClr>
                <a:schemeClr val="hlink"/>
              </a:buClr>
              <a:buSzPts val="2560"/>
              <a:buFont typeface="Noto Sans Symbols"/>
              <a:buChar char="⮚"/>
              <a:defRPr sz="3200" b="0" i="0" u="none" strike="noStrike" cap="none">
                <a:solidFill>
                  <a:schemeClr val="lt1"/>
                </a:solidFill>
                <a:latin typeface="Arial"/>
                <a:ea typeface="Arial"/>
                <a:cs typeface="Arial"/>
                <a:sym typeface="Arial"/>
              </a:defRPr>
            </a:lvl1pPr>
            <a:lvl2pPr marL="914400" marR="0" lvl="1" indent="-317500" algn="l" rtl="0">
              <a:spcBef>
                <a:spcPts val="560"/>
              </a:spcBef>
              <a:spcAft>
                <a:spcPts val="0"/>
              </a:spcAft>
              <a:buClr>
                <a:schemeClr val="lt2"/>
              </a:buClr>
              <a:buSzPts val="1400"/>
              <a:buFont typeface="Noto Sans Symbols"/>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accent2"/>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292100" algn="l" rtl="0">
              <a:spcBef>
                <a:spcPts val="400"/>
              </a:spcBef>
              <a:spcAft>
                <a:spcPts val="0"/>
              </a:spcAft>
              <a:buClr>
                <a:schemeClr val="folHlink"/>
              </a:buClr>
              <a:buSzPts val="1000"/>
              <a:buFont typeface="Noto Sans Symbols"/>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hlink"/>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hlink"/>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spcBef>
                <a:spcPts val="400"/>
              </a:spcBef>
              <a:spcAft>
                <a:spcPts val="0"/>
              </a:spcAft>
              <a:buClr>
                <a:schemeClr val="hlink"/>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spcBef>
                <a:spcPts val="400"/>
              </a:spcBef>
              <a:spcAft>
                <a:spcPts val="0"/>
              </a:spcAft>
              <a:buClr>
                <a:schemeClr val="hlink"/>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spcBef>
                <a:spcPts val="400"/>
              </a:spcBef>
              <a:spcAft>
                <a:spcPts val="0"/>
              </a:spcAft>
              <a:buClr>
                <a:schemeClr val="hlink"/>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77" name="Google Shape;77;p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4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8" name="Google Shape;78;p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14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9" name="Google Shape;79;p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400" b="0" i="0" u="none" strike="noStrike" cap="none">
                <a:solidFill>
                  <a:srgbClr val="FFFFFF"/>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FFFFFF"/>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FFFFFF"/>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FFFFFF"/>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FFFFFF"/>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FFFFFF"/>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FFFFFF"/>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FFFFFF"/>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43399759"/>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defRPr>
            </a:lvl1pPr>
          </a:lstStyle>
          <a:p>
            <a:pPr>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defRPr>
            </a:lvl1pPr>
          </a:lstStyle>
          <a:p>
            <a:pPr>
              <a:defRPr/>
            </a:pPr>
            <a:r>
              <a:rPr lang="en-US">
                <a:solidFill>
                  <a:srgbClr val="000000"/>
                </a:solidFill>
              </a:rPr>
              <a:t>Module 7A</a:t>
            </a:r>
          </a:p>
        </p:txBody>
      </p:sp>
      <p:sp>
        <p:nvSpPr>
          <p:cNvPr id="15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BA2DCA8-8786-4AAB-9B1F-89A0FF27B636}" type="slidenum">
              <a:rPr lang="en-US">
                <a:solidFill>
                  <a:srgbClr val="000000"/>
                </a:solidFill>
                <a:ea typeface="ＭＳ Ｐゴシック" pitchFamily="26" charset="-128"/>
              </a:rPr>
              <a:pPr>
                <a:defRPr/>
              </a:pPr>
              <a:t>‹#›</a:t>
            </a:fld>
            <a:endParaRPr lang="en-US">
              <a:solidFill>
                <a:srgbClr val="000000"/>
              </a:solidFill>
              <a:ea typeface="ＭＳ Ｐゴシック" pitchFamily="26" charset="-128"/>
            </a:endParaRPr>
          </a:p>
        </p:txBody>
      </p:sp>
    </p:spTree>
    <p:extLst>
      <p:ext uri="{BB962C8B-B14F-4D97-AF65-F5344CB8AC3E}">
        <p14:creationId xmlns:p14="http://schemas.microsoft.com/office/powerpoint/2010/main" val="3158181901"/>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Lst>
  <p:hf hdr="0" dt="0"/>
  <p:txStyles>
    <p:titleStyle>
      <a:lvl1pPr algn="ctr" rtl="0" eaLnBrk="0" fontAlgn="base" hangingPunct="0">
        <a:spcBef>
          <a:spcPct val="0"/>
        </a:spcBef>
        <a:spcAft>
          <a:spcPct val="0"/>
        </a:spcAft>
        <a:defRPr sz="4400">
          <a:solidFill>
            <a:schemeClr val="tx2"/>
          </a:solidFill>
          <a:latin typeface="+mj-lt"/>
          <a:ea typeface="ＭＳ Ｐゴシック" pitchFamily="26" charset="-128"/>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6"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6"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6"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6"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6"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7E4BD"/>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59873911"/>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729" r:id="rId11"/>
    <p:sldLayoutId id="21474837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5" y="0"/>
            <a:ext cx="9143996" cy="1377165"/>
          </a:xfrm>
          <a:prstGeom prst="rect">
            <a:avLst/>
          </a:prstGeom>
          <a:solidFill>
            <a:schemeClr val="accent4"/>
          </a:solidFill>
          <a:ln>
            <a:noFill/>
          </a:ln>
          <a:effectLst/>
        </p:spPr>
        <p:txBody>
          <a:bodyPr vert="horz" wrap="square" lIns="155448" tIns="64008" rIns="155448" bIns="64008" numCol="1" anchor="ctr" anchorCtr="0" compatLnSpc="1">
            <a:prstTxWarp prst="textNoShape">
              <a:avLst/>
            </a:prstTxWarp>
            <a:noAutofit/>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5" y="1377271"/>
            <a:ext cx="9143996" cy="5480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4592" tIns="91440" rIns="164592" bIns="914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5" name="Rectangle 4"/>
          <p:cNvSpPr/>
          <p:nvPr userDrawn="1"/>
        </p:nvSpPr>
        <p:spPr bwMode="auto">
          <a:xfrm>
            <a:off x="7703120" y="0"/>
            <a:ext cx="1441118" cy="1377165"/>
          </a:xfrm>
          <a:prstGeom prst="rect">
            <a:avLst/>
          </a:prstGeom>
          <a:solidFill>
            <a:schemeClr val="accent4">
              <a:lumMod val="40000"/>
              <a:lumOff val="60000"/>
            </a:schemeClr>
          </a:solidFill>
          <a:ln w="1905"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1715597" rtl="0" eaLnBrk="1" fontAlgn="base" latinLnBrk="0" hangingPunct="1">
              <a:lnSpc>
                <a:spcPct val="115000"/>
              </a:lnSpc>
              <a:spcBef>
                <a:spcPct val="20000"/>
              </a:spcBef>
              <a:spcAft>
                <a:spcPct val="0"/>
              </a:spcAft>
              <a:buClr>
                <a:srgbClr val="2877C4"/>
              </a:buClr>
              <a:buSzTx/>
              <a:buFont typeface="Wingdings" pitchFamily="2" charset="2"/>
              <a:buNone/>
              <a:tabLst/>
            </a:pPr>
            <a:endParaRPr kumimoji="0" lang="en-US" sz="1501"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31222188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p:hf sldNum="0" hdr="0" dt="0"/>
  <p:txStyles>
    <p:titleStyle>
      <a:lvl1pPr marL="1021615" indent="-1021615" algn="l" rtl="0" eaLnBrk="1" fontAlgn="base" hangingPunct="1">
        <a:lnSpc>
          <a:spcPct val="95000"/>
        </a:lnSpc>
        <a:spcBef>
          <a:spcPts val="0"/>
        </a:spcBef>
        <a:spcAft>
          <a:spcPct val="0"/>
        </a:spcAft>
        <a:tabLst/>
        <a:defRPr sz="2627" b="1">
          <a:solidFill>
            <a:schemeClr val="bg2"/>
          </a:solidFill>
          <a:latin typeface="+mj-lt"/>
          <a:ea typeface="+mj-ea"/>
          <a:cs typeface="+mj-cs"/>
        </a:defRPr>
      </a:lvl1pPr>
      <a:lvl2pPr algn="l" rtl="0" eaLnBrk="1" fontAlgn="base" hangingPunct="1">
        <a:spcBef>
          <a:spcPct val="0"/>
        </a:spcBef>
        <a:spcAft>
          <a:spcPct val="0"/>
        </a:spcAft>
        <a:defRPr sz="2814" b="1">
          <a:solidFill>
            <a:srgbClr val="2877C4"/>
          </a:solidFill>
          <a:latin typeface="Arial" charset="0"/>
        </a:defRPr>
      </a:lvl2pPr>
      <a:lvl3pPr algn="l" rtl="0" eaLnBrk="1" fontAlgn="base" hangingPunct="1">
        <a:spcBef>
          <a:spcPct val="0"/>
        </a:spcBef>
        <a:spcAft>
          <a:spcPct val="0"/>
        </a:spcAft>
        <a:defRPr sz="2814" b="1">
          <a:solidFill>
            <a:srgbClr val="2877C4"/>
          </a:solidFill>
          <a:latin typeface="Arial" charset="0"/>
        </a:defRPr>
      </a:lvl3pPr>
      <a:lvl4pPr algn="l" rtl="0" eaLnBrk="1" fontAlgn="base" hangingPunct="1">
        <a:spcBef>
          <a:spcPct val="0"/>
        </a:spcBef>
        <a:spcAft>
          <a:spcPct val="0"/>
        </a:spcAft>
        <a:defRPr sz="2814" b="1">
          <a:solidFill>
            <a:srgbClr val="2877C4"/>
          </a:solidFill>
          <a:latin typeface="Arial" charset="0"/>
        </a:defRPr>
      </a:lvl4pPr>
      <a:lvl5pPr algn="l" rtl="0" eaLnBrk="1" fontAlgn="base" hangingPunct="1">
        <a:spcBef>
          <a:spcPct val="0"/>
        </a:spcBef>
        <a:spcAft>
          <a:spcPct val="0"/>
        </a:spcAft>
        <a:defRPr sz="2814" b="1">
          <a:solidFill>
            <a:srgbClr val="2877C4"/>
          </a:solidFill>
          <a:latin typeface="Arial" charset="0"/>
        </a:defRPr>
      </a:lvl5pPr>
      <a:lvl6pPr marL="408038" algn="l" rtl="0" eaLnBrk="1" fontAlgn="base" hangingPunct="1">
        <a:spcBef>
          <a:spcPct val="0"/>
        </a:spcBef>
        <a:spcAft>
          <a:spcPct val="0"/>
        </a:spcAft>
        <a:defRPr sz="2814" b="1">
          <a:solidFill>
            <a:srgbClr val="2877C4"/>
          </a:solidFill>
          <a:latin typeface="Arial" charset="0"/>
        </a:defRPr>
      </a:lvl6pPr>
      <a:lvl7pPr marL="816078" algn="l" rtl="0" eaLnBrk="1" fontAlgn="base" hangingPunct="1">
        <a:spcBef>
          <a:spcPct val="0"/>
        </a:spcBef>
        <a:spcAft>
          <a:spcPct val="0"/>
        </a:spcAft>
        <a:defRPr sz="2814" b="1">
          <a:solidFill>
            <a:srgbClr val="2877C4"/>
          </a:solidFill>
          <a:latin typeface="Arial" charset="0"/>
        </a:defRPr>
      </a:lvl7pPr>
      <a:lvl8pPr marL="1224119" algn="l" rtl="0" eaLnBrk="1" fontAlgn="base" hangingPunct="1">
        <a:spcBef>
          <a:spcPct val="0"/>
        </a:spcBef>
        <a:spcAft>
          <a:spcPct val="0"/>
        </a:spcAft>
        <a:defRPr sz="2814" b="1">
          <a:solidFill>
            <a:srgbClr val="2877C4"/>
          </a:solidFill>
          <a:latin typeface="Arial" charset="0"/>
        </a:defRPr>
      </a:lvl8pPr>
      <a:lvl9pPr marL="1632159" algn="l" rtl="0" eaLnBrk="1" fontAlgn="base" hangingPunct="1">
        <a:spcBef>
          <a:spcPct val="0"/>
        </a:spcBef>
        <a:spcAft>
          <a:spcPct val="0"/>
        </a:spcAft>
        <a:defRPr sz="2814" b="1">
          <a:solidFill>
            <a:srgbClr val="2877C4"/>
          </a:solidFill>
          <a:latin typeface="Arial" charset="0"/>
        </a:defRPr>
      </a:lvl9pPr>
    </p:titleStyle>
    <p:bodyStyle>
      <a:lvl1pPr algn="l" rtl="0" eaLnBrk="1" fontAlgn="base" hangingPunct="1">
        <a:lnSpc>
          <a:spcPct val="113000"/>
        </a:lnSpc>
        <a:spcBef>
          <a:spcPts val="1876"/>
        </a:spcBef>
        <a:spcAft>
          <a:spcPts val="0"/>
        </a:spcAft>
        <a:buClr>
          <a:srgbClr val="2877C4"/>
        </a:buClr>
        <a:buFont typeface="Arial Unicode MS" pitchFamily="34" charset="-128"/>
        <a:defRPr sz="2064">
          <a:solidFill>
            <a:srgbClr val="000000"/>
          </a:solidFill>
          <a:latin typeface="+mn-lt"/>
          <a:ea typeface="+mn-ea"/>
          <a:cs typeface="+mn-cs"/>
        </a:defRPr>
      </a:lvl1pPr>
      <a:lvl2pPr marL="205436" indent="-204020" algn="l" rtl="0" eaLnBrk="1" fontAlgn="base" hangingPunct="1">
        <a:lnSpc>
          <a:spcPct val="113000"/>
        </a:lnSpc>
        <a:spcBef>
          <a:spcPts val="938"/>
        </a:spcBef>
        <a:spcAft>
          <a:spcPts val="0"/>
        </a:spcAft>
        <a:buClr>
          <a:schemeClr val="accent1"/>
        </a:buClr>
        <a:buFont typeface="Wingdings" pitchFamily="2" charset="2"/>
        <a:buChar char="§"/>
        <a:defRPr sz="2064">
          <a:solidFill>
            <a:srgbClr val="000000"/>
          </a:solidFill>
          <a:latin typeface="+mn-lt"/>
        </a:defRPr>
      </a:lvl2pPr>
      <a:lvl3pPr marL="612058" indent="-202601" algn="l" rtl="0" eaLnBrk="1" fontAlgn="base" hangingPunct="1">
        <a:lnSpc>
          <a:spcPct val="113000"/>
        </a:lnSpc>
        <a:spcBef>
          <a:spcPts val="563"/>
        </a:spcBef>
        <a:spcAft>
          <a:spcPts val="0"/>
        </a:spcAft>
        <a:buClr>
          <a:schemeClr val="accent3"/>
        </a:buClr>
        <a:buChar char="•"/>
        <a:defRPr sz="2064">
          <a:solidFill>
            <a:srgbClr val="000000"/>
          </a:solidFill>
          <a:latin typeface="+mn-lt"/>
        </a:defRPr>
      </a:lvl3pPr>
      <a:lvl4pPr marL="1333213" indent="-209686" algn="l" rtl="0" eaLnBrk="1" fontAlgn="base" hangingPunct="1">
        <a:lnSpc>
          <a:spcPct val="115000"/>
        </a:lnSpc>
        <a:spcBef>
          <a:spcPts val="0"/>
        </a:spcBef>
        <a:spcAft>
          <a:spcPts val="0"/>
        </a:spcAft>
        <a:buClr>
          <a:schemeClr val="accent4"/>
        </a:buClr>
        <a:buFont typeface="Arial" pitchFamily="34" charset="0"/>
        <a:buChar char="•"/>
        <a:defRPr sz="2439">
          <a:solidFill>
            <a:srgbClr val="000000"/>
          </a:solidFill>
          <a:latin typeface="+mn-lt"/>
        </a:defRPr>
      </a:lvl4pPr>
      <a:lvl5pPr marL="1834760" indent="-202601" algn="l" rtl="0" eaLnBrk="1" fontAlgn="base" hangingPunct="1">
        <a:lnSpc>
          <a:spcPct val="115000"/>
        </a:lnSpc>
        <a:spcBef>
          <a:spcPct val="20000"/>
        </a:spcBef>
        <a:spcAft>
          <a:spcPct val="0"/>
        </a:spcAft>
        <a:buChar char="»"/>
        <a:defRPr sz="1876">
          <a:solidFill>
            <a:srgbClr val="000000"/>
          </a:solidFill>
          <a:latin typeface="+mn-lt"/>
        </a:defRPr>
      </a:lvl5pPr>
      <a:lvl6pPr marL="2242800" indent="-202601" algn="l" rtl="0" eaLnBrk="1" fontAlgn="base" hangingPunct="1">
        <a:lnSpc>
          <a:spcPct val="115000"/>
        </a:lnSpc>
        <a:spcBef>
          <a:spcPct val="20000"/>
        </a:spcBef>
        <a:spcAft>
          <a:spcPct val="0"/>
        </a:spcAft>
        <a:buChar char="»"/>
        <a:defRPr sz="1876">
          <a:solidFill>
            <a:srgbClr val="000000"/>
          </a:solidFill>
          <a:latin typeface="+mn-lt"/>
        </a:defRPr>
      </a:lvl6pPr>
      <a:lvl7pPr marL="2650838" indent="-202601" algn="l" rtl="0" eaLnBrk="1" fontAlgn="base" hangingPunct="1">
        <a:lnSpc>
          <a:spcPct val="115000"/>
        </a:lnSpc>
        <a:spcBef>
          <a:spcPct val="20000"/>
        </a:spcBef>
        <a:spcAft>
          <a:spcPct val="0"/>
        </a:spcAft>
        <a:buChar char="»"/>
        <a:defRPr sz="1876">
          <a:solidFill>
            <a:srgbClr val="000000"/>
          </a:solidFill>
          <a:latin typeface="+mn-lt"/>
        </a:defRPr>
      </a:lvl7pPr>
      <a:lvl8pPr marL="3058878" indent="-202601" algn="l" rtl="0" eaLnBrk="1" fontAlgn="base" hangingPunct="1">
        <a:lnSpc>
          <a:spcPct val="115000"/>
        </a:lnSpc>
        <a:spcBef>
          <a:spcPct val="20000"/>
        </a:spcBef>
        <a:spcAft>
          <a:spcPct val="0"/>
        </a:spcAft>
        <a:buChar char="»"/>
        <a:defRPr sz="1876">
          <a:solidFill>
            <a:srgbClr val="000000"/>
          </a:solidFill>
          <a:latin typeface="+mn-lt"/>
        </a:defRPr>
      </a:lvl8pPr>
      <a:lvl9pPr marL="3466916" indent="-202601" algn="l" rtl="0" eaLnBrk="1" fontAlgn="base" hangingPunct="1">
        <a:lnSpc>
          <a:spcPct val="115000"/>
        </a:lnSpc>
        <a:spcBef>
          <a:spcPct val="20000"/>
        </a:spcBef>
        <a:spcAft>
          <a:spcPct val="0"/>
        </a:spcAft>
        <a:buChar char="»"/>
        <a:defRPr sz="1876">
          <a:solidFill>
            <a:srgbClr val="000000"/>
          </a:solidFill>
          <a:latin typeface="+mn-lt"/>
        </a:defRPr>
      </a:lvl9pPr>
    </p:bodyStyle>
    <p:otherStyle>
      <a:defPPr>
        <a:defRPr lang="en-US"/>
      </a:defPPr>
      <a:lvl1pPr marL="0" algn="l" defTabSz="816078" rtl="0" eaLnBrk="1" latinLnBrk="0" hangingPunct="1">
        <a:defRPr sz="1689" kern="1200">
          <a:solidFill>
            <a:schemeClr val="tx1"/>
          </a:solidFill>
          <a:latin typeface="+mn-lt"/>
          <a:ea typeface="+mn-ea"/>
          <a:cs typeface="+mn-cs"/>
        </a:defRPr>
      </a:lvl1pPr>
      <a:lvl2pPr marL="408038" algn="l" defTabSz="816078" rtl="0" eaLnBrk="1" latinLnBrk="0" hangingPunct="1">
        <a:defRPr sz="1689" kern="1200">
          <a:solidFill>
            <a:schemeClr val="tx1"/>
          </a:solidFill>
          <a:latin typeface="+mn-lt"/>
          <a:ea typeface="+mn-ea"/>
          <a:cs typeface="+mn-cs"/>
        </a:defRPr>
      </a:lvl2pPr>
      <a:lvl3pPr marL="816078" algn="l" defTabSz="816078" rtl="0" eaLnBrk="1" latinLnBrk="0" hangingPunct="1">
        <a:defRPr sz="1689" kern="1200">
          <a:solidFill>
            <a:schemeClr val="tx1"/>
          </a:solidFill>
          <a:latin typeface="+mn-lt"/>
          <a:ea typeface="+mn-ea"/>
          <a:cs typeface="+mn-cs"/>
        </a:defRPr>
      </a:lvl3pPr>
      <a:lvl4pPr marL="1224119" algn="l" defTabSz="816078" rtl="0" eaLnBrk="1" latinLnBrk="0" hangingPunct="1">
        <a:defRPr sz="1689" kern="1200">
          <a:solidFill>
            <a:schemeClr val="tx1"/>
          </a:solidFill>
          <a:latin typeface="+mn-lt"/>
          <a:ea typeface="+mn-ea"/>
          <a:cs typeface="+mn-cs"/>
        </a:defRPr>
      </a:lvl4pPr>
      <a:lvl5pPr marL="1632159" algn="l" defTabSz="816078" rtl="0" eaLnBrk="1" latinLnBrk="0" hangingPunct="1">
        <a:defRPr sz="1689" kern="1200">
          <a:solidFill>
            <a:schemeClr val="tx1"/>
          </a:solidFill>
          <a:latin typeface="+mn-lt"/>
          <a:ea typeface="+mn-ea"/>
          <a:cs typeface="+mn-cs"/>
        </a:defRPr>
      </a:lvl5pPr>
      <a:lvl6pPr marL="2040197" algn="l" defTabSz="816078" rtl="0" eaLnBrk="1" latinLnBrk="0" hangingPunct="1">
        <a:defRPr sz="1689" kern="1200">
          <a:solidFill>
            <a:schemeClr val="tx1"/>
          </a:solidFill>
          <a:latin typeface="+mn-lt"/>
          <a:ea typeface="+mn-ea"/>
          <a:cs typeface="+mn-cs"/>
        </a:defRPr>
      </a:lvl6pPr>
      <a:lvl7pPr marL="2448236" algn="l" defTabSz="816078" rtl="0" eaLnBrk="1" latinLnBrk="0" hangingPunct="1">
        <a:defRPr sz="1689" kern="1200">
          <a:solidFill>
            <a:schemeClr val="tx1"/>
          </a:solidFill>
          <a:latin typeface="+mn-lt"/>
          <a:ea typeface="+mn-ea"/>
          <a:cs typeface="+mn-cs"/>
        </a:defRPr>
      </a:lvl7pPr>
      <a:lvl8pPr marL="2856274" algn="l" defTabSz="816078" rtl="0" eaLnBrk="1" latinLnBrk="0" hangingPunct="1">
        <a:defRPr sz="1689" kern="1200">
          <a:solidFill>
            <a:schemeClr val="tx1"/>
          </a:solidFill>
          <a:latin typeface="+mn-lt"/>
          <a:ea typeface="+mn-ea"/>
          <a:cs typeface="+mn-cs"/>
        </a:defRPr>
      </a:lvl8pPr>
      <a:lvl9pPr marL="3264314" algn="l" defTabSz="816078" rtl="0" eaLnBrk="1" latinLnBrk="0" hangingPunct="1">
        <a:defRPr sz="168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108"/>
        <p:cNvGrpSpPr/>
        <p:nvPr/>
      </p:nvGrpSpPr>
      <p:grpSpPr>
        <a:xfrm>
          <a:off x="0" y="0"/>
          <a:ext cx="0" cy="0"/>
          <a:chOff x="0" y="0"/>
          <a:chExt cx="0" cy="0"/>
        </a:xfrm>
      </p:grpSpPr>
      <p:sp>
        <p:nvSpPr>
          <p:cNvPr id="109" name="Google Shape;109;p15"/>
          <p:cNvSpPr txBox="1">
            <a:spLocks noGrp="1"/>
          </p:cNvSpPr>
          <p:nvPr>
            <p:ph type="title"/>
          </p:nvPr>
        </p:nvSpPr>
        <p:spPr>
          <a:xfrm>
            <a:off x="892969" y="526852"/>
            <a:ext cx="7358063"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lvl1pPr marR="0" lvl="0" algn="ctr" rtl="0">
              <a:spcBef>
                <a:spcPts val="0"/>
              </a:spcBef>
              <a:spcAft>
                <a:spcPts val="0"/>
              </a:spcAft>
              <a:buSzPts val="1400"/>
              <a:buNone/>
              <a:defRPr sz="5500" b="0" i="0" u="none" strike="noStrike" cap="none">
                <a:solidFill>
                  <a:srgbClr val="ADA17C"/>
                </a:solidFill>
                <a:latin typeface="Arial"/>
                <a:ea typeface="Arial"/>
                <a:cs typeface="Arial"/>
                <a:sym typeface="Arial"/>
              </a:defRPr>
            </a:lvl1pPr>
            <a:lvl2pPr marR="0" lvl="1" algn="ctr" rtl="0">
              <a:spcBef>
                <a:spcPts val="0"/>
              </a:spcBef>
              <a:spcAft>
                <a:spcPts val="0"/>
              </a:spcAft>
              <a:buSzPts val="1400"/>
              <a:buNone/>
              <a:defRPr sz="5500" b="0" i="0" u="none" strike="noStrike" cap="none">
                <a:solidFill>
                  <a:srgbClr val="ADA17C"/>
                </a:solidFill>
                <a:latin typeface="Arial"/>
                <a:ea typeface="Arial"/>
                <a:cs typeface="Arial"/>
                <a:sym typeface="Arial"/>
              </a:defRPr>
            </a:lvl2pPr>
            <a:lvl3pPr marR="0" lvl="2" algn="ctr" rtl="0">
              <a:spcBef>
                <a:spcPts val="0"/>
              </a:spcBef>
              <a:spcAft>
                <a:spcPts val="0"/>
              </a:spcAft>
              <a:buSzPts val="1400"/>
              <a:buNone/>
              <a:defRPr sz="5500" b="0" i="0" u="none" strike="noStrike" cap="none">
                <a:solidFill>
                  <a:srgbClr val="ADA17C"/>
                </a:solidFill>
                <a:latin typeface="Arial"/>
                <a:ea typeface="Arial"/>
                <a:cs typeface="Arial"/>
                <a:sym typeface="Arial"/>
              </a:defRPr>
            </a:lvl3pPr>
            <a:lvl4pPr marR="0" lvl="3" algn="ctr" rtl="0">
              <a:spcBef>
                <a:spcPts val="0"/>
              </a:spcBef>
              <a:spcAft>
                <a:spcPts val="0"/>
              </a:spcAft>
              <a:buSzPts val="1400"/>
              <a:buNone/>
              <a:defRPr sz="5500" b="0" i="0" u="none" strike="noStrike" cap="none">
                <a:solidFill>
                  <a:srgbClr val="ADA17C"/>
                </a:solidFill>
                <a:latin typeface="Arial"/>
                <a:ea typeface="Arial"/>
                <a:cs typeface="Arial"/>
                <a:sym typeface="Arial"/>
              </a:defRPr>
            </a:lvl4pPr>
            <a:lvl5pPr marR="0" lvl="4" algn="ctr" rtl="0">
              <a:spcBef>
                <a:spcPts val="0"/>
              </a:spcBef>
              <a:spcAft>
                <a:spcPts val="0"/>
              </a:spcAft>
              <a:buSzPts val="1400"/>
              <a:buNone/>
              <a:defRPr sz="5500" b="0" i="0" u="none" strike="noStrike" cap="none">
                <a:solidFill>
                  <a:srgbClr val="ADA17C"/>
                </a:solidFill>
                <a:latin typeface="Arial"/>
                <a:ea typeface="Arial"/>
                <a:cs typeface="Arial"/>
                <a:sym typeface="Arial"/>
              </a:defRPr>
            </a:lvl5pPr>
            <a:lvl6pPr marR="0" lvl="5" algn="ctr" rtl="0">
              <a:spcBef>
                <a:spcPts val="0"/>
              </a:spcBef>
              <a:spcAft>
                <a:spcPts val="0"/>
              </a:spcAft>
              <a:buSzPts val="1400"/>
              <a:buNone/>
              <a:defRPr sz="5500" b="0" i="0" u="none" strike="noStrike" cap="none">
                <a:solidFill>
                  <a:srgbClr val="ADA17C"/>
                </a:solidFill>
                <a:latin typeface="Arial"/>
                <a:ea typeface="Arial"/>
                <a:cs typeface="Arial"/>
                <a:sym typeface="Arial"/>
              </a:defRPr>
            </a:lvl6pPr>
            <a:lvl7pPr marR="0" lvl="6" algn="ctr" rtl="0">
              <a:spcBef>
                <a:spcPts val="0"/>
              </a:spcBef>
              <a:spcAft>
                <a:spcPts val="0"/>
              </a:spcAft>
              <a:buSzPts val="1400"/>
              <a:buNone/>
              <a:defRPr sz="5500" b="0" i="0" u="none" strike="noStrike" cap="none">
                <a:solidFill>
                  <a:srgbClr val="ADA17C"/>
                </a:solidFill>
                <a:latin typeface="Arial"/>
                <a:ea typeface="Arial"/>
                <a:cs typeface="Arial"/>
                <a:sym typeface="Arial"/>
              </a:defRPr>
            </a:lvl7pPr>
            <a:lvl8pPr marR="0" lvl="7" algn="ctr" rtl="0">
              <a:spcBef>
                <a:spcPts val="0"/>
              </a:spcBef>
              <a:spcAft>
                <a:spcPts val="0"/>
              </a:spcAft>
              <a:buSzPts val="1400"/>
              <a:buNone/>
              <a:defRPr sz="5500" b="0" i="0" u="none" strike="noStrike" cap="none">
                <a:solidFill>
                  <a:srgbClr val="ADA17C"/>
                </a:solidFill>
                <a:latin typeface="Arial"/>
                <a:ea typeface="Arial"/>
                <a:cs typeface="Arial"/>
                <a:sym typeface="Arial"/>
              </a:defRPr>
            </a:lvl8pPr>
            <a:lvl9pPr marR="0" lvl="8" algn="ctr" rtl="0">
              <a:spcBef>
                <a:spcPts val="0"/>
              </a:spcBef>
              <a:spcAft>
                <a:spcPts val="0"/>
              </a:spcAft>
              <a:buSzPts val="1400"/>
              <a:buNone/>
              <a:defRPr sz="5500" b="0" i="0" u="none" strike="noStrike" cap="none">
                <a:solidFill>
                  <a:srgbClr val="ADA17C"/>
                </a:solidFill>
                <a:latin typeface="Arial"/>
                <a:ea typeface="Arial"/>
                <a:cs typeface="Arial"/>
                <a:sym typeface="Arial"/>
              </a:defRPr>
            </a:lvl9pPr>
          </a:lstStyle>
          <a:p>
            <a:endParaRPr/>
          </a:p>
        </p:txBody>
      </p:sp>
      <p:sp>
        <p:nvSpPr>
          <p:cNvPr id="110" name="Google Shape;110;p15"/>
          <p:cNvSpPr txBox="1">
            <a:spLocks noGrp="1"/>
          </p:cNvSpPr>
          <p:nvPr>
            <p:ph type="body" idx="1"/>
          </p:nvPr>
        </p:nvSpPr>
        <p:spPr>
          <a:xfrm>
            <a:off x="892969" y="2098477"/>
            <a:ext cx="3500438" cy="4018359"/>
          </a:xfrm>
          <a:prstGeom prst="rect">
            <a:avLst/>
          </a:prstGeom>
          <a:noFill/>
          <a:ln>
            <a:noFill/>
          </a:ln>
        </p:spPr>
        <p:txBody>
          <a:bodyPr spcFirstLastPara="1" wrap="square" lIns="35700" tIns="35700" rIns="35700" bIns="35700" anchor="ctr" anchorCtr="0">
            <a:noAutofit/>
          </a:bodyPr>
          <a:lstStyle>
            <a:lvl1pPr marL="457200" marR="0" lvl="0" indent="-387350" algn="l" rtl="0">
              <a:spcBef>
                <a:spcPts val="1969"/>
              </a:spcBef>
              <a:spcAft>
                <a:spcPts val="0"/>
              </a:spcAft>
              <a:buClr>
                <a:schemeClr val="dk1"/>
              </a:buClr>
              <a:buSzPts val="2500"/>
              <a:buFont typeface="Arial"/>
              <a:buChar char="•"/>
              <a:defRPr sz="2500" b="0" i="1" u="none" strike="noStrike" cap="none">
                <a:solidFill>
                  <a:schemeClr val="dk1"/>
                </a:solidFill>
                <a:latin typeface="Arial"/>
                <a:ea typeface="Arial"/>
                <a:cs typeface="Arial"/>
                <a:sym typeface="Arial"/>
              </a:defRPr>
            </a:lvl1pPr>
            <a:lvl2pPr marL="914400" marR="0" lvl="1" indent="-387350" algn="l" rtl="0">
              <a:spcBef>
                <a:spcPts val="1969"/>
              </a:spcBef>
              <a:spcAft>
                <a:spcPts val="0"/>
              </a:spcAft>
              <a:buClr>
                <a:schemeClr val="dk1"/>
              </a:buClr>
              <a:buSzPts val="2500"/>
              <a:buFont typeface="Arial"/>
              <a:buChar char="•"/>
              <a:defRPr sz="2500" b="0" i="1" u="none" strike="noStrike" cap="none">
                <a:solidFill>
                  <a:schemeClr val="dk1"/>
                </a:solidFill>
                <a:latin typeface="Arial"/>
                <a:ea typeface="Arial"/>
                <a:cs typeface="Arial"/>
                <a:sym typeface="Arial"/>
              </a:defRPr>
            </a:lvl2pPr>
            <a:lvl3pPr marL="1371600" marR="0" lvl="2" indent="-387350" algn="l" rtl="0">
              <a:spcBef>
                <a:spcPts val="1969"/>
              </a:spcBef>
              <a:spcAft>
                <a:spcPts val="0"/>
              </a:spcAft>
              <a:buClr>
                <a:schemeClr val="dk1"/>
              </a:buClr>
              <a:buSzPts val="2500"/>
              <a:buFont typeface="Arial"/>
              <a:buChar char="•"/>
              <a:defRPr sz="2500" b="0" i="1" u="none" strike="noStrike" cap="none">
                <a:solidFill>
                  <a:schemeClr val="dk1"/>
                </a:solidFill>
                <a:latin typeface="Arial"/>
                <a:ea typeface="Arial"/>
                <a:cs typeface="Arial"/>
                <a:sym typeface="Arial"/>
              </a:defRPr>
            </a:lvl3pPr>
            <a:lvl4pPr marL="1828800" marR="0" lvl="3" indent="-387350" algn="l" rtl="0">
              <a:spcBef>
                <a:spcPts val="1969"/>
              </a:spcBef>
              <a:spcAft>
                <a:spcPts val="0"/>
              </a:spcAft>
              <a:buClr>
                <a:schemeClr val="dk1"/>
              </a:buClr>
              <a:buSzPts val="2500"/>
              <a:buFont typeface="Arial"/>
              <a:buChar char="•"/>
              <a:defRPr sz="2500" b="0" i="1" u="none" strike="noStrike" cap="none">
                <a:solidFill>
                  <a:schemeClr val="dk1"/>
                </a:solidFill>
                <a:latin typeface="Arial"/>
                <a:ea typeface="Arial"/>
                <a:cs typeface="Arial"/>
                <a:sym typeface="Arial"/>
              </a:defRPr>
            </a:lvl4pPr>
            <a:lvl5pPr marL="2286000" marR="0" lvl="4" indent="-387350" algn="l" rtl="0">
              <a:spcBef>
                <a:spcPts val="1969"/>
              </a:spcBef>
              <a:spcAft>
                <a:spcPts val="0"/>
              </a:spcAft>
              <a:buClr>
                <a:schemeClr val="dk1"/>
              </a:buClr>
              <a:buSzPts val="2500"/>
              <a:buFont typeface="Arial"/>
              <a:buChar char="•"/>
              <a:defRPr sz="2500" b="0" i="1" u="none" strike="noStrike" cap="none">
                <a:solidFill>
                  <a:schemeClr val="dk1"/>
                </a:solidFill>
                <a:latin typeface="Arial"/>
                <a:ea typeface="Arial"/>
                <a:cs typeface="Arial"/>
                <a:sym typeface="Arial"/>
              </a:defRPr>
            </a:lvl5pPr>
            <a:lvl6pPr marL="2743200" marR="0" lvl="5" indent="-387350" algn="l" rtl="0">
              <a:spcBef>
                <a:spcPts val="1969"/>
              </a:spcBef>
              <a:spcAft>
                <a:spcPts val="0"/>
              </a:spcAft>
              <a:buClr>
                <a:schemeClr val="dk1"/>
              </a:buClr>
              <a:buSzPts val="2500"/>
              <a:buFont typeface="Arial"/>
              <a:buChar char="•"/>
              <a:defRPr sz="2500" b="0" i="1" u="none" strike="noStrike" cap="none">
                <a:solidFill>
                  <a:schemeClr val="dk1"/>
                </a:solidFill>
                <a:latin typeface="Arial"/>
                <a:ea typeface="Arial"/>
                <a:cs typeface="Arial"/>
                <a:sym typeface="Arial"/>
              </a:defRPr>
            </a:lvl6pPr>
            <a:lvl7pPr marL="3200400" marR="0" lvl="6" indent="-387350" algn="l" rtl="0">
              <a:spcBef>
                <a:spcPts val="1969"/>
              </a:spcBef>
              <a:spcAft>
                <a:spcPts val="0"/>
              </a:spcAft>
              <a:buClr>
                <a:schemeClr val="dk1"/>
              </a:buClr>
              <a:buSzPts val="2500"/>
              <a:buFont typeface="Arial"/>
              <a:buChar char="•"/>
              <a:defRPr sz="2500" b="0" i="1" u="none" strike="noStrike" cap="none">
                <a:solidFill>
                  <a:schemeClr val="dk1"/>
                </a:solidFill>
                <a:latin typeface="Arial"/>
                <a:ea typeface="Arial"/>
                <a:cs typeface="Arial"/>
                <a:sym typeface="Arial"/>
              </a:defRPr>
            </a:lvl7pPr>
            <a:lvl8pPr marL="3657600" marR="0" lvl="7" indent="-387350" algn="l" rtl="0">
              <a:spcBef>
                <a:spcPts val="1969"/>
              </a:spcBef>
              <a:spcAft>
                <a:spcPts val="0"/>
              </a:spcAft>
              <a:buClr>
                <a:schemeClr val="dk1"/>
              </a:buClr>
              <a:buSzPts val="2500"/>
              <a:buFont typeface="Arial"/>
              <a:buChar char="•"/>
              <a:defRPr sz="2500" b="0" i="1" u="none" strike="noStrike" cap="none">
                <a:solidFill>
                  <a:schemeClr val="dk1"/>
                </a:solidFill>
                <a:latin typeface="Arial"/>
                <a:ea typeface="Arial"/>
                <a:cs typeface="Arial"/>
                <a:sym typeface="Arial"/>
              </a:defRPr>
            </a:lvl8pPr>
            <a:lvl9pPr marL="4114800" marR="0" lvl="8" indent="-387350" algn="l" rtl="0">
              <a:spcBef>
                <a:spcPts val="1969"/>
              </a:spcBef>
              <a:spcAft>
                <a:spcPts val="0"/>
              </a:spcAft>
              <a:buClr>
                <a:schemeClr val="dk1"/>
              </a:buClr>
              <a:buSzPts val="2500"/>
              <a:buFont typeface="Arial"/>
              <a:buChar char="•"/>
              <a:defRPr sz="2500" b="0" i="1"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922235559"/>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0">
              <a:schemeClr val="dk2"/>
            </a:gs>
            <a:gs pos="100000">
              <a:schemeClr val="dk1"/>
            </a:gs>
          </a:gsLst>
          <a:lin ang="5400000" scaled="0"/>
        </a:gradFill>
        <a:effectLst/>
      </p:bgPr>
    </p:bg>
    <p:spTree>
      <p:nvGrpSpPr>
        <p:cNvPr id="1" name="Shape 9"/>
        <p:cNvGrpSpPr/>
        <p:nvPr/>
      </p:nvGrpSpPr>
      <p:grpSpPr>
        <a:xfrm>
          <a:off x="0" y="0"/>
          <a:ext cx="0" cy="0"/>
          <a:chOff x="0" y="0"/>
          <a:chExt cx="0" cy="0"/>
        </a:xfrm>
      </p:grpSpPr>
      <p:grpSp>
        <p:nvGrpSpPr>
          <p:cNvPr id="10" name="Google Shape;10;p1"/>
          <p:cNvGrpSpPr/>
          <p:nvPr/>
        </p:nvGrpSpPr>
        <p:grpSpPr>
          <a:xfrm>
            <a:off x="0" y="0"/>
            <a:ext cx="8478838" cy="6173788"/>
            <a:chOff x="0" y="0"/>
            <a:chExt cx="5341" cy="3889"/>
          </a:xfrm>
        </p:grpSpPr>
        <p:sp>
          <p:nvSpPr>
            <p:cNvPr id="11" name="Google Shape;11;p1"/>
            <p:cNvSpPr/>
            <p:nvPr/>
          </p:nvSpPr>
          <p:spPr>
            <a:xfrm>
              <a:off x="0" y="0"/>
              <a:ext cx="3863" cy="3889"/>
            </a:xfrm>
            <a:custGeom>
              <a:avLst/>
              <a:gdLst/>
              <a:ahLst/>
              <a:cxnLst/>
              <a:rect l="l" t="t" r="r" b="b"/>
              <a:pathLst>
                <a:path w="3863" h="3889" extrusionOk="0">
                  <a:moveTo>
                    <a:pt x="3862" y="3418"/>
                  </a:moveTo>
                  <a:lnTo>
                    <a:pt x="457" y="0"/>
                  </a:lnTo>
                  <a:lnTo>
                    <a:pt x="0" y="0"/>
                  </a:lnTo>
                  <a:lnTo>
                    <a:pt x="0" y="481"/>
                  </a:lnTo>
                  <a:lnTo>
                    <a:pt x="3394" y="3888"/>
                  </a:lnTo>
                  <a:lnTo>
                    <a:pt x="3862" y="3418"/>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rgbClr val="FFFFFF"/>
                </a:solidFill>
                <a:latin typeface="Comic Sans MS"/>
                <a:ea typeface="Comic Sans MS"/>
                <a:cs typeface="Comic Sans MS"/>
                <a:sym typeface="Comic Sans MS"/>
              </a:endParaRPr>
            </a:p>
          </p:txBody>
        </p:sp>
        <p:sp>
          <p:nvSpPr>
            <p:cNvPr id="12" name="Google Shape;12;p1"/>
            <p:cNvSpPr/>
            <p:nvPr/>
          </p:nvSpPr>
          <p:spPr>
            <a:xfrm>
              <a:off x="860" y="0"/>
              <a:ext cx="3394" cy="3223"/>
            </a:xfrm>
            <a:custGeom>
              <a:avLst/>
              <a:gdLst/>
              <a:ahLst/>
              <a:cxnLst/>
              <a:rect l="l" t="t" r="r" b="b"/>
              <a:pathLst>
                <a:path w="3394" h="3223" extrusionOk="0">
                  <a:moveTo>
                    <a:pt x="370" y="0"/>
                  </a:moveTo>
                  <a:lnTo>
                    <a:pt x="3393" y="3036"/>
                  </a:lnTo>
                  <a:lnTo>
                    <a:pt x="3208" y="3222"/>
                  </a:lnTo>
                  <a:lnTo>
                    <a:pt x="0" y="0"/>
                  </a:lnTo>
                  <a:lnTo>
                    <a:pt x="370" y="0"/>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rgbClr val="FFFFFF"/>
                </a:solidFill>
                <a:latin typeface="Comic Sans MS"/>
                <a:ea typeface="Comic Sans MS"/>
                <a:cs typeface="Comic Sans MS"/>
                <a:sym typeface="Comic Sans MS"/>
              </a:endParaRPr>
            </a:p>
          </p:txBody>
        </p:sp>
        <p:sp>
          <p:nvSpPr>
            <p:cNvPr id="13" name="Google Shape;13;p1"/>
            <p:cNvSpPr/>
            <p:nvPr/>
          </p:nvSpPr>
          <p:spPr>
            <a:xfrm>
              <a:off x="2187" y="0"/>
              <a:ext cx="2859" cy="2556"/>
            </a:xfrm>
            <a:custGeom>
              <a:avLst/>
              <a:gdLst/>
              <a:ahLst/>
              <a:cxnLst/>
              <a:rect l="l" t="t" r="r" b="b"/>
              <a:pathLst>
                <a:path w="2859" h="2556" extrusionOk="0">
                  <a:moveTo>
                    <a:pt x="630" y="0"/>
                  </a:moveTo>
                  <a:lnTo>
                    <a:pt x="2858" y="2238"/>
                  </a:lnTo>
                  <a:lnTo>
                    <a:pt x="2543" y="2555"/>
                  </a:lnTo>
                  <a:lnTo>
                    <a:pt x="0" y="0"/>
                  </a:lnTo>
                  <a:lnTo>
                    <a:pt x="630" y="0"/>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rgbClr val="FFFFFF"/>
                </a:solidFill>
                <a:latin typeface="Comic Sans MS"/>
                <a:ea typeface="Comic Sans MS"/>
                <a:cs typeface="Comic Sans MS"/>
                <a:sym typeface="Comic Sans MS"/>
              </a:endParaRPr>
            </a:p>
          </p:txBody>
        </p:sp>
        <p:sp>
          <p:nvSpPr>
            <p:cNvPr id="14" name="Google Shape;14;p1"/>
            <p:cNvSpPr/>
            <p:nvPr/>
          </p:nvSpPr>
          <p:spPr>
            <a:xfrm>
              <a:off x="3055" y="0"/>
              <a:ext cx="2286" cy="2121"/>
            </a:xfrm>
            <a:custGeom>
              <a:avLst/>
              <a:gdLst/>
              <a:ahLst/>
              <a:cxnLst/>
              <a:rect l="l" t="t" r="r" b="b"/>
              <a:pathLst>
                <a:path w="2286" h="2121" extrusionOk="0">
                  <a:moveTo>
                    <a:pt x="0" y="0"/>
                  </a:moveTo>
                  <a:lnTo>
                    <a:pt x="2111" y="2120"/>
                  </a:lnTo>
                  <a:lnTo>
                    <a:pt x="2285" y="1945"/>
                  </a:lnTo>
                  <a:lnTo>
                    <a:pt x="348" y="0"/>
                  </a:lnTo>
                  <a:lnTo>
                    <a:pt x="0" y="0"/>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rgbClr val="FFFFFF"/>
                </a:solidFill>
                <a:latin typeface="Comic Sans MS"/>
                <a:ea typeface="Comic Sans MS"/>
                <a:cs typeface="Comic Sans MS"/>
                <a:sym typeface="Comic Sans MS"/>
              </a:endParaRPr>
            </a:p>
          </p:txBody>
        </p:sp>
      </p:grpSp>
      <p:sp>
        <p:nvSpPr>
          <p:cNvPr id="15" name="Google Shape;15;p1"/>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marR="0" lvl="0"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1pPr>
            <a:lvl2pPr marR="0" lvl="1"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2pPr>
            <a:lvl3pPr marR="0" lvl="2"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3pPr>
            <a:lvl4pPr marR="0" lvl="3"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4pPr>
            <a:lvl5pPr marR="0" lvl="4"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5pPr>
            <a:lvl6pPr marR="0" lvl="5"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6pPr>
            <a:lvl7pPr marR="0" lvl="6"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7pPr>
            <a:lvl8pPr marR="0" lvl="7"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8pPr>
            <a:lvl9pPr marR="0" lvl="8"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9pPr>
          </a:lstStyle>
          <a:p>
            <a:endParaRPr/>
          </a:p>
        </p:txBody>
      </p:sp>
      <p:sp>
        <p:nvSpPr>
          <p:cNvPr id="16" name="Google Shape;16;p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700"/>
              </a:spcBef>
              <a:spcAft>
                <a:spcPts val="0"/>
              </a:spcAft>
              <a:buSzPts val="1400"/>
              <a:buNone/>
              <a:defRPr sz="1400" b="0" i="0" u="none" strike="noStrike" cap="none">
                <a:solidFill>
                  <a:schemeClr val="lt1"/>
                </a:solidFill>
                <a:latin typeface="Comic Sans MS"/>
                <a:ea typeface="Comic Sans MS"/>
                <a:cs typeface="Comic Sans MS"/>
                <a:sym typeface="Comic Sans MS"/>
              </a:defRPr>
            </a:lvl1pPr>
            <a:lvl2pPr marR="0" lvl="1"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2pPr>
            <a:lvl3pPr marR="0" lvl="2"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3pPr>
            <a:lvl4pPr marR="0" lvl="3"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4pPr>
            <a:lvl5pPr marR="0" lvl="4"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5pPr>
            <a:lvl6pPr marR="0" lvl="5"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6pPr>
            <a:lvl7pPr marR="0" lvl="6"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7pPr>
            <a:lvl8pPr marR="0" lvl="7"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8pPr>
            <a:lvl9pPr marR="0" lvl="8"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9pPr>
          </a:lstStyle>
          <a:p>
            <a:endParaRPr/>
          </a:p>
        </p:txBody>
      </p:sp>
      <p:sp>
        <p:nvSpPr>
          <p:cNvPr id="17" name="Google Shape;17;p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700"/>
              </a:spcBef>
              <a:spcAft>
                <a:spcPts val="0"/>
              </a:spcAft>
              <a:buSzPts val="1400"/>
              <a:buNone/>
              <a:defRPr sz="1400" b="0" i="0" u="none" strike="noStrike" cap="none">
                <a:solidFill>
                  <a:schemeClr val="lt1"/>
                </a:solidFill>
                <a:latin typeface="Comic Sans MS"/>
                <a:ea typeface="Comic Sans MS"/>
                <a:cs typeface="Comic Sans MS"/>
                <a:sym typeface="Comic Sans MS"/>
              </a:defRPr>
            </a:lvl1pPr>
            <a:lvl2pPr marR="0" lvl="1"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2pPr>
            <a:lvl3pPr marR="0" lvl="2"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3pPr>
            <a:lvl4pPr marR="0" lvl="3"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4pPr>
            <a:lvl5pPr marR="0" lvl="4"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5pPr>
            <a:lvl6pPr marR="0" lvl="5"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6pPr>
            <a:lvl7pPr marR="0" lvl="6"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7pPr>
            <a:lvl8pPr marR="0" lvl="7"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8pPr>
            <a:lvl9pPr marR="0" lvl="8"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9pPr>
          </a:lstStyle>
          <a:p>
            <a:endParaRPr/>
          </a:p>
        </p:txBody>
      </p:sp>
      <p:sp>
        <p:nvSpPr>
          <p:cNvPr id="18" name="Google Shape;18;p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1pPr>
            <a:lvl2pPr marL="0" marR="0" lvl="1"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2pPr>
            <a:lvl3pPr marL="0" marR="0" lvl="2"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3pPr>
            <a:lvl4pPr marL="0" marR="0" lvl="3"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4pPr>
            <a:lvl5pPr marL="0" marR="0" lvl="4"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5pPr>
            <a:lvl6pPr marL="0" marR="0" lvl="5"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6pPr>
            <a:lvl7pPr marL="0" marR="0" lvl="6"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7pPr>
            <a:lvl8pPr marL="0" marR="0" lvl="7"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8pPr>
            <a:lvl9pPr marL="0" marR="0" lvl="8"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
        <p:nvSpPr>
          <p:cNvPr id="19" name="Google Shape;19;p1"/>
          <p:cNvSpPr txBox="1">
            <a:spLocks noGrp="1"/>
          </p:cNvSpPr>
          <p:nvPr>
            <p:ph type="body" idx="1"/>
          </p:nvPr>
        </p:nvSpPr>
        <p:spPr>
          <a:xfrm>
            <a:off x="685800" y="1641475"/>
            <a:ext cx="7772400" cy="4454525"/>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640"/>
              </a:spcBef>
              <a:spcAft>
                <a:spcPts val="0"/>
              </a:spcAft>
              <a:buClr>
                <a:schemeClr val="lt2"/>
              </a:buClr>
              <a:buSzPts val="2400"/>
              <a:buFont typeface="Noto Sans Symbols"/>
              <a:buChar char="■"/>
              <a:defRPr sz="3200" b="0" i="0" u="none" strike="noStrike" cap="none">
                <a:solidFill>
                  <a:schemeClr val="lt1"/>
                </a:solidFill>
                <a:latin typeface="Comic Sans MS"/>
                <a:ea typeface="Comic Sans MS"/>
                <a:cs typeface="Comic Sans MS"/>
                <a:sym typeface="Comic Sans MS"/>
              </a:defRPr>
            </a:lvl1pPr>
            <a:lvl2pPr marL="914400" marR="0" lvl="1" indent="-406400" algn="l" rtl="0">
              <a:spcBef>
                <a:spcPts val="560"/>
              </a:spcBef>
              <a:spcAft>
                <a:spcPts val="0"/>
              </a:spcAft>
              <a:buClr>
                <a:schemeClr val="lt1"/>
              </a:buClr>
              <a:buSzPts val="2800"/>
              <a:buFont typeface="Comic Sans MS"/>
              <a:buChar char="–"/>
              <a:defRPr sz="2800" b="0" i="0" u="none" strike="noStrike" cap="none">
                <a:solidFill>
                  <a:schemeClr val="lt1"/>
                </a:solidFill>
                <a:latin typeface="Comic Sans MS"/>
                <a:ea typeface="Comic Sans MS"/>
                <a:cs typeface="Comic Sans MS"/>
                <a:sym typeface="Comic Sans MS"/>
              </a:defRPr>
            </a:lvl2pPr>
            <a:lvl3pPr marL="1371600" marR="0" lvl="2" indent="-381000" algn="l" rtl="0">
              <a:spcBef>
                <a:spcPts val="480"/>
              </a:spcBef>
              <a:spcAft>
                <a:spcPts val="0"/>
              </a:spcAft>
              <a:buClr>
                <a:schemeClr val="lt1"/>
              </a:buClr>
              <a:buSzPts val="2400"/>
              <a:buFont typeface="Comic Sans MS"/>
              <a:buChar char="»"/>
              <a:defRPr sz="2400" b="0" i="0" u="none" strike="noStrike" cap="none">
                <a:solidFill>
                  <a:schemeClr val="lt1"/>
                </a:solidFill>
                <a:latin typeface="Comic Sans MS"/>
                <a:ea typeface="Comic Sans MS"/>
                <a:cs typeface="Comic Sans MS"/>
                <a:sym typeface="Comic Sans MS"/>
              </a:defRPr>
            </a:lvl3pPr>
            <a:lvl4pPr marL="1828800" marR="0" lvl="3" indent="-323850" algn="l" rtl="0">
              <a:spcBef>
                <a:spcPts val="400"/>
              </a:spcBef>
              <a:spcAft>
                <a:spcPts val="0"/>
              </a:spcAft>
              <a:buClr>
                <a:schemeClr val="lt2"/>
              </a:buClr>
              <a:buSzPts val="1500"/>
              <a:buFont typeface="Noto Sans Symbols"/>
              <a:buChar char="■"/>
              <a:defRPr sz="2000" b="0" i="0" u="none" strike="noStrike" cap="none">
                <a:solidFill>
                  <a:schemeClr val="lt1"/>
                </a:solidFill>
                <a:latin typeface="Comic Sans MS"/>
                <a:ea typeface="Comic Sans MS"/>
                <a:cs typeface="Comic Sans MS"/>
                <a:sym typeface="Comic Sans MS"/>
              </a:defRPr>
            </a:lvl4pPr>
            <a:lvl5pPr marL="2286000" marR="0" lvl="4"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5pPr>
            <a:lvl6pPr marL="2743200" marR="0" lvl="5"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6pPr>
            <a:lvl7pPr marL="3200400" marR="0" lvl="6"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7pPr>
            <a:lvl8pPr marL="3657600" marR="0" lvl="7"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8pPr>
            <a:lvl9pPr marL="4114800" marR="0" lvl="8"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9pPr>
          </a:lstStyle>
          <a:p>
            <a:endParaRPr/>
          </a:p>
        </p:txBody>
      </p:sp>
    </p:spTree>
    <p:extLst>
      <p:ext uri="{BB962C8B-B14F-4D97-AF65-F5344CB8AC3E}">
        <p14:creationId xmlns:p14="http://schemas.microsoft.com/office/powerpoint/2010/main" val="1961308802"/>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ChemPPointcrop"/>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7991475"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8"/>
          <p:cNvSpPr>
            <a:spLocks noChangeArrowheads="1"/>
          </p:cNvSpPr>
          <p:nvPr userDrawn="1"/>
        </p:nvSpPr>
        <p:spPr bwMode="auto">
          <a:xfrm>
            <a:off x="0" y="6400800"/>
            <a:ext cx="9144000" cy="457200"/>
          </a:xfrm>
          <a:prstGeom prst="rect">
            <a:avLst/>
          </a:prstGeom>
          <a:gradFill rotWithShape="0">
            <a:gsLst>
              <a:gs pos="0">
                <a:srgbClr val="FFFFFF"/>
              </a:gs>
              <a:gs pos="100000">
                <a:srgbClr val="BFE7F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3200" b="1">
                <a:solidFill>
                  <a:schemeClr val="tx1"/>
                </a:solidFill>
                <a:latin typeface="Arial" panose="020B0604020202020204" pitchFamily="34" charset="0"/>
                <a:ea typeface="ＭＳ Ｐゴシック" panose="020B0600070205080204" pitchFamily="34" charset="-128"/>
              </a:defRPr>
            </a:lvl1pPr>
            <a:lvl2pPr marL="742950" indent="-285750">
              <a:defRPr sz="3200" b="1">
                <a:solidFill>
                  <a:schemeClr val="tx1"/>
                </a:solidFill>
                <a:latin typeface="Arial" panose="020B0604020202020204" pitchFamily="34" charset="0"/>
                <a:ea typeface="ＭＳ Ｐゴシック" panose="020B0600070205080204" pitchFamily="34" charset="-128"/>
              </a:defRPr>
            </a:lvl2pPr>
            <a:lvl3pPr marL="1143000" indent="-228600">
              <a:defRPr sz="3200" b="1">
                <a:solidFill>
                  <a:schemeClr val="tx1"/>
                </a:solidFill>
                <a:latin typeface="Arial" panose="020B0604020202020204" pitchFamily="34" charset="0"/>
                <a:ea typeface="ＭＳ Ｐゴシック" panose="020B0600070205080204" pitchFamily="34" charset="-128"/>
              </a:defRPr>
            </a:lvl3pPr>
            <a:lvl4pPr marL="1600200" indent="-228600">
              <a:defRPr sz="3200" b="1">
                <a:solidFill>
                  <a:schemeClr val="tx1"/>
                </a:solidFill>
                <a:latin typeface="Arial" panose="020B0604020202020204" pitchFamily="34" charset="0"/>
                <a:ea typeface="ＭＳ Ｐゴシック" panose="020B0600070205080204" pitchFamily="34" charset="-128"/>
              </a:defRPr>
            </a:lvl4pPr>
            <a:lvl5pPr marL="2057400" indent="-228600">
              <a:defRPr sz="3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2" name="Rectangle 2"/>
          <p:cNvSpPr>
            <a:spLocks noGrp="1" noChangeArrowheads="1"/>
          </p:cNvSpPr>
          <p:nvPr>
            <p:ph type="title"/>
          </p:nvPr>
        </p:nvSpPr>
        <p:spPr bwMode="auto">
          <a:xfrm>
            <a:off x="5181600" y="0"/>
            <a:ext cx="396240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6" name="Text Box 12"/>
          <p:cNvSpPr txBox="1">
            <a:spLocks noChangeArrowheads="1"/>
          </p:cNvSpPr>
          <p:nvPr userDrawn="1"/>
        </p:nvSpPr>
        <p:spPr bwMode="auto">
          <a:xfrm>
            <a:off x="76200" y="76200"/>
            <a:ext cx="5181600" cy="519113"/>
          </a:xfrm>
          <a:prstGeom prst="rect">
            <a:avLst/>
          </a:prstGeom>
          <a:noFill/>
          <a:ln>
            <a:noFill/>
          </a:ln>
          <a:extLst>
            <a:ext uri="{909E8E84-426E-40DD-AFC4-6F175D3DCCD1}">
              <a14:hiddenFill xmlns:a14="http://schemas.microsoft.com/office/drawing/2010/main">
                <a:solidFill>
                  <a:schemeClr val="bg1">
                    <a:alpha val="35001"/>
                  </a:schemeClr>
                </a:solidFill>
              </a14:hiddenFill>
            </a:ext>
            <a:ext uri="{91240B29-F687-4F45-9708-019B960494DF}">
              <a14:hiddenLine xmlns:a14="http://schemas.microsoft.com/office/drawing/2010/main" w="9525">
                <a:solidFill>
                  <a:srgbClr val="658B92"/>
                </a:solidFill>
                <a:miter lim="800000"/>
                <a:headEnd/>
                <a:tailEnd/>
              </a14:hiddenLine>
            </a:ext>
          </a:extLst>
        </p:spPr>
        <p:txBody>
          <a:bodyPr>
            <a:spAutoFit/>
          </a:bodyPr>
          <a:lstStyle/>
          <a:p>
            <a:pPr>
              <a:spcBef>
                <a:spcPct val="50000"/>
              </a:spcBef>
              <a:defRPr/>
            </a:pPr>
            <a:r>
              <a:rPr lang="en-US" altLang="en-US" sz="2800">
                <a:solidFill>
                  <a:srgbClr val="5D88A2"/>
                </a:solidFill>
                <a:effectLst>
                  <a:outerShdw blurRad="38100" dist="38100" dir="2700000" algn="tl">
                    <a:srgbClr val="C0C0C0"/>
                  </a:outerShdw>
                </a:effectLst>
                <a:latin typeface="Arial" panose="020B0604020202020204" pitchFamily="34" charset="0"/>
                <a:ea typeface="ヒラギノ角ゴ Pro W3" pitchFamily="-80" charset="-128"/>
              </a:rPr>
              <a:t>1.1 The Scope of Chemistry &gt;</a:t>
            </a:r>
          </a:p>
        </p:txBody>
      </p:sp>
      <p:sp>
        <p:nvSpPr>
          <p:cNvPr id="1032" name="Text Box 13"/>
          <p:cNvSpPr txBox="1">
            <a:spLocks noChangeArrowheads="1"/>
          </p:cNvSpPr>
          <p:nvPr userDrawn="1"/>
        </p:nvSpPr>
        <p:spPr bwMode="auto">
          <a:xfrm>
            <a:off x="0" y="6400800"/>
            <a:ext cx="1371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b="1">
                <a:solidFill>
                  <a:schemeClr val="tx1"/>
                </a:solidFill>
                <a:latin typeface="Arial" panose="020B0604020202020204" pitchFamily="34" charset="0"/>
                <a:ea typeface="ＭＳ Ｐゴシック" panose="020B0600070205080204" pitchFamily="34" charset="-128"/>
              </a:defRPr>
            </a:lvl1pPr>
            <a:lvl2pPr marL="742950" indent="-285750">
              <a:defRPr sz="3200" b="1">
                <a:solidFill>
                  <a:schemeClr val="tx1"/>
                </a:solidFill>
                <a:latin typeface="Arial" panose="020B0604020202020204" pitchFamily="34" charset="0"/>
                <a:ea typeface="ＭＳ Ｐゴシック" panose="020B0600070205080204" pitchFamily="34" charset="-128"/>
              </a:defRPr>
            </a:lvl2pPr>
            <a:lvl3pPr marL="1143000" indent="-228600">
              <a:defRPr sz="3200" b="1">
                <a:solidFill>
                  <a:schemeClr val="tx1"/>
                </a:solidFill>
                <a:latin typeface="Arial" panose="020B0604020202020204" pitchFamily="34" charset="0"/>
                <a:ea typeface="ＭＳ Ｐゴシック" panose="020B0600070205080204" pitchFamily="34" charset="-128"/>
              </a:defRPr>
            </a:lvl3pPr>
            <a:lvl4pPr marL="1600200" indent="-228600">
              <a:defRPr sz="3200" b="1">
                <a:solidFill>
                  <a:schemeClr val="tx1"/>
                </a:solidFill>
                <a:latin typeface="Arial" panose="020B0604020202020204" pitchFamily="34" charset="0"/>
                <a:ea typeface="ＭＳ Ｐゴシック" panose="020B0600070205080204" pitchFamily="34" charset="-128"/>
              </a:defRPr>
            </a:lvl4pPr>
            <a:lvl5pPr marL="2057400" indent="-228600">
              <a:defRPr sz="3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9pPr>
          </a:lstStyle>
          <a:p>
            <a:pPr>
              <a:spcBef>
                <a:spcPct val="50000"/>
              </a:spcBef>
              <a:defRPr/>
            </a:pPr>
            <a:endParaRPr lang="en-US" altLang="en-US" sz="2400" b="0"/>
          </a:p>
        </p:txBody>
      </p:sp>
      <p:sp>
        <p:nvSpPr>
          <p:cNvPr id="1033" name="Text Box 14"/>
          <p:cNvSpPr txBox="1">
            <a:spLocks noChangeArrowheads="1"/>
          </p:cNvSpPr>
          <p:nvPr userDrawn="1"/>
        </p:nvSpPr>
        <p:spPr bwMode="auto">
          <a:xfrm>
            <a:off x="76200" y="6521450"/>
            <a:ext cx="15240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b="1">
                <a:solidFill>
                  <a:schemeClr val="tx1"/>
                </a:solidFill>
                <a:latin typeface="Arial" charset="0"/>
                <a:ea typeface="ＭＳ Ｐゴシック" pitchFamily="-80" charset="-128"/>
              </a:defRPr>
            </a:lvl1pPr>
            <a:lvl2pPr marL="742950" indent="-285750">
              <a:defRPr sz="3200" b="1">
                <a:solidFill>
                  <a:schemeClr val="tx1"/>
                </a:solidFill>
                <a:latin typeface="Arial" charset="0"/>
                <a:ea typeface="ＭＳ Ｐゴシック" pitchFamily="-80" charset="-128"/>
              </a:defRPr>
            </a:lvl2pPr>
            <a:lvl3pPr marL="1143000" indent="-228600">
              <a:defRPr sz="3200" b="1">
                <a:solidFill>
                  <a:schemeClr val="tx1"/>
                </a:solidFill>
                <a:latin typeface="Arial" charset="0"/>
                <a:ea typeface="ＭＳ Ｐゴシック" pitchFamily="-80" charset="-128"/>
              </a:defRPr>
            </a:lvl3pPr>
            <a:lvl4pPr marL="1600200" indent="-228600">
              <a:defRPr sz="3200" b="1">
                <a:solidFill>
                  <a:schemeClr val="tx1"/>
                </a:solidFill>
                <a:latin typeface="Arial" charset="0"/>
                <a:ea typeface="ＭＳ Ｐゴシック" pitchFamily="-80" charset="-128"/>
              </a:defRPr>
            </a:lvl4pPr>
            <a:lvl5pPr marL="2057400" indent="-228600">
              <a:defRPr sz="3200" b="1">
                <a:solidFill>
                  <a:schemeClr val="tx1"/>
                </a:solidFill>
                <a:latin typeface="Arial" charset="0"/>
                <a:ea typeface="ＭＳ Ｐゴシック" pitchFamily="-80"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80"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80"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80"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80" charset="-128"/>
              </a:defRPr>
            </a:lvl9pPr>
          </a:lstStyle>
          <a:p>
            <a:pPr>
              <a:spcBef>
                <a:spcPct val="50000"/>
              </a:spcBef>
              <a:defRPr/>
            </a:pPr>
            <a:fld id="{4CF8AEED-9A14-4FD8-B381-DF339E534399}" type="slidenum">
              <a:rPr lang="en-US" altLang="en-US" sz="1600" b="0" smtClean="0"/>
              <a:pPr>
                <a:spcBef>
                  <a:spcPct val="50000"/>
                </a:spcBef>
                <a:defRPr/>
              </a:pPr>
              <a:t>‹#›</a:t>
            </a:fld>
            <a:endParaRPr lang="en-US" altLang="en-US" sz="1600" b="0"/>
          </a:p>
        </p:txBody>
      </p:sp>
      <p:sp>
        <p:nvSpPr>
          <p:cNvPr id="1039" name="Rectangle 15"/>
          <p:cNvSpPr>
            <a:spLocks noGrp="1" noChangeArrowheads="1"/>
          </p:cNvSpPr>
          <p:nvPr>
            <p:ph type="ftr" sz="quarter" idx="3"/>
          </p:nvPr>
        </p:nvSpPr>
        <p:spPr bwMode="auto">
          <a:xfrm>
            <a:off x="4114800" y="6553200"/>
            <a:ext cx="42672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900" b="0">
                <a:latin typeface="Arial" panose="020B0604020202020204" pitchFamily="34" charset="0"/>
                <a:ea typeface="ＭＳ Ｐゴシック" panose="020B0600070205080204" pitchFamily="34" charset="-128"/>
              </a:defRPr>
            </a:lvl1pPr>
          </a:lstStyle>
          <a:p>
            <a:pPr>
              <a:defRPr/>
            </a:pPr>
            <a:r>
              <a:rPr lang="en-US" altLang="en-US" dirty="0"/>
              <a:t>CTRiesen Online Services LLC. </a:t>
            </a:r>
          </a:p>
        </p:txBody>
      </p:sp>
    </p:spTree>
    <p:extLst>
      <p:ext uri="{BB962C8B-B14F-4D97-AF65-F5344CB8AC3E}">
        <p14:creationId xmlns:p14="http://schemas.microsoft.com/office/powerpoint/2010/main" val="234500854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hf hdr="0" dt="0"/>
  <p:txStyles>
    <p:titleStyle>
      <a:lvl1pPr algn="l" rtl="0" eaLnBrk="0" fontAlgn="base" hangingPunct="0">
        <a:spcBef>
          <a:spcPct val="0"/>
        </a:spcBef>
        <a:spcAft>
          <a:spcPct val="0"/>
        </a:spcAft>
        <a:defRPr sz="2400" kern="1200">
          <a:solidFill>
            <a:srgbClr val="D13426"/>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2pPr>
      <a:lvl3pPr algn="l" rtl="0" eaLnBrk="0" fontAlgn="base" hangingPunct="0">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3pPr>
      <a:lvl4pPr algn="l" rtl="0" eaLnBrk="0" fontAlgn="base" hangingPunct="0">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4pPr>
      <a:lvl5pPr algn="l" rtl="0" eaLnBrk="0" fontAlgn="base" hangingPunct="0">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5pPr>
      <a:lvl6pPr marL="457200"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6pPr>
      <a:lvl7pPr marL="914400"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7pPr>
      <a:lvl8pPr marL="1371600"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8pPr>
      <a:lvl9pPr marL="1828800"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9pPr>
    </p:titleStyle>
    <p:bodyStyle>
      <a:lvl1pPr marL="342900" indent="-342900" algn="l" rtl="0" eaLnBrk="0" fontAlgn="base" hangingPunct="0">
        <a:spcBef>
          <a:spcPct val="20000"/>
        </a:spcBef>
        <a:spcAft>
          <a:spcPct val="0"/>
        </a:spcAft>
        <a:defRPr sz="3200" kern="1200">
          <a:solidFill>
            <a:schemeClr val="tx1"/>
          </a:solidFill>
          <a:latin typeface="+mn-lt"/>
          <a:ea typeface="+mn-ea"/>
          <a:cs typeface="+mn-cs"/>
        </a:defRPr>
      </a:lvl1pPr>
      <a:lvl2pPr marL="742950" indent="-285750" algn="l" rtl="0" eaLnBrk="0" fontAlgn="base" hangingPunct="0">
        <a:spcBef>
          <a:spcPct val="20000"/>
        </a:spcBef>
        <a:spcAft>
          <a:spcPct val="0"/>
        </a:spcAft>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8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8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365765 h 720"/>
                  <a:gd name="T4" fmla="*/ 243 w 1000"/>
                  <a:gd name="T5" fmla="*/ 365765 h 720"/>
                  <a:gd name="T6" fmla="*/ 243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636 h 317"/>
                  <a:gd name="T4" fmla="*/ 624 w 624"/>
                  <a:gd name="T5" fmla="*/ 63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642 h 317"/>
                  <a:gd name="T4" fmla="*/ 624 w 624"/>
                  <a:gd name="T5" fmla="*/ 64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8" name="Freeform 7"/>
              <p:cNvSpPr>
                <a:spLocks/>
              </p:cNvSpPr>
              <p:nvPr/>
            </p:nvSpPr>
            <p:spPr bwMode="ltGray">
              <a:xfrm rot="-5400000">
                <a:off x="-57" y="1752"/>
                <a:ext cx="624" cy="255"/>
              </a:xfrm>
              <a:custGeom>
                <a:avLst/>
                <a:gdLst>
                  <a:gd name="T0" fmla="*/ 0 w 624"/>
                  <a:gd name="T1" fmla="*/ 18 h 370"/>
                  <a:gd name="T2" fmla="*/ 0 w 624"/>
                  <a:gd name="T3" fmla="*/ 106 h 370"/>
                  <a:gd name="T4" fmla="*/ 624 w 624"/>
                  <a:gd name="T5" fmla="*/ 106 h 370"/>
                  <a:gd name="T6" fmla="*/ 624 w 624"/>
                  <a:gd name="T7" fmla="*/ 18 h 370"/>
                  <a:gd name="T8" fmla="*/ 384 w 624"/>
                  <a:gd name="T9" fmla="*/ 3 h 370"/>
                  <a:gd name="T10" fmla="*/ 0 w 624"/>
                  <a:gd name="T11" fmla="*/ 1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217 h 317"/>
                  <a:gd name="T4" fmla="*/ 624 w 624"/>
                  <a:gd name="T5" fmla="*/ 2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641 h 272"/>
                  <a:gd name="T4" fmla="*/ 240 w 624"/>
                  <a:gd name="T5" fmla="*/ 566 h 272"/>
                  <a:gd name="T6" fmla="*/ 624 w 624"/>
                  <a:gd name="T7" fmla="*/ 64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1" name="Freeform 10"/>
              <p:cNvSpPr>
                <a:spLocks/>
              </p:cNvSpPr>
              <p:nvPr/>
            </p:nvSpPr>
            <p:spPr bwMode="ltGray">
              <a:xfrm rot="-5400000">
                <a:off x="156" y="1726"/>
                <a:ext cx="632" cy="315"/>
              </a:xfrm>
              <a:custGeom>
                <a:avLst/>
                <a:gdLst>
                  <a:gd name="T0" fmla="*/ 8 w 632"/>
                  <a:gd name="T1" fmla="*/ 30 h 362"/>
                  <a:gd name="T2" fmla="*/ 8 w 632"/>
                  <a:gd name="T3" fmla="*/ 209 h 362"/>
                  <a:gd name="T4" fmla="*/ 248 w 632"/>
                  <a:gd name="T5" fmla="*/ 209 h 362"/>
                  <a:gd name="T6" fmla="*/ 632 w 632"/>
                  <a:gd name="T7" fmla="*/ 209 h 362"/>
                  <a:gd name="T8" fmla="*/ 632 w 632"/>
                  <a:gd name="T9" fmla="*/ 30 h 362"/>
                  <a:gd name="T10" fmla="*/ 104 w 632"/>
                  <a:gd name="T11" fmla="*/ 30 h 362"/>
                  <a:gd name="T12" fmla="*/ 8 w 632"/>
                  <a:gd name="T13" fmla="*/ 3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636 h 317"/>
                  <a:gd name="T4" fmla="*/ 624 w 624"/>
                  <a:gd name="T5" fmla="*/ 63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642 h 317"/>
                  <a:gd name="T4" fmla="*/ 624 w 624"/>
                  <a:gd name="T5" fmla="*/ 64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4" name="Freeform 13"/>
              <p:cNvSpPr>
                <a:spLocks/>
              </p:cNvSpPr>
              <p:nvPr/>
            </p:nvSpPr>
            <p:spPr bwMode="ltGray">
              <a:xfrm rot="-5400000">
                <a:off x="1830" y="1747"/>
                <a:ext cx="624" cy="255"/>
              </a:xfrm>
              <a:custGeom>
                <a:avLst/>
                <a:gdLst>
                  <a:gd name="T0" fmla="*/ 0 w 624"/>
                  <a:gd name="T1" fmla="*/ 18 h 370"/>
                  <a:gd name="T2" fmla="*/ 0 w 624"/>
                  <a:gd name="T3" fmla="*/ 106 h 370"/>
                  <a:gd name="T4" fmla="*/ 624 w 624"/>
                  <a:gd name="T5" fmla="*/ 106 h 370"/>
                  <a:gd name="T6" fmla="*/ 624 w 624"/>
                  <a:gd name="T7" fmla="*/ 18 h 370"/>
                  <a:gd name="T8" fmla="*/ 384 w 624"/>
                  <a:gd name="T9" fmla="*/ 3 h 370"/>
                  <a:gd name="T10" fmla="*/ 0 w 624"/>
                  <a:gd name="T11" fmla="*/ 1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217 h 317"/>
                  <a:gd name="T4" fmla="*/ 624 w 624"/>
                  <a:gd name="T5" fmla="*/ 2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636 h 272"/>
                  <a:gd name="T4" fmla="*/ 240 w 624"/>
                  <a:gd name="T5" fmla="*/ 561 h 272"/>
                  <a:gd name="T6" fmla="*/ 624 w 624"/>
                  <a:gd name="T7" fmla="*/ 63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7" name="Freeform 16"/>
              <p:cNvSpPr>
                <a:spLocks/>
              </p:cNvSpPr>
              <p:nvPr/>
            </p:nvSpPr>
            <p:spPr bwMode="ltGray">
              <a:xfrm rot="-5400000">
                <a:off x="2043" y="1721"/>
                <a:ext cx="632" cy="316"/>
              </a:xfrm>
              <a:custGeom>
                <a:avLst/>
                <a:gdLst>
                  <a:gd name="T0" fmla="*/ 8 w 632"/>
                  <a:gd name="T1" fmla="*/ 30 h 362"/>
                  <a:gd name="T2" fmla="*/ 8 w 632"/>
                  <a:gd name="T3" fmla="*/ 211 h 362"/>
                  <a:gd name="T4" fmla="*/ 248 w 632"/>
                  <a:gd name="T5" fmla="*/ 211 h 362"/>
                  <a:gd name="T6" fmla="*/ 632 w 632"/>
                  <a:gd name="T7" fmla="*/ 211 h 362"/>
                  <a:gd name="T8" fmla="*/ 632 w 632"/>
                  <a:gd name="T9" fmla="*/ 30 h 362"/>
                  <a:gd name="T10" fmla="*/ 104 w 632"/>
                  <a:gd name="T11" fmla="*/ 30 h 362"/>
                  <a:gd name="T12" fmla="*/ 8 w 632"/>
                  <a:gd name="T13" fmla="*/ 3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636 h 317"/>
                  <a:gd name="T4" fmla="*/ 624 w 624"/>
                  <a:gd name="T5" fmla="*/ 63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642 h 317"/>
                  <a:gd name="T4" fmla="*/ 624 w 624"/>
                  <a:gd name="T5" fmla="*/ 64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0" name="Freeform 19"/>
              <p:cNvSpPr>
                <a:spLocks/>
              </p:cNvSpPr>
              <p:nvPr/>
            </p:nvSpPr>
            <p:spPr bwMode="ltGray">
              <a:xfrm rot="-5400000">
                <a:off x="4584" y="1747"/>
                <a:ext cx="624" cy="255"/>
              </a:xfrm>
              <a:custGeom>
                <a:avLst/>
                <a:gdLst>
                  <a:gd name="T0" fmla="*/ 0 w 624"/>
                  <a:gd name="T1" fmla="*/ 18 h 370"/>
                  <a:gd name="T2" fmla="*/ 0 w 624"/>
                  <a:gd name="T3" fmla="*/ 106 h 370"/>
                  <a:gd name="T4" fmla="*/ 624 w 624"/>
                  <a:gd name="T5" fmla="*/ 106 h 370"/>
                  <a:gd name="T6" fmla="*/ 624 w 624"/>
                  <a:gd name="T7" fmla="*/ 18 h 370"/>
                  <a:gd name="T8" fmla="*/ 384 w 624"/>
                  <a:gd name="T9" fmla="*/ 3 h 370"/>
                  <a:gd name="T10" fmla="*/ 0 w 624"/>
                  <a:gd name="T11" fmla="*/ 1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636 h 272"/>
                  <a:gd name="T4" fmla="*/ 240 w 624"/>
                  <a:gd name="T5" fmla="*/ 561 h 272"/>
                  <a:gd name="T6" fmla="*/ 624 w 624"/>
                  <a:gd name="T7" fmla="*/ 63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3" name="Freeform 22"/>
              <p:cNvSpPr>
                <a:spLocks/>
              </p:cNvSpPr>
              <p:nvPr/>
            </p:nvSpPr>
            <p:spPr bwMode="ltGray">
              <a:xfrm rot="-5400000">
                <a:off x="4797" y="1721"/>
                <a:ext cx="632" cy="316"/>
              </a:xfrm>
              <a:custGeom>
                <a:avLst/>
                <a:gdLst>
                  <a:gd name="T0" fmla="*/ 8 w 632"/>
                  <a:gd name="T1" fmla="*/ 30 h 362"/>
                  <a:gd name="T2" fmla="*/ 8 w 632"/>
                  <a:gd name="T3" fmla="*/ 211 h 362"/>
                  <a:gd name="T4" fmla="*/ 248 w 632"/>
                  <a:gd name="T5" fmla="*/ 211 h 362"/>
                  <a:gd name="T6" fmla="*/ 632 w 632"/>
                  <a:gd name="T7" fmla="*/ 211 h 362"/>
                  <a:gd name="T8" fmla="*/ 632 w 632"/>
                  <a:gd name="T9" fmla="*/ 30 h 362"/>
                  <a:gd name="T10" fmla="*/ 104 w 632"/>
                  <a:gd name="T11" fmla="*/ 30 h 362"/>
                  <a:gd name="T12" fmla="*/ 8 w 632"/>
                  <a:gd name="T13" fmla="*/ 3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1033" name="Freeform 23"/>
            <p:cNvSpPr>
              <a:spLocks/>
            </p:cNvSpPr>
            <p:nvPr/>
          </p:nvSpPr>
          <p:spPr bwMode="ltGray">
            <a:xfrm rot="16200000" flipH="1">
              <a:off x="-1954" y="1951"/>
              <a:ext cx="4320" cy="412"/>
            </a:xfrm>
            <a:custGeom>
              <a:avLst/>
              <a:gdLst>
                <a:gd name="T0" fmla="*/ 0 w 5762"/>
                <a:gd name="T1" fmla="*/ 241 h 385"/>
                <a:gd name="T2" fmla="*/ 2428 w 5762"/>
                <a:gd name="T3" fmla="*/ 230 h 385"/>
                <a:gd name="T4" fmla="*/ 2428 w 5762"/>
                <a:gd name="T5" fmla="*/ 4 h 385"/>
                <a:gd name="T6" fmla="*/ 0 w 5762"/>
                <a:gd name="T7" fmla="*/ 0 h 385"/>
                <a:gd name="T8" fmla="*/ 0 w 5762"/>
                <a:gd name="T9" fmla="*/ 241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34" name="Freeform 24"/>
            <p:cNvSpPr>
              <a:spLocks/>
            </p:cNvSpPr>
            <p:nvPr/>
          </p:nvSpPr>
          <p:spPr bwMode="ltGray">
            <a:xfrm rot="16200000" flipH="1">
              <a:off x="-1584" y="2062"/>
              <a:ext cx="4319" cy="189"/>
            </a:xfrm>
            <a:custGeom>
              <a:avLst/>
              <a:gdLst>
                <a:gd name="T0" fmla="*/ 0 w 5761"/>
                <a:gd name="T1" fmla="*/ 28 h 189"/>
                <a:gd name="T2" fmla="*/ 2428 w 5761"/>
                <a:gd name="T3" fmla="*/ 0 h 189"/>
                <a:gd name="T4" fmla="*/ 2428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pPr>
              <a:defRPr/>
            </a:pPr>
            <a:endParaRPr lang="en-US"/>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pPr>
              <a:defRPr/>
            </a:pPr>
            <a:r>
              <a:rPr lang="en-US"/>
              <a:t>Nuclear Energy</a:t>
            </a:r>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pPr>
              <a:defRPr/>
            </a:pPr>
            <a:fld id="{064BA262-C597-4430-95E2-9C2B3CEE46CD}" type="slidenum">
              <a:rPr lang="en-US"/>
              <a:pPr>
                <a:defRPr/>
              </a:pPr>
              <a:t>‹#›</a:t>
            </a:fld>
            <a:endParaRPr lang="en-US"/>
          </a:p>
        </p:txBody>
      </p:sp>
    </p:spTree>
    <p:extLst>
      <p:ext uri="{BB962C8B-B14F-4D97-AF65-F5344CB8AC3E}">
        <p14:creationId xmlns:p14="http://schemas.microsoft.com/office/powerpoint/2010/main" val="2508030370"/>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p:hf hd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a:gsLst>
            <a:gs pos="0">
              <a:schemeClr val="dk2"/>
            </a:gs>
            <a:gs pos="100000">
              <a:schemeClr val="dk1"/>
            </a:gs>
          </a:gsLst>
          <a:lin ang="5400000" scaled="0"/>
        </a:gradFill>
        <a:effectLst/>
      </p:bgPr>
    </p:bg>
    <p:spTree>
      <p:nvGrpSpPr>
        <p:cNvPr id="1" name="Shape 147"/>
        <p:cNvGrpSpPr/>
        <p:nvPr/>
      </p:nvGrpSpPr>
      <p:grpSpPr>
        <a:xfrm>
          <a:off x="0" y="0"/>
          <a:ext cx="0" cy="0"/>
          <a:chOff x="0" y="0"/>
          <a:chExt cx="0" cy="0"/>
        </a:xfrm>
      </p:grpSpPr>
      <p:grpSp>
        <p:nvGrpSpPr>
          <p:cNvPr id="148" name="Google Shape;148;p27"/>
          <p:cNvGrpSpPr/>
          <p:nvPr/>
        </p:nvGrpSpPr>
        <p:grpSpPr>
          <a:xfrm>
            <a:off x="0" y="0"/>
            <a:ext cx="8478838" cy="6173788"/>
            <a:chOff x="0" y="0"/>
            <a:chExt cx="5341" cy="3889"/>
          </a:xfrm>
        </p:grpSpPr>
        <p:sp>
          <p:nvSpPr>
            <p:cNvPr id="149" name="Google Shape;149;p27"/>
            <p:cNvSpPr/>
            <p:nvPr/>
          </p:nvSpPr>
          <p:spPr>
            <a:xfrm>
              <a:off x="0" y="0"/>
              <a:ext cx="3863" cy="3889"/>
            </a:xfrm>
            <a:custGeom>
              <a:avLst/>
              <a:gdLst/>
              <a:ahLst/>
              <a:cxnLst/>
              <a:rect l="l" t="t" r="r" b="b"/>
              <a:pathLst>
                <a:path w="3863" h="3889" extrusionOk="0">
                  <a:moveTo>
                    <a:pt x="3862" y="3418"/>
                  </a:moveTo>
                  <a:lnTo>
                    <a:pt x="457" y="0"/>
                  </a:lnTo>
                  <a:lnTo>
                    <a:pt x="0" y="0"/>
                  </a:lnTo>
                  <a:lnTo>
                    <a:pt x="0" y="481"/>
                  </a:lnTo>
                  <a:lnTo>
                    <a:pt x="3394" y="3888"/>
                  </a:lnTo>
                  <a:lnTo>
                    <a:pt x="3862" y="3418"/>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omic Sans MS"/>
                <a:ea typeface="Comic Sans MS"/>
                <a:cs typeface="Comic Sans MS"/>
                <a:sym typeface="Comic Sans MS"/>
              </a:endParaRPr>
            </a:p>
          </p:txBody>
        </p:sp>
        <p:sp>
          <p:nvSpPr>
            <p:cNvPr id="150" name="Google Shape;150;p27"/>
            <p:cNvSpPr/>
            <p:nvPr/>
          </p:nvSpPr>
          <p:spPr>
            <a:xfrm>
              <a:off x="860" y="0"/>
              <a:ext cx="3394" cy="3223"/>
            </a:xfrm>
            <a:custGeom>
              <a:avLst/>
              <a:gdLst/>
              <a:ahLst/>
              <a:cxnLst/>
              <a:rect l="l" t="t" r="r" b="b"/>
              <a:pathLst>
                <a:path w="3394" h="3223" extrusionOk="0">
                  <a:moveTo>
                    <a:pt x="370" y="0"/>
                  </a:moveTo>
                  <a:lnTo>
                    <a:pt x="3393" y="3036"/>
                  </a:lnTo>
                  <a:lnTo>
                    <a:pt x="3208" y="3222"/>
                  </a:lnTo>
                  <a:lnTo>
                    <a:pt x="0" y="0"/>
                  </a:lnTo>
                  <a:lnTo>
                    <a:pt x="370" y="0"/>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omic Sans MS"/>
                <a:ea typeface="Comic Sans MS"/>
                <a:cs typeface="Comic Sans MS"/>
                <a:sym typeface="Comic Sans MS"/>
              </a:endParaRPr>
            </a:p>
          </p:txBody>
        </p:sp>
        <p:sp>
          <p:nvSpPr>
            <p:cNvPr id="151" name="Google Shape;151;p27"/>
            <p:cNvSpPr/>
            <p:nvPr/>
          </p:nvSpPr>
          <p:spPr>
            <a:xfrm>
              <a:off x="2187" y="0"/>
              <a:ext cx="2859" cy="2556"/>
            </a:xfrm>
            <a:custGeom>
              <a:avLst/>
              <a:gdLst/>
              <a:ahLst/>
              <a:cxnLst/>
              <a:rect l="l" t="t" r="r" b="b"/>
              <a:pathLst>
                <a:path w="2859" h="2556" extrusionOk="0">
                  <a:moveTo>
                    <a:pt x="630" y="0"/>
                  </a:moveTo>
                  <a:lnTo>
                    <a:pt x="2858" y="2238"/>
                  </a:lnTo>
                  <a:lnTo>
                    <a:pt x="2543" y="2555"/>
                  </a:lnTo>
                  <a:lnTo>
                    <a:pt x="0" y="0"/>
                  </a:lnTo>
                  <a:lnTo>
                    <a:pt x="630" y="0"/>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omic Sans MS"/>
                <a:ea typeface="Comic Sans MS"/>
                <a:cs typeface="Comic Sans MS"/>
                <a:sym typeface="Comic Sans MS"/>
              </a:endParaRPr>
            </a:p>
          </p:txBody>
        </p:sp>
        <p:sp>
          <p:nvSpPr>
            <p:cNvPr id="152" name="Google Shape;152;p27"/>
            <p:cNvSpPr/>
            <p:nvPr/>
          </p:nvSpPr>
          <p:spPr>
            <a:xfrm>
              <a:off x="3055" y="0"/>
              <a:ext cx="2286" cy="2121"/>
            </a:xfrm>
            <a:custGeom>
              <a:avLst/>
              <a:gdLst/>
              <a:ahLst/>
              <a:cxnLst/>
              <a:rect l="l" t="t" r="r" b="b"/>
              <a:pathLst>
                <a:path w="2286" h="2121" extrusionOk="0">
                  <a:moveTo>
                    <a:pt x="0" y="0"/>
                  </a:moveTo>
                  <a:lnTo>
                    <a:pt x="2111" y="2120"/>
                  </a:lnTo>
                  <a:lnTo>
                    <a:pt x="2285" y="1945"/>
                  </a:lnTo>
                  <a:lnTo>
                    <a:pt x="348" y="0"/>
                  </a:lnTo>
                  <a:lnTo>
                    <a:pt x="0" y="0"/>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omic Sans MS"/>
                <a:ea typeface="Comic Sans MS"/>
                <a:cs typeface="Comic Sans MS"/>
                <a:sym typeface="Comic Sans MS"/>
              </a:endParaRPr>
            </a:p>
          </p:txBody>
        </p:sp>
      </p:grpSp>
      <p:sp>
        <p:nvSpPr>
          <p:cNvPr id="153" name="Google Shape;153;p27"/>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marR="0" lvl="0"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1pPr>
            <a:lvl2pPr marR="0" lvl="1"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2pPr>
            <a:lvl3pPr marR="0" lvl="2"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3pPr>
            <a:lvl4pPr marR="0" lvl="3"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4pPr>
            <a:lvl5pPr marR="0" lvl="4"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5pPr>
            <a:lvl6pPr marR="0" lvl="5"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6pPr>
            <a:lvl7pPr marR="0" lvl="6"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7pPr>
            <a:lvl8pPr marR="0" lvl="7"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8pPr>
            <a:lvl9pPr marR="0" lvl="8"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9pPr>
          </a:lstStyle>
          <a:p>
            <a:endParaRPr/>
          </a:p>
        </p:txBody>
      </p:sp>
      <p:sp>
        <p:nvSpPr>
          <p:cNvPr id="154" name="Google Shape;154;p2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700"/>
              </a:spcBef>
              <a:spcAft>
                <a:spcPts val="0"/>
              </a:spcAft>
              <a:buSzPts val="1400"/>
              <a:buNone/>
              <a:defRPr sz="1400">
                <a:solidFill>
                  <a:schemeClr val="lt1"/>
                </a:solidFill>
                <a:latin typeface="Comic Sans MS"/>
                <a:ea typeface="Comic Sans MS"/>
                <a:cs typeface="Comic Sans MS"/>
                <a:sym typeface="Comic Sans MS"/>
              </a:defRPr>
            </a:lvl1pPr>
            <a:lvl2pPr marR="0" lvl="1"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2pPr>
            <a:lvl3pPr marR="0" lvl="2"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3pPr>
            <a:lvl4pPr marR="0" lvl="3"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4pPr>
            <a:lvl5pPr marR="0" lvl="4"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5pPr>
            <a:lvl6pPr marR="0" lvl="5"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6pPr>
            <a:lvl7pPr marR="0" lvl="6"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7pPr>
            <a:lvl8pPr marR="0" lvl="7"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8pPr>
            <a:lvl9pPr marR="0" lvl="8"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9pPr>
          </a:lstStyle>
          <a:p>
            <a:endParaRPr/>
          </a:p>
        </p:txBody>
      </p:sp>
      <p:sp>
        <p:nvSpPr>
          <p:cNvPr id="155" name="Google Shape;155;p2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700"/>
              </a:spcBef>
              <a:spcAft>
                <a:spcPts val="0"/>
              </a:spcAft>
              <a:buSzPts val="1400"/>
              <a:buNone/>
              <a:defRPr sz="1400">
                <a:solidFill>
                  <a:schemeClr val="lt1"/>
                </a:solidFill>
                <a:latin typeface="Comic Sans MS"/>
                <a:ea typeface="Comic Sans MS"/>
                <a:cs typeface="Comic Sans MS"/>
                <a:sym typeface="Comic Sans MS"/>
              </a:defRPr>
            </a:lvl1pPr>
            <a:lvl2pPr marR="0" lvl="1"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2pPr>
            <a:lvl3pPr marR="0" lvl="2"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3pPr>
            <a:lvl4pPr marR="0" lvl="3"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4pPr>
            <a:lvl5pPr marR="0" lvl="4"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5pPr>
            <a:lvl6pPr marR="0" lvl="5"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6pPr>
            <a:lvl7pPr marR="0" lvl="6"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7pPr>
            <a:lvl8pPr marR="0" lvl="7"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8pPr>
            <a:lvl9pPr marR="0" lvl="8"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9pPr>
          </a:lstStyle>
          <a:p>
            <a:endParaRPr/>
          </a:p>
        </p:txBody>
      </p:sp>
      <p:sp>
        <p:nvSpPr>
          <p:cNvPr id="156" name="Google Shape;156;p2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FFFFFF"/>
                </a:solidFill>
                <a:latin typeface="Comic Sans MS"/>
                <a:ea typeface="Comic Sans MS"/>
                <a:cs typeface="Comic Sans MS"/>
                <a:sym typeface="Comic Sans MS"/>
              </a:defRPr>
            </a:lvl1pPr>
            <a:lvl2pPr marL="0" marR="0" lvl="1" indent="0" algn="r" rtl="0">
              <a:spcBef>
                <a:spcPts val="0"/>
              </a:spcBef>
              <a:spcAft>
                <a:spcPts val="0"/>
              </a:spcAft>
              <a:buNone/>
              <a:defRPr sz="1400">
                <a:solidFill>
                  <a:srgbClr val="FFFFFF"/>
                </a:solidFill>
                <a:latin typeface="Comic Sans MS"/>
                <a:ea typeface="Comic Sans MS"/>
                <a:cs typeface="Comic Sans MS"/>
                <a:sym typeface="Comic Sans MS"/>
              </a:defRPr>
            </a:lvl2pPr>
            <a:lvl3pPr marL="0" marR="0" lvl="2" indent="0" algn="r" rtl="0">
              <a:spcBef>
                <a:spcPts val="0"/>
              </a:spcBef>
              <a:spcAft>
                <a:spcPts val="0"/>
              </a:spcAft>
              <a:buNone/>
              <a:defRPr sz="1400">
                <a:solidFill>
                  <a:srgbClr val="FFFFFF"/>
                </a:solidFill>
                <a:latin typeface="Comic Sans MS"/>
                <a:ea typeface="Comic Sans MS"/>
                <a:cs typeface="Comic Sans MS"/>
                <a:sym typeface="Comic Sans MS"/>
              </a:defRPr>
            </a:lvl3pPr>
            <a:lvl4pPr marL="0" marR="0" lvl="3" indent="0" algn="r" rtl="0">
              <a:spcBef>
                <a:spcPts val="0"/>
              </a:spcBef>
              <a:spcAft>
                <a:spcPts val="0"/>
              </a:spcAft>
              <a:buNone/>
              <a:defRPr sz="1400">
                <a:solidFill>
                  <a:srgbClr val="FFFFFF"/>
                </a:solidFill>
                <a:latin typeface="Comic Sans MS"/>
                <a:ea typeface="Comic Sans MS"/>
                <a:cs typeface="Comic Sans MS"/>
                <a:sym typeface="Comic Sans MS"/>
              </a:defRPr>
            </a:lvl4pPr>
            <a:lvl5pPr marL="0" marR="0" lvl="4" indent="0" algn="r" rtl="0">
              <a:spcBef>
                <a:spcPts val="0"/>
              </a:spcBef>
              <a:spcAft>
                <a:spcPts val="0"/>
              </a:spcAft>
              <a:buNone/>
              <a:defRPr sz="1400">
                <a:solidFill>
                  <a:srgbClr val="FFFFFF"/>
                </a:solidFill>
                <a:latin typeface="Comic Sans MS"/>
                <a:ea typeface="Comic Sans MS"/>
                <a:cs typeface="Comic Sans MS"/>
                <a:sym typeface="Comic Sans MS"/>
              </a:defRPr>
            </a:lvl5pPr>
            <a:lvl6pPr marL="0" marR="0" lvl="5" indent="0" algn="r" rtl="0">
              <a:spcBef>
                <a:spcPts val="0"/>
              </a:spcBef>
              <a:spcAft>
                <a:spcPts val="0"/>
              </a:spcAft>
              <a:buNone/>
              <a:defRPr sz="1400">
                <a:solidFill>
                  <a:srgbClr val="FFFFFF"/>
                </a:solidFill>
                <a:latin typeface="Comic Sans MS"/>
                <a:ea typeface="Comic Sans MS"/>
                <a:cs typeface="Comic Sans MS"/>
                <a:sym typeface="Comic Sans MS"/>
              </a:defRPr>
            </a:lvl6pPr>
            <a:lvl7pPr marL="0" marR="0" lvl="6" indent="0" algn="r" rtl="0">
              <a:spcBef>
                <a:spcPts val="0"/>
              </a:spcBef>
              <a:spcAft>
                <a:spcPts val="0"/>
              </a:spcAft>
              <a:buNone/>
              <a:defRPr sz="1400">
                <a:solidFill>
                  <a:srgbClr val="FFFFFF"/>
                </a:solidFill>
                <a:latin typeface="Comic Sans MS"/>
                <a:ea typeface="Comic Sans MS"/>
                <a:cs typeface="Comic Sans MS"/>
                <a:sym typeface="Comic Sans MS"/>
              </a:defRPr>
            </a:lvl7pPr>
            <a:lvl8pPr marL="0" marR="0" lvl="7" indent="0" algn="r" rtl="0">
              <a:spcBef>
                <a:spcPts val="0"/>
              </a:spcBef>
              <a:spcAft>
                <a:spcPts val="0"/>
              </a:spcAft>
              <a:buNone/>
              <a:defRPr sz="1400">
                <a:solidFill>
                  <a:srgbClr val="FFFFFF"/>
                </a:solidFill>
                <a:latin typeface="Comic Sans MS"/>
                <a:ea typeface="Comic Sans MS"/>
                <a:cs typeface="Comic Sans MS"/>
                <a:sym typeface="Comic Sans MS"/>
              </a:defRPr>
            </a:lvl8pPr>
            <a:lvl9pPr marL="0" marR="0" lvl="8" indent="0" algn="r" rtl="0">
              <a:spcBef>
                <a:spcPts val="0"/>
              </a:spcBef>
              <a:spcAft>
                <a:spcPts val="0"/>
              </a:spcAft>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
        <p:nvSpPr>
          <p:cNvPr id="157" name="Google Shape;157;p27"/>
          <p:cNvSpPr txBox="1">
            <a:spLocks noGrp="1"/>
          </p:cNvSpPr>
          <p:nvPr>
            <p:ph type="body" idx="1"/>
          </p:nvPr>
        </p:nvSpPr>
        <p:spPr>
          <a:xfrm>
            <a:off x="685800" y="1641475"/>
            <a:ext cx="7772400" cy="4454525"/>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640"/>
              </a:spcBef>
              <a:spcAft>
                <a:spcPts val="0"/>
              </a:spcAft>
              <a:buClr>
                <a:schemeClr val="lt2"/>
              </a:buClr>
              <a:buSzPts val="2400"/>
              <a:buFont typeface="Noto Sans Symbols"/>
              <a:buChar char="■"/>
              <a:defRPr sz="3200" b="0" i="0" u="none" strike="noStrike" cap="none">
                <a:solidFill>
                  <a:schemeClr val="lt1"/>
                </a:solidFill>
                <a:latin typeface="Comic Sans MS"/>
                <a:ea typeface="Comic Sans MS"/>
                <a:cs typeface="Comic Sans MS"/>
                <a:sym typeface="Comic Sans MS"/>
              </a:defRPr>
            </a:lvl1pPr>
            <a:lvl2pPr marL="914400" marR="0" lvl="1" indent="-406400" algn="l" rtl="0">
              <a:spcBef>
                <a:spcPts val="560"/>
              </a:spcBef>
              <a:spcAft>
                <a:spcPts val="0"/>
              </a:spcAft>
              <a:buClr>
                <a:schemeClr val="lt1"/>
              </a:buClr>
              <a:buSzPts val="2800"/>
              <a:buFont typeface="Comic Sans MS"/>
              <a:buChar char="–"/>
              <a:defRPr sz="2800" b="0" i="0" u="none" strike="noStrike" cap="none">
                <a:solidFill>
                  <a:schemeClr val="lt1"/>
                </a:solidFill>
                <a:latin typeface="Comic Sans MS"/>
                <a:ea typeface="Comic Sans MS"/>
                <a:cs typeface="Comic Sans MS"/>
                <a:sym typeface="Comic Sans MS"/>
              </a:defRPr>
            </a:lvl2pPr>
            <a:lvl3pPr marL="1371600" marR="0" lvl="2" indent="-381000" algn="l" rtl="0">
              <a:spcBef>
                <a:spcPts val="480"/>
              </a:spcBef>
              <a:spcAft>
                <a:spcPts val="0"/>
              </a:spcAft>
              <a:buClr>
                <a:schemeClr val="lt1"/>
              </a:buClr>
              <a:buSzPts val="2400"/>
              <a:buFont typeface="Comic Sans MS"/>
              <a:buChar char="»"/>
              <a:defRPr sz="2400" b="0" i="0" u="none" strike="noStrike" cap="none">
                <a:solidFill>
                  <a:schemeClr val="lt1"/>
                </a:solidFill>
                <a:latin typeface="Comic Sans MS"/>
                <a:ea typeface="Comic Sans MS"/>
                <a:cs typeface="Comic Sans MS"/>
                <a:sym typeface="Comic Sans MS"/>
              </a:defRPr>
            </a:lvl3pPr>
            <a:lvl4pPr marL="1828800" marR="0" lvl="3" indent="-323850" algn="l" rtl="0">
              <a:spcBef>
                <a:spcPts val="400"/>
              </a:spcBef>
              <a:spcAft>
                <a:spcPts val="0"/>
              </a:spcAft>
              <a:buClr>
                <a:schemeClr val="lt2"/>
              </a:buClr>
              <a:buSzPts val="1500"/>
              <a:buFont typeface="Noto Sans Symbols"/>
              <a:buChar char="■"/>
              <a:defRPr sz="2000" b="0" i="0" u="none" strike="noStrike" cap="none">
                <a:solidFill>
                  <a:schemeClr val="lt1"/>
                </a:solidFill>
                <a:latin typeface="Comic Sans MS"/>
                <a:ea typeface="Comic Sans MS"/>
                <a:cs typeface="Comic Sans MS"/>
                <a:sym typeface="Comic Sans MS"/>
              </a:defRPr>
            </a:lvl4pPr>
            <a:lvl5pPr marL="2286000" marR="0" lvl="4"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5pPr>
            <a:lvl6pPr marL="2743200" marR="0" lvl="5"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6pPr>
            <a:lvl7pPr marL="3200400" marR="0" lvl="6"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7pPr>
            <a:lvl8pPr marL="3657600" marR="0" lvl="7"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8pPr>
            <a:lvl9pPr marL="4114800" marR="0" lvl="8"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9pPr>
          </a:lstStyle>
          <a:p>
            <a:endParaRPr/>
          </a:p>
        </p:txBody>
      </p:sp>
    </p:spTree>
    <p:extLst>
      <p:ext uri="{BB962C8B-B14F-4D97-AF65-F5344CB8AC3E}">
        <p14:creationId xmlns:p14="http://schemas.microsoft.com/office/powerpoint/2010/main" val="4082385958"/>
      </p:ext>
    </p:extLst>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365765 h 720"/>
                  <a:gd name="T4" fmla="*/ 243 w 1000"/>
                  <a:gd name="T5" fmla="*/ 365765 h 720"/>
                  <a:gd name="T6" fmla="*/ 243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636 h 317"/>
                  <a:gd name="T4" fmla="*/ 624 w 624"/>
                  <a:gd name="T5" fmla="*/ 63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642 h 317"/>
                  <a:gd name="T4" fmla="*/ 624 w 624"/>
                  <a:gd name="T5" fmla="*/ 64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8" name="Freeform 7"/>
              <p:cNvSpPr>
                <a:spLocks/>
              </p:cNvSpPr>
              <p:nvPr/>
            </p:nvSpPr>
            <p:spPr bwMode="ltGray">
              <a:xfrm rot="-5400000">
                <a:off x="-57" y="1752"/>
                <a:ext cx="624" cy="255"/>
              </a:xfrm>
              <a:custGeom>
                <a:avLst/>
                <a:gdLst>
                  <a:gd name="T0" fmla="*/ 0 w 624"/>
                  <a:gd name="T1" fmla="*/ 18 h 370"/>
                  <a:gd name="T2" fmla="*/ 0 w 624"/>
                  <a:gd name="T3" fmla="*/ 106 h 370"/>
                  <a:gd name="T4" fmla="*/ 624 w 624"/>
                  <a:gd name="T5" fmla="*/ 106 h 370"/>
                  <a:gd name="T6" fmla="*/ 624 w 624"/>
                  <a:gd name="T7" fmla="*/ 18 h 370"/>
                  <a:gd name="T8" fmla="*/ 384 w 624"/>
                  <a:gd name="T9" fmla="*/ 3 h 370"/>
                  <a:gd name="T10" fmla="*/ 0 w 624"/>
                  <a:gd name="T11" fmla="*/ 1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217 h 317"/>
                  <a:gd name="T4" fmla="*/ 624 w 624"/>
                  <a:gd name="T5" fmla="*/ 2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641 h 272"/>
                  <a:gd name="T4" fmla="*/ 240 w 624"/>
                  <a:gd name="T5" fmla="*/ 566 h 272"/>
                  <a:gd name="T6" fmla="*/ 624 w 624"/>
                  <a:gd name="T7" fmla="*/ 64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1" name="Freeform 10"/>
              <p:cNvSpPr>
                <a:spLocks/>
              </p:cNvSpPr>
              <p:nvPr/>
            </p:nvSpPr>
            <p:spPr bwMode="ltGray">
              <a:xfrm rot="-5400000">
                <a:off x="156" y="1726"/>
                <a:ext cx="632" cy="315"/>
              </a:xfrm>
              <a:custGeom>
                <a:avLst/>
                <a:gdLst>
                  <a:gd name="T0" fmla="*/ 8 w 632"/>
                  <a:gd name="T1" fmla="*/ 30 h 362"/>
                  <a:gd name="T2" fmla="*/ 8 w 632"/>
                  <a:gd name="T3" fmla="*/ 209 h 362"/>
                  <a:gd name="T4" fmla="*/ 248 w 632"/>
                  <a:gd name="T5" fmla="*/ 209 h 362"/>
                  <a:gd name="T6" fmla="*/ 632 w 632"/>
                  <a:gd name="T7" fmla="*/ 209 h 362"/>
                  <a:gd name="T8" fmla="*/ 632 w 632"/>
                  <a:gd name="T9" fmla="*/ 30 h 362"/>
                  <a:gd name="T10" fmla="*/ 104 w 632"/>
                  <a:gd name="T11" fmla="*/ 30 h 362"/>
                  <a:gd name="T12" fmla="*/ 8 w 632"/>
                  <a:gd name="T13" fmla="*/ 3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636 h 317"/>
                  <a:gd name="T4" fmla="*/ 624 w 624"/>
                  <a:gd name="T5" fmla="*/ 63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642 h 317"/>
                  <a:gd name="T4" fmla="*/ 624 w 624"/>
                  <a:gd name="T5" fmla="*/ 64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4" name="Freeform 13"/>
              <p:cNvSpPr>
                <a:spLocks/>
              </p:cNvSpPr>
              <p:nvPr/>
            </p:nvSpPr>
            <p:spPr bwMode="ltGray">
              <a:xfrm rot="-5400000">
                <a:off x="1830" y="1747"/>
                <a:ext cx="624" cy="255"/>
              </a:xfrm>
              <a:custGeom>
                <a:avLst/>
                <a:gdLst>
                  <a:gd name="T0" fmla="*/ 0 w 624"/>
                  <a:gd name="T1" fmla="*/ 18 h 370"/>
                  <a:gd name="T2" fmla="*/ 0 w 624"/>
                  <a:gd name="T3" fmla="*/ 106 h 370"/>
                  <a:gd name="T4" fmla="*/ 624 w 624"/>
                  <a:gd name="T5" fmla="*/ 106 h 370"/>
                  <a:gd name="T6" fmla="*/ 624 w 624"/>
                  <a:gd name="T7" fmla="*/ 18 h 370"/>
                  <a:gd name="T8" fmla="*/ 384 w 624"/>
                  <a:gd name="T9" fmla="*/ 3 h 370"/>
                  <a:gd name="T10" fmla="*/ 0 w 624"/>
                  <a:gd name="T11" fmla="*/ 1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217 h 317"/>
                  <a:gd name="T4" fmla="*/ 624 w 624"/>
                  <a:gd name="T5" fmla="*/ 2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636 h 272"/>
                  <a:gd name="T4" fmla="*/ 240 w 624"/>
                  <a:gd name="T5" fmla="*/ 561 h 272"/>
                  <a:gd name="T6" fmla="*/ 624 w 624"/>
                  <a:gd name="T7" fmla="*/ 63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7" name="Freeform 16"/>
              <p:cNvSpPr>
                <a:spLocks/>
              </p:cNvSpPr>
              <p:nvPr/>
            </p:nvSpPr>
            <p:spPr bwMode="ltGray">
              <a:xfrm rot="-5400000">
                <a:off x="2043" y="1721"/>
                <a:ext cx="632" cy="316"/>
              </a:xfrm>
              <a:custGeom>
                <a:avLst/>
                <a:gdLst>
                  <a:gd name="T0" fmla="*/ 8 w 632"/>
                  <a:gd name="T1" fmla="*/ 30 h 362"/>
                  <a:gd name="T2" fmla="*/ 8 w 632"/>
                  <a:gd name="T3" fmla="*/ 211 h 362"/>
                  <a:gd name="T4" fmla="*/ 248 w 632"/>
                  <a:gd name="T5" fmla="*/ 211 h 362"/>
                  <a:gd name="T6" fmla="*/ 632 w 632"/>
                  <a:gd name="T7" fmla="*/ 211 h 362"/>
                  <a:gd name="T8" fmla="*/ 632 w 632"/>
                  <a:gd name="T9" fmla="*/ 30 h 362"/>
                  <a:gd name="T10" fmla="*/ 104 w 632"/>
                  <a:gd name="T11" fmla="*/ 30 h 362"/>
                  <a:gd name="T12" fmla="*/ 8 w 632"/>
                  <a:gd name="T13" fmla="*/ 3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636 h 317"/>
                  <a:gd name="T4" fmla="*/ 624 w 624"/>
                  <a:gd name="T5" fmla="*/ 63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642 h 317"/>
                  <a:gd name="T4" fmla="*/ 624 w 624"/>
                  <a:gd name="T5" fmla="*/ 64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0" name="Freeform 19"/>
              <p:cNvSpPr>
                <a:spLocks/>
              </p:cNvSpPr>
              <p:nvPr/>
            </p:nvSpPr>
            <p:spPr bwMode="ltGray">
              <a:xfrm rot="-5400000">
                <a:off x="4584" y="1747"/>
                <a:ext cx="624" cy="255"/>
              </a:xfrm>
              <a:custGeom>
                <a:avLst/>
                <a:gdLst>
                  <a:gd name="T0" fmla="*/ 0 w 624"/>
                  <a:gd name="T1" fmla="*/ 18 h 370"/>
                  <a:gd name="T2" fmla="*/ 0 w 624"/>
                  <a:gd name="T3" fmla="*/ 106 h 370"/>
                  <a:gd name="T4" fmla="*/ 624 w 624"/>
                  <a:gd name="T5" fmla="*/ 106 h 370"/>
                  <a:gd name="T6" fmla="*/ 624 w 624"/>
                  <a:gd name="T7" fmla="*/ 18 h 370"/>
                  <a:gd name="T8" fmla="*/ 384 w 624"/>
                  <a:gd name="T9" fmla="*/ 3 h 370"/>
                  <a:gd name="T10" fmla="*/ 0 w 624"/>
                  <a:gd name="T11" fmla="*/ 1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636 h 272"/>
                  <a:gd name="T4" fmla="*/ 240 w 624"/>
                  <a:gd name="T5" fmla="*/ 561 h 272"/>
                  <a:gd name="T6" fmla="*/ 624 w 624"/>
                  <a:gd name="T7" fmla="*/ 63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3" name="Freeform 22"/>
              <p:cNvSpPr>
                <a:spLocks/>
              </p:cNvSpPr>
              <p:nvPr/>
            </p:nvSpPr>
            <p:spPr bwMode="ltGray">
              <a:xfrm rot="-5400000">
                <a:off x="4797" y="1721"/>
                <a:ext cx="632" cy="316"/>
              </a:xfrm>
              <a:custGeom>
                <a:avLst/>
                <a:gdLst>
                  <a:gd name="T0" fmla="*/ 8 w 632"/>
                  <a:gd name="T1" fmla="*/ 30 h 362"/>
                  <a:gd name="T2" fmla="*/ 8 w 632"/>
                  <a:gd name="T3" fmla="*/ 211 h 362"/>
                  <a:gd name="T4" fmla="*/ 248 w 632"/>
                  <a:gd name="T5" fmla="*/ 211 h 362"/>
                  <a:gd name="T6" fmla="*/ 632 w 632"/>
                  <a:gd name="T7" fmla="*/ 211 h 362"/>
                  <a:gd name="T8" fmla="*/ 632 w 632"/>
                  <a:gd name="T9" fmla="*/ 30 h 362"/>
                  <a:gd name="T10" fmla="*/ 104 w 632"/>
                  <a:gd name="T11" fmla="*/ 30 h 362"/>
                  <a:gd name="T12" fmla="*/ 8 w 632"/>
                  <a:gd name="T13" fmla="*/ 3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1033" name="Freeform 23"/>
            <p:cNvSpPr>
              <a:spLocks/>
            </p:cNvSpPr>
            <p:nvPr/>
          </p:nvSpPr>
          <p:spPr bwMode="ltGray">
            <a:xfrm rot="16200000" flipH="1">
              <a:off x="-1954" y="1951"/>
              <a:ext cx="4320" cy="412"/>
            </a:xfrm>
            <a:custGeom>
              <a:avLst/>
              <a:gdLst>
                <a:gd name="T0" fmla="*/ 0 w 5762"/>
                <a:gd name="T1" fmla="*/ 241 h 385"/>
                <a:gd name="T2" fmla="*/ 2428 w 5762"/>
                <a:gd name="T3" fmla="*/ 230 h 385"/>
                <a:gd name="T4" fmla="*/ 2428 w 5762"/>
                <a:gd name="T5" fmla="*/ 4 h 385"/>
                <a:gd name="T6" fmla="*/ 0 w 5762"/>
                <a:gd name="T7" fmla="*/ 0 h 385"/>
                <a:gd name="T8" fmla="*/ 0 w 5762"/>
                <a:gd name="T9" fmla="*/ 241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34" name="Freeform 24"/>
            <p:cNvSpPr>
              <a:spLocks/>
            </p:cNvSpPr>
            <p:nvPr/>
          </p:nvSpPr>
          <p:spPr bwMode="ltGray">
            <a:xfrm rot="16200000" flipH="1">
              <a:off x="-1584" y="2062"/>
              <a:ext cx="4319" cy="189"/>
            </a:xfrm>
            <a:custGeom>
              <a:avLst/>
              <a:gdLst>
                <a:gd name="T0" fmla="*/ 0 w 5761"/>
                <a:gd name="T1" fmla="*/ 28 h 189"/>
                <a:gd name="T2" fmla="*/ 2428 w 5761"/>
                <a:gd name="T3" fmla="*/ 0 h 189"/>
                <a:gd name="T4" fmla="*/ 2428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pPr>
              <a:defRPr/>
            </a:pPr>
            <a:endParaRPr lang="en-US"/>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pPr>
              <a:defRPr/>
            </a:pPr>
            <a:r>
              <a:rPr lang="en-US"/>
              <a:t>Module 13B Nuclear Energy</a:t>
            </a:r>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pPr>
              <a:defRPr/>
            </a:pPr>
            <a:fld id="{064BA262-C597-4430-95E2-9C2B3CEE46CD}" type="slidenum">
              <a:rPr lang="en-US"/>
              <a:pPr>
                <a:defRPr/>
              </a:pPr>
              <a:t>‹#›</a:t>
            </a:fld>
            <a:endParaRPr lang="en-US"/>
          </a:p>
        </p:txBody>
      </p:sp>
    </p:spTree>
    <p:extLst>
      <p:ext uri="{BB962C8B-B14F-4D97-AF65-F5344CB8AC3E}">
        <p14:creationId xmlns:p14="http://schemas.microsoft.com/office/powerpoint/2010/main" val="2695426671"/>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hf hd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Layout" Target="../slideLayouts/slideLayout23.xml"/><Relationship Id="rId4" Type="http://schemas.openxmlformats.org/officeDocument/2006/relationships/hyperlink" Target="http://somup.com/cZVbFDkpHP"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115.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5.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hyperlink" Target="https://somup.com/c31vDmuc3J" TargetMode="External"/><Relationship Id="rId2" Type="http://schemas.openxmlformats.org/officeDocument/2006/relationships/notesSlide" Target="../notesSlides/notesSlide17.xml"/><Relationship Id="rId1" Type="http://schemas.openxmlformats.org/officeDocument/2006/relationships/slideLayout" Target="../slideLayouts/slideLayout31.xml"/><Relationship Id="rId4" Type="http://schemas.openxmlformats.org/officeDocument/2006/relationships/hyperlink" Target="https://screencast-o-matic.com/watch/c31vb6V0qex"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60.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g"/><Relationship Id="rId7"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31.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jpg"/><Relationship Id="rId4" Type="http://schemas.openxmlformats.org/officeDocument/2006/relationships/image" Target="../media/image32.jpg"/><Relationship Id="rId9" Type="http://schemas.openxmlformats.org/officeDocument/2006/relationships/image" Target="../media/image37.png"/></Relationships>
</file>

<file path=ppt/slides/_rels/slide39.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g"/><Relationship Id="rId7"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31.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jpg"/><Relationship Id="rId4" Type="http://schemas.openxmlformats.org/officeDocument/2006/relationships/image" Target="../media/image32.jpg"/><Relationship Id="rId9"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7.xml"/><Relationship Id="rId1" Type="http://schemas.openxmlformats.org/officeDocument/2006/relationships/slideLayout" Target="../slideLayouts/slideLayout31.xml"/><Relationship Id="rId4" Type="http://schemas.openxmlformats.org/officeDocument/2006/relationships/image" Target="../media/image42.jpg"/></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31.xml"/><Relationship Id="rId4" Type="http://schemas.openxmlformats.org/officeDocument/2006/relationships/image" Target="../media/image44.jpg"/></Relationships>
</file>

<file path=ppt/slides/_rels/slide4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79.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2.xml"/><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2.xml"/><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72.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92.xml"/></Relationships>
</file>

<file path=ppt/slides/_rels/slide73.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92.xml"/></Relationships>
</file>

<file path=ppt/slides/_rels/slide74.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92.xml"/></Relationships>
</file>

<file path=ppt/slides/_rels/slide75.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9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1C182-9CFA-4B72-B8AE-06718059BD90}"/>
              </a:ext>
            </a:extLst>
          </p:cNvPr>
          <p:cNvSpPr>
            <a:spLocks noGrp="1"/>
          </p:cNvSpPr>
          <p:nvPr>
            <p:ph type="ctrTitle"/>
          </p:nvPr>
        </p:nvSpPr>
        <p:spPr>
          <a:xfrm>
            <a:off x="533400" y="1066800"/>
            <a:ext cx="8153400" cy="2133600"/>
          </a:xfrm>
        </p:spPr>
        <p:txBody>
          <a:bodyPr>
            <a:normAutofit/>
          </a:bodyPr>
          <a:lstStyle/>
          <a:p>
            <a:pPr algn="ctr"/>
            <a:r>
              <a:rPr lang="en-US" dirty="0"/>
              <a:t>Go to the “</a:t>
            </a:r>
            <a:r>
              <a:rPr lang="en-US" sz="6600" dirty="0">
                <a:solidFill>
                  <a:srgbClr val="FFFF00"/>
                </a:solidFill>
              </a:rPr>
              <a:t>Slide Show</a:t>
            </a:r>
            <a:r>
              <a:rPr lang="en-US" dirty="0"/>
              <a:t>” shade above</a:t>
            </a:r>
          </a:p>
        </p:txBody>
      </p:sp>
      <p:sp>
        <p:nvSpPr>
          <p:cNvPr id="3" name="Subtitle 2">
            <a:extLst>
              <a:ext uri="{FF2B5EF4-FFF2-40B4-BE49-F238E27FC236}">
                <a16:creationId xmlns:a16="http://schemas.microsoft.com/office/drawing/2014/main" id="{C38EC328-3F6F-4996-B8DE-D0D38272BEFC}"/>
              </a:ext>
            </a:extLst>
          </p:cNvPr>
          <p:cNvSpPr>
            <a:spLocks noGrp="1"/>
          </p:cNvSpPr>
          <p:nvPr>
            <p:ph type="subTitle" idx="1"/>
          </p:nvPr>
        </p:nvSpPr>
        <p:spPr>
          <a:xfrm>
            <a:off x="533400" y="4038600"/>
            <a:ext cx="7854696" cy="942536"/>
          </a:xfrm>
        </p:spPr>
        <p:txBody>
          <a:bodyPr>
            <a:normAutofit/>
          </a:bodyPr>
          <a:lstStyle/>
          <a:p>
            <a:pPr algn="ctr"/>
            <a:r>
              <a:rPr lang="en-US" sz="4000" dirty="0"/>
              <a:t>Click on “</a:t>
            </a:r>
            <a:r>
              <a:rPr lang="en-US" sz="4000" dirty="0">
                <a:solidFill>
                  <a:srgbClr val="FFFF00"/>
                </a:solidFill>
              </a:rPr>
              <a:t>Play from Beginning</a:t>
            </a:r>
            <a:r>
              <a:rPr lang="en-US" sz="4000" dirty="0"/>
              <a:t>”</a:t>
            </a:r>
          </a:p>
        </p:txBody>
      </p:sp>
      <p:sp>
        <p:nvSpPr>
          <p:cNvPr id="4" name="Footer Placeholder 3">
            <a:extLst>
              <a:ext uri="{FF2B5EF4-FFF2-40B4-BE49-F238E27FC236}">
                <a16:creationId xmlns:a16="http://schemas.microsoft.com/office/drawing/2014/main" id="{B1811DDF-2533-423B-ACE7-B3BAE017136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Arial"/>
                <a:sym typeface="Arial"/>
              </a:rPr>
              <a:t>Intro to Biology</a:t>
            </a:r>
          </a:p>
        </p:txBody>
      </p:sp>
      <p:sp>
        <p:nvSpPr>
          <p:cNvPr id="5" name="Slide Number Placeholder 4">
            <a:extLst>
              <a:ext uri="{FF2B5EF4-FFF2-40B4-BE49-F238E27FC236}">
                <a16:creationId xmlns:a16="http://schemas.microsoft.com/office/drawing/2014/main" id="{1190FB28-E54C-4DFE-BDB2-791E4E654E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FF3F55-3204-4873-A2A1-710987DC2736}" type="slidenum">
              <a:rPr kumimoji="0" lang="en-US" sz="1200" b="0" i="0" u="none" strike="noStrike" kern="1200" cap="none" spc="0" normalizeH="0" baseline="0" noProof="0" smtClean="0">
                <a:ln>
                  <a:noFill/>
                </a:ln>
                <a:solidFill>
                  <a:srgbClr val="DBF5F9">
                    <a:shade val="90000"/>
                  </a:srgbClr>
                </a:solidFill>
                <a:effectLst/>
                <a:uLnTx/>
                <a:uFillTx/>
                <a:latin typeface="Constantia"/>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Arial"/>
              <a:sym typeface="Arial"/>
            </a:endParaRPr>
          </a:p>
        </p:txBody>
      </p:sp>
    </p:spTree>
    <p:extLst>
      <p:ext uri="{BB962C8B-B14F-4D97-AF65-F5344CB8AC3E}">
        <p14:creationId xmlns:p14="http://schemas.microsoft.com/office/powerpoint/2010/main" val="1871664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779B86A-9044-DB76-EBFB-61C4BA18FB6E}"/>
              </a:ext>
            </a:extLst>
          </p:cNvPr>
          <p:cNvSpPr>
            <a:spLocks noGrp="1"/>
          </p:cNvSpPr>
          <p:nvPr>
            <p:ph type="subTitle" idx="1"/>
          </p:nvPr>
        </p:nvSpPr>
        <p:spPr>
          <a:xfrm>
            <a:off x="3602865" y="168634"/>
            <a:ext cx="5533112" cy="3260365"/>
          </a:xfrm>
        </p:spPr>
        <p:txBody>
          <a:bodyPr/>
          <a:lstStyle/>
          <a:p>
            <a:pPr marL="366713" indent="-366713" algn="l">
              <a:spcBef>
                <a:spcPts val="0"/>
              </a:spcBef>
              <a:buClrTx/>
              <a:buFont typeface="Arial" panose="020B0604020202020204" pitchFamily="34" charset="0"/>
              <a:buChar char="•"/>
            </a:pPr>
            <a:r>
              <a:rPr lang="en-US" dirty="0">
                <a:solidFill>
                  <a:srgbClr val="FF3399"/>
                </a:solidFill>
              </a:rPr>
              <a:t>It is human nature to teach what we think is right as “FACT.”</a:t>
            </a:r>
          </a:p>
          <a:p>
            <a:pPr marL="366713" indent="-366713" algn="l">
              <a:buClrTx/>
              <a:buFont typeface="Arial" panose="020B0604020202020204" pitchFamily="34" charset="0"/>
              <a:buChar char="•"/>
            </a:pPr>
            <a:r>
              <a:rPr lang="en-US" dirty="0">
                <a:solidFill>
                  <a:schemeClr val="tx1"/>
                </a:solidFill>
              </a:rPr>
              <a:t>Whether Christian or not.</a:t>
            </a:r>
          </a:p>
          <a:p>
            <a:pPr marL="366713" indent="-366713" algn="l">
              <a:buClrTx/>
              <a:buFont typeface="Arial" panose="020B0604020202020204" pitchFamily="34" charset="0"/>
              <a:buChar char="•"/>
            </a:pPr>
            <a:r>
              <a:rPr lang="en-US" dirty="0">
                <a:solidFill>
                  <a:srgbClr val="FF0000"/>
                </a:solidFill>
              </a:rPr>
              <a:t>There are many false teachings and religions.</a:t>
            </a:r>
          </a:p>
        </p:txBody>
      </p:sp>
      <p:pic>
        <p:nvPicPr>
          <p:cNvPr id="5" name="Picture 4">
            <a:extLst>
              <a:ext uri="{FF2B5EF4-FFF2-40B4-BE49-F238E27FC236}">
                <a16:creationId xmlns:a16="http://schemas.microsoft.com/office/drawing/2014/main" id="{4A9B7A7D-83C2-E46E-7E28-285095134F38}"/>
              </a:ext>
            </a:extLst>
          </p:cNvPr>
          <p:cNvPicPr>
            <a:picLocks noChangeAspect="1"/>
          </p:cNvPicPr>
          <p:nvPr/>
        </p:nvPicPr>
        <p:blipFill>
          <a:blip r:embed="rId2"/>
          <a:stretch>
            <a:fillRect/>
          </a:stretch>
        </p:blipFill>
        <p:spPr>
          <a:xfrm>
            <a:off x="5491335" y="3591034"/>
            <a:ext cx="3623177" cy="3266966"/>
          </a:xfrm>
          <a:prstGeom prst="rect">
            <a:avLst/>
          </a:prstGeom>
        </p:spPr>
      </p:pic>
      <p:pic>
        <p:nvPicPr>
          <p:cNvPr id="7" name="Picture 6">
            <a:extLst>
              <a:ext uri="{FF2B5EF4-FFF2-40B4-BE49-F238E27FC236}">
                <a16:creationId xmlns:a16="http://schemas.microsoft.com/office/drawing/2014/main" id="{5675660A-277B-5EDD-1A47-8A0E745058FE}"/>
              </a:ext>
            </a:extLst>
          </p:cNvPr>
          <p:cNvPicPr>
            <a:picLocks noChangeAspect="1"/>
          </p:cNvPicPr>
          <p:nvPr/>
        </p:nvPicPr>
        <p:blipFill>
          <a:blip r:embed="rId3"/>
          <a:stretch>
            <a:fillRect/>
          </a:stretch>
        </p:blipFill>
        <p:spPr>
          <a:xfrm>
            <a:off x="-4916" y="0"/>
            <a:ext cx="3357716" cy="3805411"/>
          </a:xfrm>
          <a:prstGeom prst="rect">
            <a:avLst/>
          </a:prstGeom>
        </p:spPr>
      </p:pic>
      <p:sp>
        <p:nvSpPr>
          <p:cNvPr id="9" name="TextBox 8">
            <a:extLst>
              <a:ext uri="{FF2B5EF4-FFF2-40B4-BE49-F238E27FC236}">
                <a16:creationId xmlns:a16="http://schemas.microsoft.com/office/drawing/2014/main" id="{3E069329-0EEE-F7B2-3E5E-F54033D2EC8D}"/>
              </a:ext>
            </a:extLst>
          </p:cNvPr>
          <p:cNvSpPr txBox="1"/>
          <p:nvPr/>
        </p:nvSpPr>
        <p:spPr>
          <a:xfrm>
            <a:off x="381000" y="3962400"/>
            <a:ext cx="4572000" cy="2585323"/>
          </a:xfrm>
          <a:prstGeom prst="rect">
            <a:avLst/>
          </a:prstGeom>
          <a:noFill/>
        </p:spPr>
        <p:txBody>
          <a:bodyPr wrap="square">
            <a:spAutoFit/>
          </a:bodyPr>
          <a:lstStyle/>
          <a:p>
            <a:r>
              <a:rPr lang="en-US" sz="2400" b="0" i="1" dirty="0">
                <a:solidFill>
                  <a:srgbClr val="0000FF"/>
                </a:solidFill>
                <a:effectLst/>
                <a:latin typeface="Times New Roman" panose="02020603050405020304" pitchFamily="18" charset="0"/>
                <a:cs typeface="Times New Roman" panose="02020603050405020304" pitchFamily="18" charset="0"/>
              </a:rPr>
              <a:t>See to it that no one takes you captive through hollow and deceptive philosophy, which depends on human tradition and the elemental spiritual forces of this world rather than on Christ.</a:t>
            </a:r>
            <a:r>
              <a:rPr lang="en-US" b="0" i="1" dirty="0">
                <a:solidFill>
                  <a:srgbClr val="0000FF"/>
                </a:solidFill>
                <a:effectLst/>
                <a:latin typeface="Times New Roman" panose="02020603050405020304" pitchFamily="18" charset="0"/>
                <a:cs typeface="Times New Roman" panose="02020603050405020304" pitchFamily="18" charset="0"/>
              </a:rPr>
              <a:t> </a:t>
            </a:r>
            <a:r>
              <a:rPr lang="en-US" b="0" i="0" dirty="0">
                <a:solidFill>
                  <a:srgbClr val="000000"/>
                </a:solidFill>
                <a:effectLst/>
                <a:latin typeface="Times New Roman" panose="02020603050405020304" pitchFamily="18" charset="0"/>
                <a:cs typeface="Times New Roman" panose="02020603050405020304" pitchFamily="18" charset="0"/>
              </a:rPr>
              <a:t>Colossians 2:8</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421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779B86A-9044-DB76-EBFB-61C4BA18FB6E}"/>
              </a:ext>
            </a:extLst>
          </p:cNvPr>
          <p:cNvSpPr>
            <a:spLocks noGrp="1"/>
          </p:cNvSpPr>
          <p:nvPr>
            <p:ph type="subTitle" idx="1"/>
          </p:nvPr>
        </p:nvSpPr>
        <p:spPr>
          <a:xfrm>
            <a:off x="228600" y="152400"/>
            <a:ext cx="8885912" cy="3276600"/>
          </a:xfrm>
        </p:spPr>
        <p:txBody>
          <a:bodyPr/>
          <a:lstStyle/>
          <a:p>
            <a:pPr marL="25400" indent="0" algn="l"/>
            <a:r>
              <a:rPr lang="en-US" dirty="0">
                <a:solidFill>
                  <a:srgbClr val="FF3399"/>
                </a:solidFill>
              </a:rPr>
              <a:t>There are many scripture verses that tell us to evaluate our thinking and understandings:</a:t>
            </a:r>
          </a:p>
          <a:p>
            <a:pPr marL="368300" indent="-250825" algn="l">
              <a:spcBef>
                <a:spcPts val="1200"/>
              </a:spcBef>
              <a:buFont typeface="Arial" panose="020B0604020202020204" pitchFamily="34" charset="0"/>
              <a:buChar char="•"/>
            </a:pPr>
            <a:r>
              <a:rPr lang="en-US" sz="2000" dirty="0">
                <a:solidFill>
                  <a:srgbClr val="0000FF"/>
                </a:solidFill>
              </a:rPr>
              <a:t>“Do not be deceived” </a:t>
            </a:r>
            <a:r>
              <a:rPr lang="en-US" sz="2000" dirty="0">
                <a:solidFill>
                  <a:schemeClr val="tx1"/>
                </a:solidFill>
              </a:rPr>
              <a:t>Galatians 6:7; 1 Corinthians 6:9; 15:33; 2 Corinthians 11:3; James 1:16</a:t>
            </a:r>
          </a:p>
          <a:p>
            <a:pPr marL="368300" indent="-250825" algn="l">
              <a:spcBef>
                <a:spcPts val="1200"/>
              </a:spcBef>
              <a:buFont typeface="Arial" panose="020B0604020202020204" pitchFamily="34" charset="0"/>
              <a:buChar char="•"/>
            </a:pPr>
            <a:r>
              <a:rPr lang="en-US" sz="2000" dirty="0">
                <a:solidFill>
                  <a:srgbClr val="0000FF"/>
                </a:solidFill>
              </a:rPr>
              <a:t>“Do not be ignorant” </a:t>
            </a:r>
            <a:r>
              <a:rPr lang="en-US" sz="2000" dirty="0">
                <a:solidFill>
                  <a:schemeClr val="tx1"/>
                </a:solidFill>
              </a:rPr>
              <a:t>Romans 11:25; 1 Corinthians 10:1; 1 Thessalonians 4:13</a:t>
            </a:r>
          </a:p>
          <a:p>
            <a:pPr marL="368300" indent="-250825" algn="l">
              <a:spcBef>
                <a:spcPts val="1200"/>
              </a:spcBef>
              <a:buFont typeface="Arial" panose="020B0604020202020204" pitchFamily="34" charset="0"/>
              <a:buChar char="•"/>
            </a:pPr>
            <a:r>
              <a:rPr lang="en-US" sz="2000" dirty="0">
                <a:solidFill>
                  <a:srgbClr val="0000FF"/>
                </a:solidFill>
              </a:rPr>
              <a:t>“Beware” </a:t>
            </a:r>
            <a:r>
              <a:rPr lang="en-US" sz="2000" dirty="0">
                <a:solidFill>
                  <a:schemeClr val="tx1"/>
                </a:solidFill>
              </a:rPr>
              <a:t>Matthew 7:15; 16:6; Luke 12:1; 2 Peter 3:17</a:t>
            </a:r>
          </a:p>
          <a:p>
            <a:pPr marL="368300" indent="-250825" algn="l">
              <a:spcBef>
                <a:spcPts val="1200"/>
              </a:spcBef>
              <a:buFont typeface="Arial" panose="020B0604020202020204" pitchFamily="34" charset="0"/>
              <a:buChar char="•"/>
            </a:pPr>
            <a:r>
              <a:rPr lang="en-US" sz="2000" dirty="0">
                <a:solidFill>
                  <a:srgbClr val="0000FF"/>
                </a:solidFill>
              </a:rPr>
              <a:t>“Do not walk in the vanity of the mind” </a:t>
            </a:r>
            <a:r>
              <a:rPr lang="en-US" sz="2000" dirty="0">
                <a:solidFill>
                  <a:schemeClr val="tx1"/>
                </a:solidFill>
              </a:rPr>
              <a:t>Ephesians 4:17-24</a:t>
            </a:r>
          </a:p>
          <a:p>
            <a:pPr marL="482600" indent="-457200" algn="l">
              <a:buFont typeface="Arial" panose="020B0604020202020204" pitchFamily="34" charset="0"/>
              <a:buChar char="•"/>
            </a:pPr>
            <a:endParaRPr lang="en-US" sz="2400" dirty="0">
              <a:solidFill>
                <a:srgbClr val="FF3399"/>
              </a:solidFill>
            </a:endParaRPr>
          </a:p>
          <a:p>
            <a:pPr marL="482600" indent="-457200" algn="l">
              <a:buFont typeface="Arial" panose="020B0604020202020204" pitchFamily="34" charset="0"/>
              <a:buChar char="•"/>
            </a:pPr>
            <a:endParaRPr lang="en-US" dirty="0">
              <a:solidFill>
                <a:schemeClr val="tx1"/>
              </a:solidFill>
            </a:endParaRPr>
          </a:p>
        </p:txBody>
      </p:sp>
      <p:sp>
        <p:nvSpPr>
          <p:cNvPr id="9" name="TextBox 8">
            <a:extLst>
              <a:ext uri="{FF2B5EF4-FFF2-40B4-BE49-F238E27FC236}">
                <a16:creationId xmlns:a16="http://schemas.microsoft.com/office/drawing/2014/main" id="{3E069329-0EEE-F7B2-3E5E-F54033D2EC8D}"/>
              </a:ext>
            </a:extLst>
          </p:cNvPr>
          <p:cNvSpPr txBox="1"/>
          <p:nvPr/>
        </p:nvSpPr>
        <p:spPr>
          <a:xfrm>
            <a:off x="0" y="4041493"/>
            <a:ext cx="4724400" cy="2492990"/>
          </a:xfrm>
          <a:prstGeom prst="rect">
            <a:avLst/>
          </a:prstGeom>
          <a:noFill/>
        </p:spPr>
        <p:txBody>
          <a:bodyPr wrap="square">
            <a:spAutoFit/>
          </a:bodyPr>
          <a:lstStyle/>
          <a:p>
            <a:r>
              <a:rPr lang="en-US" sz="2400" b="0" i="0" dirty="0">
                <a:solidFill>
                  <a:srgbClr val="0000FF"/>
                </a:solidFill>
                <a:effectLst/>
                <a:latin typeface="system-ui"/>
              </a:rPr>
              <a:t>…Take captive every thought to make it obedient to Christ. </a:t>
            </a:r>
          </a:p>
          <a:p>
            <a:pPr algn="r"/>
            <a:r>
              <a:rPr lang="en-US" b="0" i="0" dirty="0">
                <a:solidFill>
                  <a:srgbClr val="00B050"/>
                </a:solidFill>
                <a:effectLst/>
                <a:latin typeface="Times New Roman" panose="02020603050405020304" pitchFamily="18" charset="0"/>
                <a:cs typeface="Times New Roman" panose="02020603050405020304" pitchFamily="18" charset="0"/>
              </a:rPr>
              <a:t>2 Corinthians 10:5</a:t>
            </a:r>
          </a:p>
          <a:p>
            <a:pPr>
              <a:spcBef>
                <a:spcPts val="1800"/>
              </a:spcBef>
            </a:pPr>
            <a:r>
              <a:rPr lang="en-US" sz="2000" dirty="0">
                <a:solidFill>
                  <a:srgbClr val="000000"/>
                </a:solidFill>
                <a:latin typeface="Times New Roman" panose="02020603050405020304" pitchFamily="18" charset="0"/>
                <a:cs typeface="Times New Roman" panose="02020603050405020304" pitchFamily="18" charset="0"/>
              </a:rPr>
              <a:t>Can we honestly confess that we do this?</a:t>
            </a:r>
          </a:p>
          <a:p>
            <a:pPr>
              <a:spcBef>
                <a:spcPts val="1800"/>
              </a:spcBef>
            </a:pPr>
            <a:r>
              <a:rPr lang="en-US" sz="2000" dirty="0">
                <a:solidFill>
                  <a:srgbClr val="000000"/>
                </a:solidFill>
                <a:latin typeface="Times New Roman" panose="02020603050405020304" pitchFamily="18" charset="0"/>
                <a:cs typeface="Times New Roman" panose="02020603050405020304" pitchFamily="18" charset="0"/>
              </a:rPr>
              <a:t>We need to be humble and watchful because we are easily deceived by God’s enemy.</a:t>
            </a:r>
            <a:endParaRPr lang="en-US" sz="20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A344650-F34C-927E-9C4B-87C02162AF4D}"/>
              </a:ext>
            </a:extLst>
          </p:cNvPr>
          <p:cNvPicPr>
            <a:picLocks noChangeAspect="1"/>
          </p:cNvPicPr>
          <p:nvPr/>
        </p:nvPicPr>
        <p:blipFill>
          <a:blip r:embed="rId2"/>
          <a:stretch>
            <a:fillRect/>
          </a:stretch>
        </p:blipFill>
        <p:spPr>
          <a:xfrm>
            <a:off x="4800599" y="3603522"/>
            <a:ext cx="4267209" cy="3276601"/>
          </a:xfrm>
          <a:prstGeom prst="rect">
            <a:avLst/>
          </a:prstGeom>
        </p:spPr>
      </p:pic>
    </p:spTree>
    <p:extLst>
      <p:ext uri="{BB962C8B-B14F-4D97-AF65-F5344CB8AC3E}">
        <p14:creationId xmlns:p14="http://schemas.microsoft.com/office/powerpoint/2010/main" val="394923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fade">
                                      <p:cBhvr>
                                        <p:cTn id="37" dur="500"/>
                                        <p:tgtEl>
                                          <p:spTgt spid="9">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xEl>
                                              <p:pRg st="2" end="2"/>
                                            </p:txEl>
                                          </p:spTgt>
                                        </p:tgtEl>
                                        <p:attrNameLst>
                                          <p:attrName>style.visibility</p:attrName>
                                        </p:attrNameLst>
                                      </p:cBhvr>
                                      <p:to>
                                        <p:strVal val="visible"/>
                                      </p:to>
                                    </p:set>
                                    <p:animEffect transition="in" filter="fade">
                                      <p:cBhvr>
                                        <p:cTn id="42" dur="500"/>
                                        <p:tgtEl>
                                          <p:spTgt spid="9">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xEl>
                                              <p:pRg st="3" end="3"/>
                                            </p:txEl>
                                          </p:spTgt>
                                        </p:tgtEl>
                                        <p:attrNameLst>
                                          <p:attrName>style.visibility</p:attrName>
                                        </p:attrNameLst>
                                      </p:cBhvr>
                                      <p:to>
                                        <p:strVal val="visible"/>
                                      </p:to>
                                    </p:set>
                                    <p:animEffect transition="in" filter="fade">
                                      <p:cBhvr>
                                        <p:cTn id="4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779B86A-9044-DB76-EBFB-61C4BA18FB6E}"/>
              </a:ext>
            </a:extLst>
          </p:cNvPr>
          <p:cNvSpPr>
            <a:spLocks noGrp="1"/>
          </p:cNvSpPr>
          <p:nvPr>
            <p:ph type="subTitle" idx="1"/>
          </p:nvPr>
        </p:nvSpPr>
        <p:spPr>
          <a:xfrm>
            <a:off x="3412901" y="63822"/>
            <a:ext cx="5685512" cy="4279578"/>
          </a:xfrm>
        </p:spPr>
        <p:txBody>
          <a:bodyPr/>
          <a:lstStyle/>
          <a:p>
            <a:pPr marL="25400" indent="0" algn="l">
              <a:spcBef>
                <a:spcPts val="0"/>
              </a:spcBef>
            </a:pPr>
            <a:r>
              <a:rPr lang="en-US" dirty="0">
                <a:solidFill>
                  <a:srgbClr val="FF3399"/>
                </a:solidFill>
              </a:rPr>
              <a:t>By definition “</a:t>
            </a:r>
            <a:r>
              <a:rPr lang="en-US" dirty="0">
                <a:solidFill>
                  <a:schemeClr val="tx1"/>
                </a:solidFill>
              </a:rPr>
              <a:t>Pre-historic</a:t>
            </a:r>
            <a:r>
              <a:rPr lang="en-US" dirty="0">
                <a:solidFill>
                  <a:srgbClr val="FF3399"/>
                </a:solidFill>
              </a:rPr>
              <a:t>” means before recorded history.</a:t>
            </a:r>
          </a:p>
          <a:p>
            <a:pPr marL="117475" indent="0" algn="l">
              <a:spcBef>
                <a:spcPts val="1200"/>
              </a:spcBef>
              <a:buClrTx/>
            </a:pPr>
            <a:r>
              <a:rPr lang="en-US" sz="2800" dirty="0">
                <a:solidFill>
                  <a:srgbClr val="0000FF"/>
                </a:solidFill>
              </a:rPr>
              <a:t>Yet, so-called scientists promote models of “real-life” creatures of the pre-historic age as fact.</a:t>
            </a:r>
          </a:p>
          <a:p>
            <a:pPr marL="117475" indent="0" algn="l">
              <a:spcBef>
                <a:spcPts val="1200"/>
              </a:spcBef>
              <a:buClrTx/>
            </a:pPr>
            <a:r>
              <a:rPr lang="en-US" sz="2800" dirty="0">
                <a:solidFill>
                  <a:srgbClr val="800080"/>
                </a:solidFill>
              </a:rPr>
              <a:t>Humans indulge in SCIENCE FICTION (e.g. Star Trek, Star Wars, UFOs, Aliens, time travel, Jurassic World, Cataclysmic events, etc.).</a:t>
            </a:r>
          </a:p>
          <a:p>
            <a:pPr marL="482600" indent="-457200" algn="l">
              <a:buFont typeface="Arial" panose="020B0604020202020204" pitchFamily="34" charset="0"/>
              <a:buChar char="•"/>
            </a:pPr>
            <a:endParaRPr lang="en-US" sz="2400" dirty="0">
              <a:solidFill>
                <a:srgbClr val="FF3399"/>
              </a:solidFill>
            </a:endParaRPr>
          </a:p>
          <a:p>
            <a:pPr marL="482600" indent="-457200" algn="l">
              <a:buFont typeface="Arial" panose="020B0604020202020204" pitchFamily="34" charset="0"/>
              <a:buChar char="•"/>
            </a:pPr>
            <a:endParaRPr lang="en-US" dirty="0">
              <a:solidFill>
                <a:schemeClr val="tx1"/>
              </a:solidFill>
            </a:endParaRPr>
          </a:p>
        </p:txBody>
      </p:sp>
      <p:sp>
        <p:nvSpPr>
          <p:cNvPr id="9" name="TextBox 8">
            <a:extLst>
              <a:ext uri="{FF2B5EF4-FFF2-40B4-BE49-F238E27FC236}">
                <a16:creationId xmlns:a16="http://schemas.microsoft.com/office/drawing/2014/main" id="{3E069329-0EEE-F7B2-3E5E-F54033D2EC8D}"/>
              </a:ext>
            </a:extLst>
          </p:cNvPr>
          <p:cNvSpPr txBox="1"/>
          <p:nvPr/>
        </p:nvSpPr>
        <p:spPr>
          <a:xfrm>
            <a:off x="29488" y="4407223"/>
            <a:ext cx="9144000" cy="2369880"/>
          </a:xfrm>
          <a:prstGeom prst="rect">
            <a:avLst/>
          </a:prstGeom>
          <a:noFill/>
        </p:spPr>
        <p:txBody>
          <a:bodyPr wrap="square">
            <a:spAutoFit/>
          </a:bodyPr>
          <a:lstStyle/>
          <a:p>
            <a:r>
              <a:rPr lang="en-US" sz="2400" b="0" i="0" dirty="0">
                <a:solidFill>
                  <a:srgbClr val="0000FF"/>
                </a:solidFill>
                <a:effectLst/>
                <a:latin typeface="system-ui"/>
              </a:rPr>
              <a:t>Much of the so-called “Science” in our world is actually science fiction or speculation, legend, myth, passed along as fact. [</a:t>
            </a:r>
            <a:r>
              <a:rPr lang="en-US" sz="2300" b="0" i="0" dirty="0">
                <a:solidFill>
                  <a:srgbClr val="0000FF"/>
                </a:solidFill>
                <a:effectLst/>
                <a:latin typeface="system-ui"/>
              </a:rPr>
              <a:t>2 Corinthians 10:4-5</a:t>
            </a:r>
            <a:r>
              <a:rPr lang="en-US" sz="2400" b="0" i="0" dirty="0">
                <a:solidFill>
                  <a:srgbClr val="0000FF"/>
                </a:solidFill>
                <a:effectLst/>
                <a:latin typeface="system-ui"/>
              </a:rPr>
              <a:t>]</a:t>
            </a:r>
            <a:endParaRPr lang="en-US" b="0" i="0" dirty="0">
              <a:solidFill>
                <a:srgbClr val="000000"/>
              </a:solidFill>
              <a:effectLst/>
              <a:latin typeface="Times New Roman" panose="02020603050405020304" pitchFamily="18" charset="0"/>
              <a:cs typeface="Times New Roman" panose="02020603050405020304" pitchFamily="18" charset="0"/>
            </a:endParaRPr>
          </a:p>
          <a:p>
            <a:pPr>
              <a:spcBef>
                <a:spcPts val="1200"/>
              </a:spcBef>
            </a:pPr>
            <a:r>
              <a:rPr lang="en-US" sz="2000" dirty="0">
                <a:solidFill>
                  <a:srgbClr val="000000"/>
                </a:solidFill>
                <a:latin typeface="Times New Roman" panose="02020603050405020304" pitchFamily="18" charset="0"/>
                <a:cs typeface="Times New Roman" panose="02020603050405020304" pitchFamily="18" charset="0"/>
              </a:rPr>
              <a:t>Pro-choice </a:t>
            </a:r>
            <a:r>
              <a:rPr lang="en-US" sz="2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“my body, my choice” is not science because the baby is in a “womb” separated from the woman’s body. Yet, millions of people argue politically for abortion.</a:t>
            </a:r>
            <a:endParaRPr lang="en-US" sz="2000" dirty="0">
              <a:solidFill>
                <a:srgbClr val="000000"/>
              </a:solidFill>
              <a:latin typeface="Times New Roman" panose="02020603050405020304" pitchFamily="18" charset="0"/>
              <a:cs typeface="Times New Roman" panose="02020603050405020304" pitchFamily="18" charset="0"/>
            </a:endParaRPr>
          </a:p>
          <a:p>
            <a:pPr>
              <a:spcBef>
                <a:spcPts val="1200"/>
              </a:spcBef>
            </a:pPr>
            <a:r>
              <a:rPr lang="en-US" sz="2000" dirty="0">
                <a:solidFill>
                  <a:srgbClr val="0000FF"/>
                </a:solidFill>
                <a:latin typeface="Times New Roman" panose="02020603050405020304" pitchFamily="18" charset="0"/>
                <a:cs typeface="Times New Roman" panose="02020603050405020304" pitchFamily="18" charset="0"/>
              </a:rPr>
              <a:t>Dinosaur depictions are mostly speculation because a few fossilized bones are found yet complete images of their structure, appearance, skin color &amp; behaviors are displayed!</a:t>
            </a:r>
          </a:p>
        </p:txBody>
      </p:sp>
      <p:pic>
        <p:nvPicPr>
          <p:cNvPr id="5" name="Picture 4">
            <a:extLst>
              <a:ext uri="{FF2B5EF4-FFF2-40B4-BE49-F238E27FC236}">
                <a16:creationId xmlns:a16="http://schemas.microsoft.com/office/drawing/2014/main" id="{406F6AA8-1811-79C2-6D1E-950197866B3A}"/>
              </a:ext>
            </a:extLst>
          </p:cNvPr>
          <p:cNvPicPr>
            <a:picLocks noChangeAspect="1"/>
          </p:cNvPicPr>
          <p:nvPr/>
        </p:nvPicPr>
        <p:blipFill>
          <a:blip r:embed="rId2"/>
          <a:stretch>
            <a:fillRect/>
          </a:stretch>
        </p:blipFill>
        <p:spPr>
          <a:xfrm>
            <a:off x="29488" y="-1"/>
            <a:ext cx="3418924" cy="4279577"/>
          </a:xfrm>
          <a:prstGeom prst="rect">
            <a:avLst/>
          </a:prstGeom>
        </p:spPr>
      </p:pic>
    </p:spTree>
    <p:extLst>
      <p:ext uri="{BB962C8B-B14F-4D97-AF65-F5344CB8AC3E}">
        <p14:creationId xmlns:p14="http://schemas.microsoft.com/office/powerpoint/2010/main" val="311661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fade">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fade">
                                      <p:cBhvr>
                                        <p:cTn id="3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7284004-3F0F-ADAD-E94C-0AEDB480DDFA}"/>
              </a:ext>
            </a:extLst>
          </p:cNvPr>
          <p:cNvSpPr>
            <a:spLocks noGrp="1"/>
          </p:cNvSpPr>
          <p:nvPr>
            <p:ph type="subTitle" idx="1"/>
          </p:nvPr>
        </p:nvSpPr>
        <p:spPr>
          <a:xfrm>
            <a:off x="45828" y="160811"/>
            <a:ext cx="6536780" cy="2196358"/>
          </a:xfrm>
        </p:spPr>
        <p:txBody>
          <a:bodyPr/>
          <a:lstStyle/>
          <a:p>
            <a:pPr>
              <a:spcBef>
                <a:spcPts val="0"/>
              </a:spcBef>
            </a:pPr>
            <a:r>
              <a:rPr lang="en-US" sz="2400" dirty="0">
                <a:solidFill>
                  <a:schemeClr val="tx1"/>
                </a:solidFill>
              </a:rPr>
              <a:t>“</a:t>
            </a:r>
            <a:r>
              <a:rPr lang="en-US" sz="2400" i="1" dirty="0">
                <a:solidFill>
                  <a:schemeClr val="tx1"/>
                </a:solidFill>
                <a:latin typeface="Times New Roman" panose="02020603050405020304" pitchFamily="18" charset="0"/>
                <a:cs typeface="Times New Roman" panose="02020603050405020304" pitchFamily="18" charset="0"/>
              </a:rPr>
              <a:t>Evolution and Creationism are compatible</a:t>
            </a:r>
            <a:r>
              <a:rPr lang="en-US" sz="2400" dirty="0">
                <a:solidFill>
                  <a:schemeClr val="tx1"/>
                </a:solidFill>
              </a:rPr>
              <a:t>.”</a:t>
            </a:r>
          </a:p>
          <a:p>
            <a:pPr marL="231775" indent="0" algn="l">
              <a:buClrTx/>
            </a:pPr>
            <a:r>
              <a:rPr lang="en-US" b="0" i="0" dirty="0">
                <a:solidFill>
                  <a:srgbClr val="0000FF"/>
                </a:solidFill>
                <a:effectLst/>
                <a:latin typeface="system-ui"/>
              </a:rPr>
              <a:t>People try to bridge the gap between evolution and creationism.</a:t>
            </a:r>
          </a:p>
          <a:p>
            <a:pPr marL="231775" indent="0" algn="l">
              <a:buClrTx/>
            </a:pPr>
            <a:r>
              <a:rPr lang="en-US" b="0" i="0" dirty="0">
                <a:solidFill>
                  <a:srgbClr val="0000FF"/>
                </a:solidFill>
                <a:effectLst/>
                <a:latin typeface="system-ui"/>
              </a:rPr>
              <a:t>They are </a:t>
            </a:r>
            <a:r>
              <a:rPr lang="en-US" sz="3600" b="0" i="0" dirty="0">
                <a:solidFill>
                  <a:schemeClr val="tx1"/>
                </a:solidFill>
                <a:effectLst/>
                <a:latin typeface="system-ui"/>
              </a:rPr>
              <a:t>MUTUALLY EXCLUSIVE</a:t>
            </a:r>
            <a:r>
              <a:rPr lang="en-US" b="0" i="0" dirty="0">
                <a:solidFill>
                  <a:srgbClr val="0000FF"/>
                </a:solidFill>
                <a:effectLst/>
                <a:latin typeface="system-ui"/>
              </a:rPr>
              <a:t>.</a:t>
            </a:r>
            <a:endParaRPr lang="en-US" sz="1800" b="0" i="0" dirty="0">
              <a:solidFill>
                <a:srgbClr val="000000"/>
              </a:solidFill>
              <a:effectLst/>
              <a:latin typeface="Times New Roman" panose="02020603050405020304" pitchFamily="18" charset="0"/>
              <a:cs typeface="Times New Roman" panose="02020603050405020304" pitchFamily="18" charset="0"/>
            </a:endParaRPr>
          </a:p>
          <a:p>
            <a:pPr algn="l"/>
            <a:endParaRPr lang="en-US" sz="4000" dirty="0">
              <a:solidFill>
                <a:schemeClr val="tx1"/>
              </a:solidFill>
            </a:endParaRPr>
          </a:p>
        </p:txBody>
      </p:sp>
      <p:pic>
        <p:nvPicPr>
          <p:cNvPr id="5" name="Picture 4">
            <a:extLst>
              <a:ext uri="{FF2B5EF4-FFF2-40B4-BE49-F238E27FC236}">
                <a16:creationId xmlns:a16="http://schemas.microsoft.com/office/drawing/2014/main" id="{39A9208A-B846-B9BA-4434-87D6C809FDBA}"/>
              </a:ext>
            </a:extLst>
          </p:cNvPr>
          <p:cNvPicPr>
            <a:picLocks noChangeAspect="1"/>
          </p:cNvPicPr>
          <p:nvPr/>
        </p:nvPicPr>
        <p:blipFill>
          <a:blip r:embed="rId2"/>
          <a:stretch>
            <a:fillRect/>
          </a:stretch>
        </p:blipFill>
        <p:spPr>
          <a:xfrm>
            <a:off x="6537853" y="16823"/>
            <a:ext cx="2469094" cy="2484335"/>
          </a:xfrm>
          <a:prstGeom prst="rect">
            <a:avLst/>
          </a:prstGeom>
        </p:spPr>
      </p:pic>
      <p:sp>
        <p:nvSpPr>
          <p:cNvPr id="8" name="TextBox 7">
            <a:extLst>
              <a:ext uri="{FF2B5EF4-FFF2-40B4-BE49-F238E27FC236}">
                <a16:creationId xmlns:a16="http://schemas.microsoft.com/office/drawing/2014/main" id="{03FBEE8C-CD07-DDC1-D77C-E486EAF0C0A4}"/>
              </a:ext>
            </a:extLst>
          </p:cNvPr>
          <p:cNvSpPr txBox="1"/>
          <p:nvPr/>
        </p:nvSpPr>
        <p:spPr>
          <a:xfrm>
            <a:off x="45828" y="2590800"/>
            <a:ext cx="9098172" cy="4108817"/>
          </a:xfrm>
          <a:prstGeom prst="rect">
            <a:avLst/>
          </a:prstGeom>
          <a:noFill/>
        </p:spPr>
        <p:txBody>
          <a:bodyPr wrap="square">
            <a:spAutoFit/>
          </a:bodyPr>
          <a:lstStyle/>
          <a:p>
            <a:pPr>
              <a:spcBef>
                <a:spcPts val="1800"/>
              </a:spcBef>
            </a:pPr>
            <a:r>
              <a:rPr lang="en-US" sz="2400" dirty="0">
                <a:solidFill>
                  <a:srgbClr val="FF0000"/>
                </a:solidFill>
                <a:latin typeface="Times New Roman" panose="02020603050405020304" pitchFamily="18" charset="0"/>
                <a:cs typeface="Times New Roman" panose="02020603050405020304" pitchFamily="18" charset="0"/>
              </a:rPr>
              <a:t>There is nothing random or chance in God’s creation of the universe and all living things. “</a:t>
            </a:r>
            <a:r>
              <a:rPr lang="en-US" sz="2400" dirty="0">
                <a:solidFill>
                  <a:srgbClr val="0000FF"/>
                </a:solidFill>
                <a:latin typeface="Times New Roman" panose="02020603050405020304" pitchFamily="18" charset="0"/>
                <a:cs typeface="Times New Roman" panose="02020603050405020304" pitchFamily="18" charset="0"/>
              </a:rPr>
              <a:t>And it was so</a:t>
            </a:r>
            <a:r>
              <a:rPr lang="en-US" sz="2400" dirty="0">
                <a:solidFill>
                  <a:srgbClr val="FF0000"/>
                </a:solidFill>
                <a:latin typeface="Times New Roman" panose="02020603050405020304" pitchFamily="18" charset="0"/>
                <a:cs typeface="Times New Roman" panose="02020603050405020304" pitchFamily="18" charset="0"/>
              </a:rPr>
              <a:t>” (Genesis 1:3, 7, 9, 11, 15, 24, 29).</a:t>
            </a:r>
          </a:p>
          <a:p>
            <a:pPr>
              <a:spcBef>
                <a:spcPts val="1800"/>
              </a:spcBef>
            </a:pPr>
            <a:r>
              <a:rPr lang="en-US" sz="2400" dirty="0">
                <a:solidFill>
                  <a:srgbClr val="000000"/>
                </a:solidFill>
                <a:latin typeface="Times New Roman" panose="02020603050405020304" pitchFamily="18" charset="0"/>
                <a:cs typeface="Times New Roman" panose="02020603050405020304" pitchFamily="18" charset="0"/>
              </a:rPr>
              <a:t>God was not </a:t>
            </a:r>
            <a:r>
              <a:rPr lang="en-US" sz="24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random</a:t>
            </a:r>
            <a:r>
              <a:rPr lang="en-US" sz="2400" dirty="0">
                <a:solidFill>
                  <a:srgbClr val="000000"/>
                </a:solidFill>
                <a:latin typeface="Times New Roman" panose="02020603050405020304" pitchFamily="18" charset="0"/>
                <a:cs typeface="Times New Roman" panose="02020603050405020304" pitchFamily="18" charset="0"/>
              </a:rPr>
              <a:t>, but specific in all His creation. “</a:t>
            </a:r>
            <a:r>
              <a:rPr lang="en-US" sz="2400" i="1" dirty="0">
                <a:solidFill>
                  <a:srgbClr val="0000FF"/>
                </a:solidFill>
                <a:latin typeface="Times New Roman" panose="02020603050405020304" pitchFamily="18" charset="0"/>
                <a:cs typeface="Times New Roman" panose="02020603050405020304" pitchFamily="18" charset="0"/>
              </a:rPr>
              <a:t>For you created my inmost being; </a:t>
            </a:r>
            <a:r>
              <a:rPr lang="en-US" sz="2400" b="1" i="1" dirty="0">
                <a:solidFill>
                  <a:srgbClr val="0000FF"/>
                </a:solidFill>
                <a:latin typeface="Times New Roman" panose="02020603050405020304" pitchFamily="18" charset="0"/>
                <a:cs typeface="Times New Roman" panose="02020603050405020304" pitchFamily="18" charset="0"/>
              </a:rPr>
              <a:t>you knit me together </a:t>
            </a:r>
            <a:r>
              <a:rPr lang="en-US" sz="2400" i="1" dirty="0">
                <a:solidFill>
                  <a:srgbClr val="0000FF"/>
                </a:solidFill>
                <a:latin typeface="Times New Roman" panose="02020603050405020304" pitchFamily="18" charset="0"/>
                <a:cs typeface="Times New Roman" panose="02020603050405020304" pitchFamily="18" charset="0"/>
              </a:rPr>
              <a:t>in my mother's womb. I praise you because I am fearfully and wonderfully made</a:t>
            </a:r>
            <a:r>
              <a:rPr lang="en-US" sz="2400" dirty="0"/>
              <a:t>.”</a:t>
            </a:r>
            <a:r>
              <a:rPr lang="en-US" sz="2400" dirty="0">
                <a:solidFill>
                  <a:srgbClr val="000000"/>
                </a:solidFill>
                <a:latin typeface="Times New Roman" panose="02020603050405020304" pitchFamily="18" charset="0"/>
                <a:cs typeface="Times New Roman" panose="02020603050405020304" pitchFamily="18" charset="0"/>
              </a:rPr>
              <a:t> (Psalms 139:13)</a:t>
            </a:r>
          </a:p>
          <a:p>
            <a:pPr>
              <a:spcBef>
                <a:spcPts val="1800"/>
              </a:spcBef>
            </a:pPr>
            <a:r>
              <a:rPr lang="en-US" sz="2400" dirty="0">
                <a:solidFill>
                  <a:srgbClr val="FF0000"/>
                </a:solidFill>
                <a:latin typeface="Times New Roman" panose="02020603050405020304" pitchFamily="18" charset="0"/>
                <a:cs typeface="Times New Roman" panose="02020603050405020304" pitchFamily="18" charset="0"/>
              </a:rPr>
              <a:t>God caused </a:t>
            </a:r>
            <a:r>
              <a:rPr lang="en-US" sz="2400" b="1" dirty="0">
                <a:latin typeface="Times New Roman" panose="02020603050405020304" pitchFamily="18" charset="0"/>
                <a:cs typeface="Times New Roman" panose="02020603050405020304" pitchFamily="18" charset="0"/>
              </a:rPr>
              <a:t>vegetation</a:t>
            </a:r>
            <a:r>
              <a:rPr lang="en-US" sz="2400" dirty="0">
                <a:solidFill>
                  <a:srgbClr val="FF0000"/>
                </a:solidFill>
                <a:latin typeface="Times New Roman" panose="02020603050405020304" pitchFamily="18" charset="0"/>
                <a:cs typeface="Times New Roman" panose="02020603050405020304" pitchFamily="18" charset="0"/>
              </a:rPr>
              <a:t> to spring forth on the 3</a:t>
            </a:r>
            <a:r>
              <a:rPr lang="en-US" sz="2400" baseline="30000" dirty="0">
                <a:solidFill>
                  <a:srgbClr val="FF0000"/>
                </a:solidFill>
                <a:latin typeface="Times New Roman" panose="02020603050405020304" pitchFamily="18" charset="0"/>
                <a:cs typeface="Times New Roman" panose="02020603050405020304" pitchFamily="18" charset="0"/>
              </a:rPr>
              <a:t>rd</a:t>
            </a:r>
            <a:r>
              <a:rPr lang="en-US" sz="2400" dirty="0">
                <a:solidFill>
                  <a:srgbClr val="FF0000"/>
                </a:solidFill>
                <a:latin typeface="Times New Roman" panose="02020603050405020304" pitchFamily="18" charset="0"/>
                <a:cs typeface="Times New Roman" panose="02020603050405020304" pitchFamily="18" charset="0"/>
              </a:rPr>
              <a:t> day &amp; made the </a:t>
            </a:r>
            <a:r>
              <a:rPr lang="en-US" sz="2400" b="1" dirty="0">
                <a:latin typeface="Times New Roman" panose="02020603050405020304" pitchFamily="18" charset="0"/>
                <a:cs typeface="Times New Roman" panose="02020603050405020304" pitchFamily="18" charset="0"/>
              </a:rPr>
              <a:t>sun and moon </a:t>
            </a:r>
            <a:r>
              <a:rPr lang="en-US" sz="2400" dirty="0">
                <a:solidFill>
                  <a:srgbClr val="FF0000"/>
                </a:solidFill>
                <a:latin typeface="Times New Roman" panose="02020603050405020304" pitchFamily="18" charset="0"/>
                <a:cs typeface="Times New Roman" panose="02020603050405020304" pitchFamily="18" charset="0"/>
              </a:rPr>
              <a:t>on the fourth day. That is not naturally possible (Genesis 1:11, 14, 18).</a:t>
            </a:r>
          </a:p>
          <a:p>
            <a:pPr>
              <a:spcBef>
                <a:spcPts val="1800"/>
              </a:spcBef>
            </a:pPr>
            <a:r>
              <a:rPr lang="en-US" sz="2400" dirty="0">
                <a:solidFill>
                  <a:srgbClr val="0000FF"/>
                </a:solidFill>
                <a:latin typeface="Times New Roman" panose="02020603050405020304" pitchFamily="18" charset="0"/>
                <a:cs typeface="Times New Roman" panose="02020603050405020304" pitchFamily="18" charset="0"/>
              </a:rPr>
              <a:t>God created all living things “</a:t>
            </a:r>
            <a:r>
              <a:rPr lang="en-US" sz="2400" dirty="0">
                <a:latin typeface="Times New Roman" panose="02020603050405020304" pitchFamily="18" charset="0"/>
                <a:cs typeface="Times New Roman" panose="02020603050405020304" pitchFamily="18" charset="0"/>
              </a:rPr>
              <a:t>AFTER THEIR OWN KIND</a:t>
            </a:r>
            <a:r>
              <a:rPr lang="en-US" sz="2400" dirty="0">
                <a:solidFill>
                  <a:srgbClr val="0000FF"/>
                </a:solidFill>
                <a:latin typeface="Times New Roman" panose="02020603050405020304" pitchFamily="18" charset="0"/>
                <a:cs typeface="Times New Roman" panose="02020603050405020304" pitchFamily="18" charset="0"/>
              </a:rPr>
              <a:t>” </a:t>
            </a:r>
            <a:r>
              <a:rPr lang="en-US" sz="2000" dirty="0">
                <a:solidFill>
                  <a:srgbClr val="0000FF"/>
                </a:solidFill>
                <a:latin typeface="Times New Roman" panose="02020603050405020304" pitchFamily="18" charset="0"/>
                <a:cs typeface="Times New Roman" panose="02020603050405020304" pitchFamily="18" charset="0"/>
              </a:rPr>
              <a:t>(Genesis 1).</a:t>
            </a:r>
            <a:endParaRPr lang="en-US"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297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fade">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fade">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fade">
                                      <p:cBhvr>
                                        <p:cTn id="3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7284004-3F0F-ADAD-E94C-0AEDB480DDFA}"/>
              </a:ext>
            </a:extLst>
          </p:cNvPr>
          <p:cNvSpPr>
            <a:spLocks noGrp="1"/>
          </p:cNvSpPr>
          <p:nvPr>
            <p:ph type="subTitle" idx="1"/>
          </p:nvPr>
        </p:nvSpPr>
        <p:spPr>
          <a:xfrm>
            <a:off x="21465" y="2272082"/>
            <a:ext cx="9122535" cy="4585917"/>
          </a:xfrm>
        </p:spPr>
        <p:txBody>
          <a:bodyPr/>
          <a:lstStyle/>
          <a:p>
            <a:r>
              <a:rPr lang="en-US" i="1" dirty="0">
                <a:solidFill>
                  <a:schemeClr val="tx1"/>
                </a:solidFill>
                <a:latin typeface="Times New Roman" panose="02020603050405020304" pitchFamily="18" charset="0"/>
                <a:cs typeface="Times New Roman" panose="02020603050405020304" pitchFamily="18" charset="0"/>
              </a:rPr>
              <a:t>“Man came from an ape”</a:t>
            </a:r>
          </a:p>
          <a:p>
            <a:r>
              <a:rPr lang="en-US" dirty="0">
                <a:solidFill>
                  <a:srgbClr val="0000FF"/>
                </a:solidFill>
              </a:rPr>
              <a:t>Evolution points to common ancestry.</a:t>
            </a:r>
          </a:p>
          <a:p>
            <a:endParaRPr lang="en-US" sz="1200" dirty="0">
              <a:solidFill>
                <a:schemeClr val="tx1"/>
              </a:solidFill>
            </a:endParaRPr>
          </a:p>
          <a:p>
            <a:r>
              <a:rPr lang="en-US" i="1" dirty="0">
                <a:solidFill>
                  <a:schemeClr val="tx1"/>
                </a:solidFill>
                <a:latin typeface="Times New Roman" panose="02020603050405020304" pitchFamily="18" charset="0"/>
                <a:cs typeface="Times New Roman" panose="02020603050405020304" pitchFamily="18" charset="0"/>
              </a:rPr>
              <a:t>“The universe came out of a primordial soup.”</a:t>
            </a:r>
          </a:p>
          <a:p>
            <a:r>
              <a:rPr lang="en-US" dirty="0">
                <a:solidFill>
                  <a:srgbClr val="0000FF"/>
                </a:solidFill>
              </a:rPr>
              <a:t>Evolution shows a progression from chemicals to genetic material to cells to living systems.</a:t>
            </a:r>
          </a:p>
          <a:p>
            <a:endParaRPr lang="en-US" sz="1200" dirty="0">
              <a:solidFill>
                <a:schemeClr val="tx1"/>
              </a:solidFill>
            </a:endParaRPr>
          </a:p>
          <a:p>
            <a:r>
              <a:rPr lang="en-US" i="1" dirty="0">
                <a:solidFill>
                  <a:schemeClr val="tx1"/>
                </a:solidFill>
                <a:latin typeface="Times New Roman" panose="02020603050405020304" pitchFamily="18" charset="0"/>
                <a:cs typeface="Times New Roman" panose="02020603050405020304" pitchFamily="18" charset="0"/>
              </a:rPr>
              <a:t>“Faith is not scientific”</a:t>
            </a:r>
          </a:p>
          <a:p>
            <a:r>
              <a:rPr lang="en-US" dirty="0">
                <a:solidFill>
                  <a:srgbClr val="0000FF"/>
                </a:solidFill>
                <a:latin typeface="Calibri" panose="020F0502020204030204" pitchFamily="34" charset="0"/>
                <a:cs typeface="Calibri" panose="020F0502020204030204" pitchFamily="34" charset="0"/>
              </a:rPr>
              <a:t>Both evolution and Creationism are </a:t>
            </a:r>
            <a:r>
              <a:rPr lang="en-US" dirty="0">
                <a:solidFill>
                  <a:srgbClr val="FF0000"/>
                </a:solidFill>
                <a:latin typeface="Calibri" panose="020F0502020204030204" pitchFamily="34" charset="0"/>
                <a:cs typeface="Calibri" panose="020F0502020204030204" pitchFamily="34" charset="0"/>
              </a:rPr>
              <a:t>FAITH</a:t>
            </a:r>
            <a:r>
              <a:rPr lang="en-US" dirty="0">
                <a:solidFill>
                  <a:srgbClr val="0000FF"/>
                </a:solidFill>
                <a:latin typeface="Calibri" panose="020F0502020204030204" pitchFamily="34" charset="0"/>
                <a:cs typeface="Calibri" panose="020F0502020204030204" pitchFamily="34" charset="0"/>
              </a:rPr>
              <a:t>-based.</a:t>
            </a:r>
          </a:p>
        </p:txBody>
      </p:sp>
      <p:pic>
        <p:nvPicPr>
          <p:cNvPr id="6" name="Picture 5">
            <a:extLst>
              <a:ext uri="{FF2B5EF4-FFF2-40B4-BE49-F238E27FC236}">
                <a16:creationId xmlns:a16="http://schemas.microsoft.com/office/drawing/2014/main" id="{26F00BEF-C861-64E0-FCCF-C64311228B56}"/>
              </a:ext>
            </a:extLst>
          </p:cNvPr>
          <p:cNvPicPr>
            <a:picLocks noChangeAspect="1"/>
          </p:cNvPicPr>
          <p:nvPr/>
        </p:nvPicPr>
        <p:blipFill>
          <a:blip r:embed="rId2"/>
          <a:stretch>
            <a:fillRect/>
          </a:stretch>
        </p:blipFill>
        <p:spPr>
          <a:xfrm>
            <a:off x="2057400" y="194221"/>
            <a:ext cx="5364945" cy="2049958"/>
          </a:xfrm>
          <a:prstGeom prst="rect">
            <a:avLst/>
          </a:prstGeom>
        </p:spPr>
      </p:pic>
    </p:spTree>
    <p:extLst>
      <p:ext uri="{BB962C8B-B14F-4D97-AF65-F5344CB8AC3E}">
        <p14:creationId xmlns:p14="http://schemas.microsoft.com/office/powerpoint/2010/main" val="368352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148"/>
          <p:cNvSpPr txBox="1">
            <a:spLocks noGrp="1"/>
          </p:cNvSpPr>
          <p:nvPr>
            <p:ph type="title"/>
          </p:nvPr>
        </p:nvSpPr>
        <p:spPr>
          <a:xfrm>
            <a:off x="892969" y="526852"/>
            <a:ext cx="7358063"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sz="5400" b="1" dirty="0">
                <a:solidFill>
                  <a:srgbClr val="0000FF"/>
                </a:solidFill>
                <a:latin typeface="Tahoma"/>
                <a:ea typeface="Tahoma"/>
                <a:cs typeface="Tahoma"/>
                <a:sym typeface="Tahoma"/>
              </a:rPr>
              <a:t>Faith-based Views</a:t>
            </a:r>
            <a:endParaRPr sz="5400" b="1" dirty="0">
              <a:solidFill>
                <a:srgbClr val="0000FF"/>
              </a:solidFill>
              <a:latin typeface="Tahoma"/>
              <a:ea typeface="Tahoma"/>
              <a:cs typeface="Tahoma"/>
              <a:sym typeface="Tahoma"/>
            </a:endParaRPr>
          </a:p>
        </p:txBody>
      </p:sp>
      <p:sp>
        <p:nvSpPr>
          <p:cNvPr id="882" name="Google Shape;882;p148"/>
          <p:cNvSpPr txBox="1">
            <a:spLocks noGrp="1"/>
          </p:cNvSpPr>
          <p:nvPr>
            <p:ph type="body" idx="1"/>
          </p:nvPr>
        </p:nvSpPr>
        <p:spPr>
          <a:xfrm>
            <a:off x="4190998" y="1981200"/>
            <a:ext cx="4419601" cy="4419600"/>
          </a:xfrm>
          <a:prstGeom prst="rect">
            <a:avLst/>
          </a:prstGeom>
          <a:noFill/>
          <a:ln>
            <a:noFill/>
          </a:ln>
        </p:spPr>
        <p:txBody>
          <a:bodyPr spcFirstLastPara="1" wrap="square" lIns="35700" tIns="35700" rIns="35700" bIns="35700" anchor="ctr" anchorCtr="0">
            <a:noAutofit/>
          </a:bodyPr>
          <a:lstStyle/>
          <a:p>
            <a:pPr marL="117475" lvl="0" indent="0" algn="l" rtl="0">
              <a:spcBef>
                <a:spcPts val="0"/>
              </a:spcBef>
              <a:spcAft>
                <a:spcPts val="0"/>
              </a:spcAft>
              <a:buClr>
                <a:srgbClr val="FF0000"/>
              </a:buClr>
              <a:buSzPts val="3200"/>
              <a:buNone/>
            </a:pPr>
            <a:r>
              <a:rPr lang="en-US" sz="3200" b="1" i="0" dirty="0">
                <a:solidFill>
                  <a:schemeClr val="bg2"/>
                </a:solidFill>
                <a:latin typeface="Tahoma"/>
                <a:ea typeface="Tahoma"/>
                <a:cs typeface="Tahoma"/>
                <a:sym typeface="Tahoma"/>
              </a:rPr>
              <a:t>Creationism</a:t>
            </a:r>
            <a:r>
              <a:rPr lang="en-US" sz="3200" i="0" dirty="0">
                <a:solidFill>
                  <a:schemeClr val="bg2"/>
                </a:solidFill>
                <a:latin typeface="Tahoma"/>
                <a:ea typeface="Tahoma"/>
                <a:cs typeface="Tahoma"/>
                <a:sym typeface="Tahoma"/>
              </a:rPr>
              <a:t> and </a:t>
            </a:r>
            <a:r>
              <a:rPr lang="en-US" sz="3200" b="1" i="0" dirty="0">
                <a:solidFill>
                  <a:schemeClr val="bg2"/>
                </a:solidFill>
                <a:latin typeface="Tahoma"/>
                <a:ea typeface="Tahoma"/>
                <a:cs typeface="Tahoma"/>
                <a:sym typeface="Tahoma"/>
              </a:rPr>
              <a:t>Evolution</a:t>
            </a:r>
            <a:r>
              <a:rPr lang="en-US" sz="3200" i="0" dirty="0">
                <a:solidFill>
                  <a:schemeClr val="bg2"/>
                </a:solidFill>
                <a:latin typeface="Tahoma"/>
                <a:ea typeface="Tahoma"/>
                <a:cs typeface="Tahoma"/>
                <a:sym typeface="Tahoma"/>
              </a:rPr>
              <a:t> are both origin theories.</a:t>
            </a:r>
          </a:p>
          <a:p>
            <a:pPr marL="117475" lvl="0" indent="0" algn="l" rtl="0">
              <a:spcBef>
                <a:spcPts val="0"/>
              </a:spcBef>
              <a:spcAft>
                <a:spcPts val="0"/>
              </a:spcAft>
              <a:buClr>
                <a:srgbClr val="FF0000"/>
              </a:buClr>
              <a:buSzPts val="3200"/>
              <a:buNone/>
            </a:pPr>
            <a:endParaRPr lang="en-US" sz="3200" i="0" dirty="0">
              <a:solidFill>
                <a:schemeClr val="bg2"/>
              </a:solidFill>
              <a:latin typeface="Tahoma"/>
              <a:ea typeface="Tahoma"/>
              <a:cs typeface="Tahoma"/>
              <a:sym typeface="Tahoma"/>
            </a:endParaRPr>
          </a:p>
          <a:p>
            <a:pPr marL="117475" lvl="0" indent="0" algn="l" rtl="0">
              <a:spcBef>
                <a:spcPts val="0"/>
              </a:spcBef>
              <a:spcAft>
                <a:spcPts val="0"/>
              </a:spcAft>
              <a:buClr>
                <a:srgbClr val="FF0000"/>
              </a:buClr>
              <a:buSzPts val="3200"/>
              <a:buNone/>
            </a:pPr>
            <a:r>
              <a:rPr lang="en-US" sz="4000" i="0" dirty="0">
                <a:solidFill>
                  <a:srgbClr val="0000FF"/>
                </a:solidFill>
                <a:latin typeface="Tahoma"/>
                <a:ea typeface="Tahoma"/>
                <a:cs typeface="Tahoma"/>
                <a:sym typeface="Tahoma"/>
              </a:rPr>
              <a:t>There is no way of directly “testing” either view.</a:t>
            </a:r>
            <a:endParaRPr sz="4000" dirty="0">
              <a:solidFill>
                <a:srgbClr val="0000FF"/>
              </a:solidFill>
            </a:endParaRPr>
          </a:p>
        </p:txBody>
      </p:sp>
      <p:pic>
        <p:nvPicPr>
          <p:cNvPr id="4" name="Google Shape;906;p151">
            <a:extLst>
              <a:ext uri="{FF2B5EF4-FFF2-40B4-BE49-F238E27FC236}">
                <a16:creationId xmlns:a16="http://schemas.microsoft.com/office/drawing/2014/main" id="{CAE1D1AB-C8E1-EC27-47C6-9253648AC40F}"/>
              </a:ext>
            </a:extLst>
          </p:cNvPr>
          <p:cNvPicPr preferRelativeResize="0"/>
          <p:nvPr/>
        </p:nvPicPr>
        <p:blipFill rotWithShape="1">
          <a:blip r:embed="rId3">
            <a:alphaModFix/>
          </a:blip>
          <a:srcRect/>
          <a:stretch/>
        </p:blipFill>
        <p:spPr>
          <a:xfrm>
            <a:off x="509648" y="2286000"/>
            <a:ext cx="3681351" cy="3962400"/>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7284004-3F0F-ADAD-E94C-0AEDB480DDFA}"/>
              </a:ext>
            </a:extLst>
          </p:cNvPr>
          <p:cNvSpPr>
            <a:spLocks noGrp="1"/>
          </p:cNvSpPr>
          <p:nvPr>
            <p:ph type="subTitle" idx="1"/>
          </p:nvPr>
        </p:nvSpPr>
        <p:spPr>
          <a:xfrm>
            <a:off x="26413" y="685800"/>
            <a:ext cx="9122535" cy="6172200"/>
          </a:xfrm>
        </p:spPr>
        <p:txBody>
          <a:bodyPr/>
          <a:lstStyle/>
          <a:p>
            <a:pPr algn="l">
              <a:spcBef>
                <a:spcPts val="0"/>
              </a:spcBef>
            </a:pPr>
            <a:r>
              <a:rPr lang="en-US" i="1" dirty="0">
                <a:solidFill>
                  <a:schemeClr val="tx1"/>
                </a:solidFill>
                <a:latin typeface="Times New Roman" panose="02020603050405020304" pitchFamily="18" charset="0"/>
                <a:cs typeface="Times New Roman" panose="02020603050405020304" pitchFamily="18" charset="0"/>
              </a:rPr>
              <a:t>“There are TWO opposing </a:t>
            </a:r>
          </a:p>
          <a:p>
            <a:pPr algn="l">
              <a:spcBef>
                <a:spcPts val="0"/>
              </a:spcBef>
            </a:pPr>
            <a:r>
              <a:rPr lang="en-US" i="1" dirty="0">
                <a:solidFill>
                  <a:schemeClr val="tx1"/>
                </a:solidFill>
                <a:latin typeface="Times New Roman" panose="02020603050405020304" pitchFamily="18" charset="0"/>
                <a:cs typeface="Times New Roman" panose="02020603050405020304" pitchFamily="18" charset="0"/>
              </a:rPr>
              <a:t>views and no other valid ones: </a:t>
            </a:r>
          </a:p>
          <a:p>
            <a:pPr algn="l">
              <a:spcBef>
                <a:spcPts val="0"/>
              </a:spcBef>
            </a:pPr>
            <a:r>
              <a:rPr lang="en-US" i="1" dirty="0">
                <a:solidFill>
                  <a:schemeClr val="tx1"/>
                </a:solidFill>
                <a:latin typeface="Times New Roman" panose="02020603050405020304" pitchFamily="18" charset="0"/>
                <a:cs typeface="Times New Roman" panose="02020603050405020304" pitchFamily="18" charset="0"/>
              </a:rPr>
              <a:t>naturalism and creationism.”</a:t>
            </a:r>
          </a:p>
          <a:p>
            <a:pPr marL="403225" lvl="1" indent="-284163" algn="l">
              <a:spcBef>
                <a:spcPts val="1800"/>
              </a:spcBef>
              <a:buClr>
                <a:schemeClr val="dk1"/>
              </a:buClr>
              <a:buSzPts val="2100"/>
              <a:buFont typeface="Tahoma"/>
              <a:buChar char="•"/>
            </a:pPr>
            <a:r>
              <a:rPr lang="en-US" sz="2100" dirty="0">
                <a:solidFill>
                  <a:srgbClr val="FF3399"/>
                </a:solidFill>
                <a:latin typeface="Tahoma"/>
                <a:ea typeface="Tahoma"/>
                <a:cs typeface="Tahoma"/>
                <a:sym typeface="Tahoma"/>
              </a:rPr>
              <a:t>Naturalism advocates a 13.5 billion year old expanding universe with no supernatural (theistic) forces, but created through random, </a:t>
            </a:r>
            <a:r>
              <a:rPr lang="en-US" sz="2100" dirty="0">
                <a:solidFill>
                  <a:schemeClr val="tx1"/>
                </a:solidFill>
                <a:latin typeface="Tahoma"/>
                <a:ea typeface="Tahoma"/>
                <a:cs typeface="Tahoma"/>
                <a:sym typeface="Tahoma"/>
              </a:rPr>
              <a:t>naturalistic processes</a:t>
            </a:r>
            <a:r>
              <a:rPr lang="en-US" sz="2100" dirty="0">
                <a:solidFill>
                  <a:srgbClr val="FF3399"/>
                </a:solidFill>
                <a:latin typeface="Tahoma"/>
                <a:ea typeface="Tahoma"/>
                <a:cs typeface="Tahoma"/>
                <a:sym typeface="Tahoma"/>
              </a:rPr>
              <a:t>, beginning from a Big Bang.</a:t>
            </a:r>
          </a:p>
          <a:p>
            <a:pPr marL="403225" lvl="1" indent="-284163" algn="l">
              <a:spcBef>
                <a:spcPts val="1800"/>
              </a:spcBef>
              <a:buClr>
                <a:schemeClr val="dk1"/>
              </a:buClr>
              <a:buSzPts val="2100"/>
              <a:buFont typeface="Tahoma"/>
              <a:buChar char="•"/>
            </a:pPr>
            <a:r>
              <a:rPr lang="en-US" sz="2100" dirty="0">
                <a:solidFill>
                  <a:srgbClr val="00B050"/>
                </a:solidFill>
                <a:latin typeface="Tahoma"/>
                <a:ea typeface="Tahoma"/>
                <a:cs typeface="Tahoma"/>
                <a:sym typeface="Tahoma"/>
              </a:rPr>
              <a:t>“Creationists” believe in God’s sovereignty, omnipotence, omniscience, and omnipresence as the Creator. They reject the notion that natural processes can produce change over time, holding to seven 24-hour days creation of all things. Genesis is a literal and chronological record of an ~6000 year old earth. Fossils are either ignored or derived from the great flood.</a:t>
            </a:r>
          </a:p>
          <a:p>
            <a:pPr marL="403225" indent="-284163" algn="l">
              <a:spcBef>
                <a:spcPts val="1800"/>
              </a:spcBef>
              <a:buClrTx/>
              <a:buFont typeface="Arial" panose="020B0604020202020204" pitchFamily="34" charset="0"/>
              <a:buChar char="•"/>
            </a:pPr>
            <a:r>
              <a:rPr lang="en-US" sz="2800" i="1" dirty="0">
                <a:solidFill>
                  <a:schemeClr val="tx1"/>
                </a:solidFill>
                <a:latin typeface="Times New Roman" panose="02020603050405020304" pitchFamily="18" charset="0"/>
                <a:cs typeface="Times New Roman" panose="02020603050405020304" pitchFamily="18" charset="0"/>
              </a:rPr>
              <a:t>These are the EXTREMES and there are many other beliefs. Not all Bible believers accept either extreme.</a:t>
            </a:r>
          </a:p>
          <a:p>
            <a:endParaRPr lang="en-US" dirty="0">
              <a:solidFill>
                <a:srgbClr val="0000FF"/>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6F00BEF-C861-64E0-FCCF-C64311228B56}"/>
              </a:ext>
            </a:extLst>
          </p:cNvPr>
          <p:cNvPicPr>
            <a:picLocks noChangeAspect="1"/>
          </p:cNvPicPr>
          <p:nvPr/>
        </p:nvPicPr>
        <p:blipFill>
          <a:blip r:embed="rId2"/>
          <a:stretch>
            <a:fillRect/>
          </a:stretch>
        </p:blipFill>
        <p:spPr>
          <a:xfrm>
            <a:off x="5105400" y="0"/>
            <a:ext cx="4017135" cy="1904377"/>
          </a:xfrm>
          <a:prstGeom prst="rect">
            <a:avLst/>
          </a:prstGeom>
        </p:spPr>
      </p:pic>
    </p:spTree>
    <p:extLst>
      <p:ext uri="{BB962C8B-B14F-4D97-AF65-F5344CB8AC3E}">
        <p14:creationId xmlns:p14="http://schemas.microsoft.com/office/powerpoint/2010/main" val="392619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7284004-3F0F-ADAD-E94C-0AEDB480DDFA}"/>
              </a:ext>
            </a:extLst>
          </p:cNvPr>
          <p:cNvSpPr>
            <a:spLocks noGrp="1"/>
          </p:cNvSpPr>
          <p:nvPr>
            <p:ph type="subTitle" idx="1"/>
          </p:nvPr>
        </p:nvSpPr>
        <p:spPr>
          <a:xfrm>
            <a:off x="10732" y="2667000"/>
            <a:ext cx="9122535" cy="4191000"/>
          </a:xfrm>
        </p:spPr>
        <p:txBody>
          <a:bodyPr/>
          <a:lstStyle/>
          <a:p>
            <a:pPr marL="0" indent="6350" algn="l"/>
            <a:r>
              <a:rPr lang="en-US" i="1" dirty="0">
                <a:solidFill>
                  <a:schemeClr val="tx1"/>
                </a:solidFill>
                <a:latin typeface="Times New Roman" panose="02020603050405020304" pitchFamily="18" charset="0"/>
                <a:cs typeface="Times New Roman" panose="02020603050405020304" pitchFamily="18" charset="0"/>
              </a:rPr>
              <a:t>“Faith comes by hearing and hearing by the word of God”  </a:t>
            </a:r>
            <a:r>
              <a:rPr lang="en-US" sz="2400" dirty="0">
                <a:solidFill>
                  <a:srgbClr val="00B050"/>
                </a:solidFill>
              </a:rPr>
              <a:t>Romans 10:17</a:t>
            </a:r>
          </a:p>
          <a:p>
            <a:pPr marL="482600" indent="-315913" algn="l">
              <a:spcBef>
                <a:spcPts val="1200"/>
              </a:spcBef>
              <a:buClrTx/>
              <a:buFont typeface="Arial" panose="020B0604020202020204" pitchFamily="34" charset="0"/>
              <a:buChar char="•"/>
            </a:pPr>
            <a:r>
              <a:rPr lang="en-US" dirty="0">
                <a:solidFill>
                  <a:srgbClr val="FF0000"/>
                </a:solidFill>
              </a:rPr>
              <a:t>There is a natural faith that all people possess.</a:t>
            </a:r>
          </a:p>
          <a:p>
            <a:pPr marL="482600" indent="-315913" algn="l">
              <a:spcBef>
                <a:spcPts val="1200"/>
              </a:spcBef>
              <a:buClrTx/>
              <a:buFont typeface="Arial" panose="020B0604020202020204" pitchFamily="34" charset="0"/>
              <a:buChar char="•"/>
            </a:pPr>
            <a:r>
              <a:rPr lang="en-US" dirty="0">
                <a:solidFill>
                  <a:srgbClr val="0000FF"/>
                </a:solidFill>
              </a:rPr>
              <a:t>There is a spiritual faith that only believers in Jesus Christ possess (a gift from God).</a:t>
            </a:r>
          </a:p>
          <a:p>
            <a:pPr marL="0" indent="6350" algn="l">
              <a:spcBef>
                <a:spcPts val="1200"/>
              </a:spcBef>
            </a:pPr>
            <a:r>
              <a:rPr lang="en-US" dirty="0">
                <a:solidFill>
                  <a:schemeClr val="tx1"/>
                </a:solidFill>
                <a:latin typeface="Times New Roman" panose="02020603050405020304" pitchFamily="18" charset="0"/>
                <a:cs typeface="Times New Roman" panose="02020603050405020304" pitchFamily="18" charset="0"/>
              </a:rPr>
              <a:t>We need to use the God-inspired Holy Scriptures as our basis of faith.</a:t>
            </a:r>
            <a:endParaRPr lang="en-US" dirty="0">
              <a:solidFill>
                <a:srgbClr val="0000FF"/>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4A00690-6249-43A5-547F-9ACA1F21541B}"/>
              </a:ext>
            </a:extLst>
          </p:cNvPr>
          <p:cNvPicPr>
            <a:picLocks noChangeAspect="1"/>
          </p:cNvPicPr>
          <p:nvPr/>
        </p:nvPicPr>
        <p:blipFill>
          <a:blip r:embed="rId2"/>
          <a:stretch>
            <a:fillRect/>
          </a:stretch>
        </p:blipFill>
        <p:spPr>
          <a:xfrm>
            <a:off x="5410200" y="0"/>
            <a:ext cx="3706968" cy="2667000"/>
          </a:xfrm>
          <a:prstGeom prst="rect">
            <a:avLst/>
          </a:prstGeom>
        </p:spPr>
      </p:pic>
      <p:sp>
        <p:nvSpPr>
          <p:cNvPr id="7" name="TextBox 6">
            <a:extLst>
              <a:ext uri="{FF2B5EF4-FFF2-40B4-BE49-F238E27FC236}">
                <a16:creationId xmlns:a16="http://schemas.microsoft.com/office/drawing/2014/main" id="{E863FB6B-5F40-9B4B-8387-D45CF31E599B}"/>
              </a:ext>
            </a:extLst>
          </p:cNvPr>
          <p:cNvSpPr txBox="1"/>
          <p:nvPr/>
        </p:nvSpPr>
        <p:spPr>
          <a:xfrm>
            <a:off x="10732" y="374736"/>
            <a:ext cx="5384441" cy="1938992"/>
          </a:xfrm>
          <a:prstGeom prst="rect">
            <a:avLst/>
          </a:prstGeom>
          <a:noFill/>
        </p:spPr>
        <p:txBody>
          <a:bodyPr wrap="square">
            <a:spAutoFit/>
          </a:bodyPr>
          <a:lstStyle/>
          <a:p>
            <a:r>
              <a:rPr lang="en-US" sz="3200" i="1" dirty="0">
                <a:solidFill>
                  <a:schemeClr val="tx1"/>
                </a:solidFill>
                <a:latin typeface="Times New Roman" panose="02020603050405020304" pitchFamily="18" charset="0"/>
                <a:cs typeface="Times New Roman" panose="02020603050405020304" pitchFamily="18" charset="0"/>
              </a:rPr>
              <a:t>“For by Grace you are saved through </a:t>
            </a:r>
            <a:r>
              <a:rPr lang="en-US" sz="3200" i="1" dirty="0">
                <a:solidFill>
                  <a:srgbClr val="0000FF"/>
                </a:solidFill>
                <a:latin typeface="Times New Roman" panose="02020603050405020304" pitchFamily="18" charset="0"/>
                <a:cs typeface="Times New Roman" panose="02020603050405020304" pitchFamily="18" charset="0"/>
              </a:rPr>
              <a:t>faith</a:t>
            </a:r>
            <a:r>
              <a:rPr lang="en-US" sz="3200" i="1" dirty="0">
                <a:solidFill>
                  <a:schemeClr val="tx1"/>
                </a:solidFill>
                <a:latin typeface="Times New Roman" panose="02020603050405020304" pitchFamily="18" charset="0"/>
                <a:cs typeface="Times New Roman" panose="02020603050405020304" pitchFamily="18" charset="0"/>
              </a:rPr>
              <a:t>, and this </a:t>
            </a:r>
            <a:r>
              <a:rPr lang="en-US" sz="3200" i="1" dirty="0">
                <a:solidFill>
                  <a:srgbClr val="0000FF"/>
                </a:solidFill>
                <a:latin typeface="Times New Roman" panose="02020603050405020304" pitchFamily="18" charset="0"/>
                <a:cs typeface="Times New Roman" panose="02020603050405020304" pitchFamily="18" charset="0"/>
              </a:rPr>
              <a:t>NOT of yourselves</a:t>
            </a:r>
            <a:r>
              <a:rPr lang="en-US" sz="3200" i="1" dirty="0">
                <a:solidFill>
                  <a:schemeClr val="tx1"/>
                </a:solidFill>
                <a:latin typeface="Times New Roman" panose="02020603050405020304" pitchFamily="18" charset="0"/>
                <a:cs typeface="Times New Roman" panose="02020603050405020304" pitchFamily="18" charset="0"/>
              </a:rPr>
              <a:t>, it is a gift of God.” </a:t>
            </a:r>
          </a:p>
          <a:p>
            <a:pPr algn="r"/>
            <a:r>
              <a:rPr lang="en-US" sz="2400" i="1" dirty="0">
                <a:solidFill>
                  <a:schemeClr val="tx1"/>
                </a:solidFill>
                <a:latin typeface="Times New Roman" panose="02020603050405020304" pitchFamily="18" charset="0"/>
                <a:cs typeface="Times New Roman" panose="02020603050405020304" pitchFamily="18" charset="0"/>
              </a:rPr>
              <a:t>Ephesians 2:8-9</a:t>
            </a:r>
          </a:p>
        </p:txBody>
      </p:sp>
    </p:spTree>
    <p:extLst>
      <p:ext uri="{BB962C8B-B14F-4D97-AF65-F5344CB8AC3E}">
        <p14:creationId xmlns:p14="http://schemas.microsoft.com/office/powerpoint/2010/main" val="2236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863FB6B-5F40-9B4B-8387-D45CF31E599B}"/>
              </a:ext>
            </a:extLst>
          </p:cNvPr>
          <p:cNvSpPr txBox="1"/>
          <p:nvPr/>
        </p:nvSpPr>
        <p:spPr>
          <a:xfrm>
            <a:off x="5498121" y="228600"/>
            <a:ext cx="3657197" cy="2246769"/>
          </a:xfrm>
          <a:prstGeom prst="rect">
            <a:avLst/>
          </a:prstGeom>
          <a:noFill/>
        </p:spPr>
        <p:txBody>
          <a:bodyPr wrap="square">
            <a:spAutoFit/>
          </a:bodyPr>
          <a:lstStyle/>
          <a:p>
            <a:r>
              <a:rPr lang="en-US" sz="2800" i="1" dirty="0">
                <a:solidFill>
                  <a:schemeClr val="tx1"/>
                </a:solidFill>
                <a:latin typeface="Times New Roman" panose="02020603050405020304" pitchFamily="18" charset="0"/>
                <a:cs typeface="Times New Roman" panose="02020603050405020304" pitchFamily="18" charset="0"/>
              </a:rPr>
              <a:t>To believe the earth and universe may be billions of years old </a:t>
            </a:r>
            <a:r>
              <a:rPr lang="en-US" sz="2800" b="1" i="1" dirty="0">
                <a:solidFill>
                  <a:schemeClr val="tx1"/>
                </a:solidFill>
                <a:latin typeface="Times New Roman" panose="02020603050405020304" pitchFamily="18" charset="0"/>
                <a:cs typeface="Times New Roman" panose="02020603050405020304" pitchFamily="18" charset="0"/>
              </a:rPr>
              <a:t>DOES NOT </a:t>
            </a:r>
            <a:r>
              <a:rPr lang="en-US" sz="2800" i="1" dirty="0">
                <a:solidFill>
                  <a:schemeClr val="tx1"/>
                </a:solidFill>
                <a:latin typeface="Times New Roman" panose="02020603050405020304" pitchFamily="18" charset="0"/>
                <a:cs typeface="Times New Roman" panose="02020603050405020304" pitchFamily="18" charset="0"/>
              </a:rPr>
              <a:t>mean one has to believe in evolution.</a:t>
            </a:r>
          </a:p>
        </p:txBody>
      </p:sp>
      <p:pic>
        <p:nvPicPr>
          <p:cNvPr id="5" name="Picture 4">
            <a:extLst>
              <a:ext uri="{FF2B5EF4-FFF2-40B4-BE49-F238E27FC236}">
                <a16:creationId xmlns:a16="http://schemas.microsoft.com/office/drawing/2014/main" id="{FC61E18C-EFED-FC73-813E-25834BCD7FF4}"/>
              </a:ext>
            </a:extLst>
          </p:cNvPr>
          <p:cNvPicPr>
            <a:picLocks noChangeAspect="1"/>
          </p:cNvPicPr>
          <p:nvPr/>
        </p:nvPicPr>
        <p:blipFill>
          <a:blip r:embed="rId2"/>
          <a:stretch>
            <a:fillRect/>
          </a:stretch>
        </p:blipFill>
        <p:spPr>
          <a:xfrm>
            <a:off x="5226589" y="2514600"/>
            <a:ext cx="3816508" cy="2448221"/>
          </a:xfrm>
          <a:prstGeom prst="rect">
            <a:avLst/>
          </a:prstGeom>
        </p:spPr>
      </p:pic>
      <p:pic>
        <p:nvPicPr>
          <p:cNvPr id="8" name="Picture 7">
            <a:extLst>
              <a:ext uri="{FF2B5EF4-FFF2-40B4-BE49-F238E27FC236}">
                <a16:creationId xmlns:a16="http://schemas.microsoft.com/office/drawing/2014/main" id="{A3B8147C-1C35-E186-5090-7BF1CAADF27C}"/>
              </a:ext>
            </a:extLst>
          </p:cNvPr>
          <p:cNvPicPr>
            <a:picLocks noChangeAspect="1"/>
          </p:cNvPicPr>
          <p:nvPr/>
        </p:nvPicPr>
        <p:blipFill rotWithShape="1">
          <a:blip r:embed="rId3"/>
          <a:srcRect l="10605"/>
          <a:stretch/>
        </p:blipFill>
        <p:spPr>
          <a:xfrm>
            <a:off x="9832" y="1"/>
            <a:ext cx="5421813" cy="2811962"/>
          </a:xfrm>
          <a:prstGeom prst="rect">
            <a:avLst/>
          </a:prstGeom>
        </p:spPr>
      </p:pic>
      <p:sp>
        <p:nvSpPr>
          <p:cNvPr id="11" name="TextBox 10">
            <a:extLst>
              <a:ext uri="{FF2B5EF4-FFF2-40B4-BE49-F238E27FC236}">
                <a16:creationId xmlns:a16="http://schemas.microsoft.com/office/drawing/2014/main" id="{311C87B1-A6F4-E042-E065-D803CD3B8D94}"/>
              </a:ext>
            </a:extLst>
          </p:cNvPr>
          <p:cNvSpPr txBox="1"/>
          <p:nvPr/>
        </p:nvSpPr>
        <p:spPr>
          <a:xfrm>
            <a:off x="62318" y="2974540"/>
            <a:ext cx="5235677" cy="1815882"/>
          </a:xfrm>
          <a:prstGeom prst="rect">
            <a:avLst/>
          </a:prstGeom>
          <a:noFill/>
        </p:spPr>
        <p:txBody>
          <a:bodyPr wrap="square">
            <a:spAutoFit/>
          </a:bodyPr>
          <a:lstStyle/>
          <a:p>
            <a:r>
              <a:rPr lang="en-US" sz="2800" i="1" dirty="0">
                <a:solidFill>
                  <a:srgbClr val="0033CC"/>
                </a:solidFill>
                <a:latin typeface="Times New Roman" panose="02020603050405020304" pitchFamily="18" charset="0"/>
                <a:cs typeface="Times New Roman" panose="02020603050405020304" pitchFamily="18" charset="0"/>
              </a:rPr>
              <a:t>Believers in Jesus Christ can hold absolutely to the Holy Scriptures but NOT to a ~6000 year young earth teaching or interpretation.</a:t>
            </a:r>
          </a:p>
        </p:txBody>
      </p:sp>
      <p:sp>
        <p:nvSpPr>
          <p:cNvPr id="9" name="TextBox 8">
            <a:extLst>
              <a:ext uri="{FF2B5EF4-FFF2-40B4-BE49-F238E27FC236}">
                <a16:creationId xmlns:a16="http://schemas.microsoft.com/office/drawing/2014/main" id="{06BABB9F-BC4B-970A-3967-6A886872ED3F}"/>
              </a:ext>
            </a:extLst>
          </p:cNvPr>
          <p:cNvSpPr txBox="1"/>
          <p:nvPr/>
        </p:nvSpPr>
        <p:spPr>
          <a:xfrm>
            <a:off x="62318" y="4953000"/>
            <a:ext cx="9145486" cy="1892826"/>
          </a:xfrm>
          <a:prstGeom prst="rect">
            <a:avLst/>
          </a:prstGeom>
          <a:noFill/>
        </p:spPr>
        <p:txBody>
          <a:bodyPr wrap="square">
            <a:spAutoFit/>
          </a:bodyPr>
          <a:lstStyle/>
          <a:p>
            <a:pPr>
              <a:spcBef>
                <a:spcPts val="1800"/>
              </a:spcBef>
            </a:pPr>
            <a:r>
              <a:rPr lang="en-US" sz="2700" b="1" i="1" dirty="0">
                <a:solidFill>
                  <a:srgbClr val="FF3399"/>
                </a:solidFill>
                <a:latin typeface="Times New Roman" panose="02020603050405020304" pitchFamily="18" charset="0"/>
                <a:cs typeface="Times New Roman" panose="02020603050405020304" pitchFamily="18" charset="0"/>
              </a:rPr>
              <a:t>God can and does use natural processes in His creation. (e.g. creation itself is a process over 7 days; pregnancy; growth/maturation, metamorphosis). </a:t>
            </a:r>
          </a:p>
          <a:p>
            <a:pPr>
              <a:spcBef>
                <a:spcPts val="1200"/>
              </a:spcBef>
            </a:pPr>
            <a:r>
              <a:rPr lang="en-US" sz="2600" b="1" i="1" dirty="0">
                <a:latin typeface="Times New Roman" panose="02020603050405020304" pitchFamily="18" charset="0"/>
                <a:cs typeface="Times New Roman" panose="02020603050405020304" pitchFamily="18" charset="0"/>
              </a:rPr>
              <a:t>Not all of God’s miracles are instantaneous, but involve process.</a:t>
            </a:r>
          </a:p>
        </p:txBody>
      </p:sp>
    </p:spTree>
    <p:extLst>
      <p:ext uri="{BB962C8B-B14F-4D97-AF65-F5344CB8AC3E}">
        <p14:creationId xmlns:p14="http://schemas.microsoft.com/office/powerpoint/2010/main" val="297174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left)">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wipe(left)">
                                      <p:cBhvr>
                                        <p:cTn id="2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863FB6B-5F40-9B4B-8387-D45CF31E599B}"/>
              </a:ext>
            </a:extLst>
          </p:cNvPr>
          <p:cNvSpPr txBox="1"/>
          <p:nvPr/>
        </p:nvSpPr>
        <p:spPr>
          <a:xfrm>
            <a:off x="5498121" y="0"/>
            <a:ext cx="3657197" cy="2677656"/>
          </a:xfrm>
          <a:prstGeom prst="rect">
            <a:avLst/>
          </a:prstGeom>
          <a:noFill/>
        </p:spPr>
        <p:txBody>
          <a:bodyPr wrap="square">
            <a:spAutoFit/>
          </a:bodyPr>
          <a:lstStyle/>
          <a:p>
            <a:r>
              <a:rPr lang="en-US" sz="2800" i="1" dirty="0">
                <a:solidFill>
                  <a:schemeClr val="tx1"/>
                </a:solidFill>
                <a:latin typeface="Times New Roman" panose="02020603050405020304" pitchFamily="18" charset="0"/>
                <a:cs typeface="Times New Roman" panose="02020603050405020304" pitchFamily="18" charset="0"/>
              </a:rPr>
              <a:t>Genuine believers in Jesus know that God COULD HAVE created the universe, earth, and all living things in 6 days if He so chose.</a:t>
            </a:r>
          </a:p>
        </p:txBody>
      </p:sp>
      <p:pic>
        <p:nvPicPr>
          <p:cNvPr id="8" name="Picture 7">
            <a:extLst>
              <a:ext uri="{FF2B5EF4-FFF2-40B4-BE49-F238E27FC236}">
                <a16:creationId xmlns:a16="http://schemas.microsoft.com/office/drawing/2014/main" id="{A3B8147C-1C35-E186-5090-7BF1CAADF27C}"/>
              </a:ext>
            </a:extLst>
          </p:cNvPr>
          <p:cNvPicPr>
            <a:picLocks noChangeAspect="1"/>
          </p:cNvPicPr>
          <p:nvPr/>
        </p:nvPicPr>
        <p:blipFill rotWithShape="1">
          <a:blip r:embed="rId2"/>
          <a:srcRect l="10605"/>
          <a:stretch/>
        </p:blipFill>
        <p:spPr>
          <a:xfrm>
            <a:off x="9832" y="0"/>
            <a:ext cx="5356185" cy="2777925"/>
          </a:xfrm>
          <a:prstGeom prst="rect">
            <a:avLst/>
          </a:prstGeom>
        </p:spPr>
      </p:pic>
      <p:sp>
        <p:nvSpPr>
          <p:cNvPr id="11" name="TextBox 10">
            <a:extLst>
              <a:ext uri="{FF2B5EF4-FFF2-40B4-BE49-F238E27FC236}">
                <a16:creationId xmlns:a16="http://schemas.microsoft.com/office/drawing/2014/main" id="{311C87B1-A6F4-E042-E065-D803CD3B8D94}"/>
              </a:ext>
            </a:extLst>
          </p:cNvPr>
          <p:cNvSpPr txBox="1"/>
          <p:nvPr/>
        </p:nvSpPr>
        <p:spPr>
          <a:xfrm>
            <a:off x="62318" y="2743200"/>
            <a:ext cx="9071850" cy="2308324"/>
          </a:xfrm>
          <a:prstGeom prst="rect">
            <a:avLst/>
          </a:prstGeom>
          <a:noFill/>
        </p:spPr>
        <p:txBody>
          <a:bodyPr wrap="square">
            <a:spAutoFit/>
          </a:bodyPr>
          <a:lstStyle/>
          <a:p>
            <a:pPr algn="ctr"/>
            <a:r>
              <a:rPr lang="en-US" sz="2800" i="1" dirty="0">
                <a:solidFill>
                  <a:srgbClr val="0033CC"/>
                </a:solidFill>
                <a:latin typeface="Times New Roman" panose="02020603050405020304" pitchFamily="18" charset="0"/>
                <a:cs typeface="Times New Roman" panose="02020603050405020304" pitchFamily="18" charset="0"/>
              </a:rPr>
              <a:t>The word “</a:t>
            </a:r>
            <a:r>
              <a:rPr lang="en-US" sz="2800" i="1" dirty="0">
                <a:solidFill>
                  <a:srgbClr val="FF0000"/>
                </a:solidFill>
                <a:latin typeface="Times New Roman" panose="02020603050405020304" pitchFamily="18" charset="0"/>
                <a:cs typeface="Times New Roman" panose="02020603050405020304" pitchFamily="18" charset="0"/>
              </a:rPr>
              <a:t>Yom</a:t>
            </a:r>
            <a:r>
              <a:rPr lang="en-US" sz="2800" i="1" dirty="0">
                <a:solidFill>
                  <a:srgbClr val="0033CC"/>
                </a:solidFill>
                <a:latin typeface="Times New Roman" panose="02020603050405020304" pitchFamily="18" charset="0"/>
                <a:cs typeface="Times New Roman" panose="02020603050405020304" pitchFamily="18" charset="0"/>
              </a:rPr>
              <a:t>” (Hebrew) for “</a:t>
            </a:r>
            <a:r>
              <a:rPr lang="en-US" sz="2800" i="1" dirty="0">
                <a:solidFill>
                  <a:srgbClr val="FF0000"/>
                </a:solidFill>
                <a:latin typeface="Times New Roman" panose="02020603050405020304" pitchFamily="18" charset="0"/>
                <a:cs typeface="Times New Roman" panose="02020603050405020304" pitchFamily="18" charset="0"/>
              </a:rPr>
              <a:t>day</a:t>
            </a:r>
            <a:r>
              <a:rPr lang="en-US" sz="2800" i="1" dirty="0">
                <a:solidFill>
                  <a:srgbClr val="0033CC"/>
                </a:solidFill>
                <a:latin typeface="Times New Roman" panose="02020603050405020304" pitchFamily="18" charset="0"/>
                <a:cs typeface="Times New Roman" panose="02020603050405020304" pitchFamily="18" charset="0"/>
              </a:rPr>
              <a:t>” [Genesis 1] can be translated 24 hours or a period of time.</a:t>
            </a:r>
          </a:p>
          <a:p>
            <a:pPr algn="ctr"/>
            <a:r>
              <a:rPr lang="en-US" sz="1400" i="1" dirty="0">
                <a:solidFill>
                  <a:srgbClr val="0033CC"/>
                </a:solidFill>
                <a:latin typeface="Times New Roman" panose="02020603050405020304" pitchFamily="18" charset="0"/>
                <a:cs typeface="Times New Roman" panose="02020603050405020304" pitchFamily="18" charset="0"/>
              </a:rPr>
              <a:t> </a:t>
            </a:r>
            <a:endParaRPr lang="en-US" sz="2800" i="1" dirty="0">
              <a:solidFill>
                <a:srgbClr val="0033CC"/>
              </a:solidFill>
              <a:latin typeface="Times New Roman" panose="02020603050405020304" pitchFamily="18" charset="0"/>
              <a:cs typeface="Times New Roman" panose="02020603050405020304" pitchFamily="18" charset="0"/>
            </a:endParaRPr>
          </a:p>
          <a:p>
            <a:r>
              <a:rPr lang="en-US"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 instance, Genesis 2:4 states “</a:t>
            </a:r>
            <a:r>
              <a:rPr lang="en-US" sz="24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This is the account of the heavens and the earth when they were created, in the “DAY” that the Lord God made the earth and heaven</a:t>
            </a:r>
            <a:r>
              <a:rPr lang="en-US"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implying a period of time.</a:t>
            </a:r>
            <a:endParaRPr lang="en-US" sz="24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8EDF70E-73F6-AED6-FF2F-4CE79A819FC2}"/>
              </a:ext>
            </a:extLst>
          </p:cNvPr>
          <p:cNvPicPr>
            <a:picLocks noChangeAspect="1"/>
          </p:cNvPicPr>
          <p:nvPr/>
        </p:nvPicPr>
        <p:blipFill>
          <a:blip r:embed="rId3"/>
          <a:stretch>
            <a:fillRect/>
          </a:stretch>
        </p:blipFill>
        <p:spPr>
          <a:xfrm>
            <a:off x="2678092" y="5119526"/>
            <a:ext cx="3738654" cy="1654387"/>
          </a:xfrm>
          <a:prstGeom prst="rect">
            <a:avLst/>
          </a:prstGeom>
        </p:spPr>
      </p:pic>
    </p:spTree>
    <p:extLst>
      <p:ext uri="{BB962C8B-B14F-4D97-AF65-F5344CB8AC3E}">
        <p14:creationId xmlns:p14="http://schemas.microsoft.com/office/powerpoint/2010/main" val="275387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fade">
                                      <p:cBhvr>
                                        <p:cTn id="2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592"/>
        <p:cNvGrpSpPr/>
        <p:nvPr/>
      </p:nvGrpSpPr>
      <p:grpSpPr>
        <a:xfrm>
          <a:off x="0" y="0"/>
          <a:ext cx="0" cy="0"/>
          <a:chOff x="0" y="0"/>
          <a:chExt cx="0" cy="0"/>
        </a:xfrm>
      </p:grpSpPr>
      <p:sp>
        <p:nvSpPr>
          <p:cNvPr id="593" name="Google Shape;593;p71"/>
          <p:cNvSpPr txBox="1">
            <a:spLocks noGrp="1"/>
          </p:cNvSpPr>
          <p:nvPr>
            <p:ph type="ctrTitle"/>
          </p:nvPr>
        </p:nvSpPr>
        <p:spPr>
          <a:xfrm>
            <a:off x="528484" y="615129"/>
            <a:ext cx="7772400" cy="1366071"/>
          </a:xfrm>
          <a:prstGeom prst="rect">
            <a:avLst/>
          </a:prstGeom>
          <a:noFill/>
          <a:ln>
            <a:noFill/>
          </a:ln>
        </p:spPr>
        <p:txBody>
          <a:bodyPr spcFirstLastPara="1" wrap="square" lIns="91425" tIns="45700" rIns="91425" bIns="45700" anchor="b" anchorCtr="1">
            <a:noAutofit/>
          </a:bodyPr>
          <a:lstStyle/>
          <a:p>
            <a:pPr marL="0" lvl="0" indent="0" algn="ctr" rtl="0">
              <a:spcBef>
                <a:spcPts val="0"/>
              </a:spcBef>
              <a:spcAft>
                <a:spcPts val="0"/>
              </a:spcAft>
              <a:buNone/>
            </a:pPr>
            <a:r>
              <a:rPr lang="en-US" dirty="0">
                <a:solidFill>
                  <a:srgbClr val="FFFF00"/>
                </a:solidFill>
                <a:latin typeface="Aharoni"/>
                <a:ea typeface="Aharoni"/>
                <a:cs typeface="Aharoni"/>
                <a:sym typeface="Aharoni"/>
              </a:rPr>
              <a:t>Creation &amp; Evolution</a:t>
            </a:r>
            <a:endParaRPr dirty="0"/>
          </a:p>
        </p:txBody>
      </p:sp>
      <p:pic>
        <p:nvPicPr>
          <p:cNvPr id="9" name="Google Shape;889;p149">
            <a:extLst>
              <a:ext uri="{FF2B5EF4-FFF2-40B4-BE49-F238E27FC236}">
                <a16:creationId xmlns:a16="http://schemas.microsoft.com/office/drawing/2014/main" id="{F8C0F1C0-A397-81C9-F661-A247E2E5A82F}"/>
              </a:ext>
            </a:extLst>
          </p:cNvPr>
          <p:cNvPicPr preferRelativeResize="0"/>
          <p:nvPr/>
        </p:nvPicPr>
        <p:blipFill rotWithShape="1">
          <a:blip r:embed="rId3">
            <a:alphaModFix amt="58000"/>
          </a:blip>
          <a:srcRect/>
          <a:stretch/>
        </p:blipFill>
        <p:spPr>
          <a:xfrm>
            <a:off x="533400" y="3505200"/>
            <a:ext cx="4038600" cy="2690158"/>
          </a:xfrm>
          <a:prstGeom prst="rect">
            <a:avLst/>
          </a:prstGeom>
          <a:noFill/>
          <a:ln>
            <a:noFill/>
          </a:ln>
        </p:spPr>
      </p:pic>
      <p:pic>
        <p:nvPicPr>
          <p:cNvPr id="10" name="Google Shape;888;p149">
            <a:extLst>
              <a:ext uri="{FF2B5EF4-FFF2-40B4-BE49-F238E27FC236}">
                <a16:creationId xmlns:a16="http://schemas.microsoft.com/office/drawing/2014/main" id="{01E7AADD-3DD1-E734-DE8F-31B736AC7E94}"/>
              </a:ext>
            </a:extLst>
          </p:cNvPr>
          <p:cNvPicPr preferRelativeResize="0"/>
          <p:nvPr/>
        </p:nvPicPr>
        <p:blipFill rotWithShape="1">
          <a:blip r:embed="rId4">
            <a:alphaModFix amt="70000"/>
          </a:blip>
          <a:srcRect/>
          <a:stretch/>
        </p:blipFill>
        <p:spPr>
          <a:xfrm>
            <a:off x="4876800" y="3313845"/>
            <a:ext cx="4038600" cy="255441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066631" y="-2458"/>
            <a:ext cx="2848769" cy="1302774"/>
          </a:xfrm>
        </p:spPr>
        <p:txBody>
          <a:bodyPr/>
          <a:lstStyle/>
          <a:p>
            <a:pPr eaLnBrk="1" hangingPunct="1"/>
            <a:r>
              <a:rPr lang="en-US" sz="4000" dirty="0">
                <a:latin typeface="Monotype Corsiva" pitchFamily="66" charset="0"/>
              </a:rPr>
              <a:t>Earth’s Rotation</a:t>
            </a:r>
            <a:endParaRPr lang="en-US" sz="3200" dirty="0"/>
          </a:p>
        </p:txBody>
      </p:sp>
      <p:sp>
        <p:nvSpPr>
          <p:cNvPr id="7171" name="Rectangle 3"/>
          <p:cNvSpPr>
            <a:spLocks noGrp="1" noChangeArrowheads="1"/>
          </p:cNvSpPr>
          <p:nvPr>
            <p:ph type="body" sz="half" idx="1"/>
          </p:nvPr>
        </p:nvSpPr>
        <p:spPr>
          <a:xfrm>
            <a:off x="132248" y="883143"/>
            <a:ext cx="5715000" cy="4075471"/>
          </a:xfrm>
        </p:spPr>
        <p:txBody>
          <a:bodyPr/>
          <a:lstStyle/>
          <a:p>
            <a:pPr marL="0" indent="0" eaLnBrk="1" hangingPunct="1">
              <a:lnSpc>
                <a:spcPct val="90000"/>
              </a:lnSpc>
              <a:buNone/>
              <a:defRPr/>
            </a:pPr>
            <a:r>
              <a:rPr lang="en-US" sz="2400" i="1" dirty="0">
                <a:latin typeface="Times New Roman" panose="02020603050405020304" pitchFamily="18" charset="0"/>
                <a:cs typeface="Times New Roman" panose="02020603050405020304" pitchFamily="18" charset="0"/>
              </a:rPr>
              <a:t>God set two great lights – the greater light to govern the day and the lesser light to govern the night. … And there was evening, and there was morning – the </a:t>
            </a:r>
            <a:r>
              <a:rPr lang="en-US" sz="2400" b="1"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FOURTH</a:t>
            </a:r>
            <a:r>
              <a:rPr lang="en-US" sz="2400" i="1" dirty="0">
                <a:latin typeface="Times New Roman" panose="02020603050405020304" pitchFamily="18" charset="0"/>
                <a:cs typeface="Times New Roman" panose="02020603050405020304" pitchFamily="18" charset="0"/>
              </a:rPr>
              <a:t> day. </a:t>
            </a:r>
            <a:r>
              <a:rPr lang="en-US" sz="2400" dirty="0"/>
              <a:t>Genesis 1:16-19</a:t>
            </a:r>
          </a:p>
          <a:p>
            <a:pPr marL="0" indent="0" eaLnBrk="1" hangingPunct="1">
              <a:lnSpc>
                <a:spcPct val="90000"/>
              </a:lnSpc>
              <a:buNone/>
              <a:defRPr/>
            </a:pPr>
            <a:endParaRPr lang="en-US" sz="1200" dirty="0"/>
          </a:p>
          <a:p>
            <a:pPr eaLnBrk="1" hangingPunct="1">
              <a:lnSpc>
                <a:spcPct val="90000"/>
              </a:lnSpc>
              <a:defRPr/>
            </a:pPr>
            <a:r>
              <a:rPr lang="en-US" sz="2400" dirty="0">
                <a:solidFill>
                  <a:srgbClr val="FF0000"/>
                </a:solidFill>
              </a:rPr>
              <a:t>Earth spins on its imaginary “axis”.</a:t>
            </a:r>
          </a:p>
          <a:p>
            <a:pPr eaLnBrk="1" hangingPunct="1">
              <a:lnSpc>
                <a:spcPct val="90000"/>
              </a:lnSpc>
              <a:defRPr/>
            </a:pPr>
            <a:r>
              <a:rPr lang="en-US" sz="2400" dirty="0">
                <a:solidFill>
                  <a:srgbClr val="00B050"/>
                </a:solidFill>
              </a:rPr>
              <a:t>It takes </a:t>
            </a:r>
            <a:r>
              <a:rPr lang="en-US" sz="3600" dirty="0"/>
              <a:t>24 hours </a:t>
            </a:r>
            <a:r>
              <a:rPr lang="en-US" sz="2400" dirty="0">
                <a:solidFill>
                  <a:srgbClr val="00B050"/>
                </a:solidFill>
              </a:rPr>
              <a:t>(1 day – “</a:t>
            </a:r>
            <a:r>
              <a:rPr lang="en-US" sz="2400" dirty="0">
                <a:solidFill>
                  <a:srgbClr val="0000FF"/>
                </a:solidFill>
              </a:rPr>
              <a:t>Yom</a:t>
            </a:r>
            <a:r>
              <a:rPr lang="en-US" sz="2400" dirty="0">
                <a:solidFill>
                  <a:srgbClr val="00B050"/>
                </a:solidFill>
              </a:rPr>
              <a:t>”) for the Earth to make one complete rotation (evening and morning) based on the sun “rising” and “setting”.</a:t>
            </a:r>
          </a:p>
        </p:txBody>
      </p:sp>
      <p:pic>
        <p:nvPicPr>
          <p:cNvPr id="19460" name="Picture 5" descr="earth_rotation"/>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505397" y="1258522"/>
            <a:ext cx="1971236" cy="2177852"/>
          </a:xfrm>
          <a:noFill/>
        </p:spPr>
      </p:pic>
      <p:sp>
        <p:nvSpPr>
          <p:cNvPr id="8" name="TextBox 7">
            <a:extLst>
              <a:ext uri="{FF2B5EF4-FFF2-40B4-BE49-F238E27FC236}">
                <a16:creationId xmlns:a16="http://schemas.microsoft.com/office/drawing/2014/main" id="{AAC3E407-C206-33DA-3726-7FB1F73253CB}"/>
              </a:ext>
            </a:extLst>
          </p:cNvPr>
          <p:cNvSpPr txBox="1"/>
          <p:nvPr/>
        </p:nvSpPr>
        <p:spPr>
          <a:xfrm>
            <a:off x="76200" y="4977018"/>
            <a:ext cx="8991600" cy="1800493"/>
          </a:xfrm>
          <a:prstGeom prst="rect">
            <a:avLst/>
          </a:prstGeom>
          <a:solidFill>
            <a:srgbClr val="FFC000"/>
          </a:solidFill>
        </p:spPr>
        <p:txBody>
          <a:bodyPr wrap="square">
            <a:spAutoFit/>
          </a:bodyPr>
          <a:lstStyle/>
          <a:p>
            <a:r>
              <a:rPr lang="en-US" sz="2400" dirty="0"/>
              <a:t>There was NO sun or moon ruling the earth for days 1 – 3 of Genesis 1, meaning that 24 hour daylength did not exist yet. </a:t>
            </a:r>
          </a:p>
          <a:p>
            <a:pPr>
              <a:spcBef>
                <a:spcPts val="1800"/>
              </a:spcBef>
            </a:pPr>
            <a:r>
              <a:rPr lang="en-US" sz="2400" dirty="0">
                <a:solidFill>
                  <a:srgbClr val="0000FF"/>
                </a:solidFill>
              </a:rPr>
              <a:t>“Yom” can be translated either “period of time” or literal 24 hour day. Genesis 1:1-15 did not have the sun yet.</a:t>
            </a:r>
          </a:p>
        </p:txBody>
      </p:sp>
      <p:pic>
        <p:nvPicPr>
          <p:cNvPr id="6" name="Picture 5">
            <a:extLst>
              <a:ext uri="{FF2B5EF4-FFF2-40B4-BE49-F238E27FC236}">
                <a16:creationId xmlns:a16="http://schemas.microsoft.com/office/drawing/2014/main" id="{52CB69E0-71BF-5F14-4EFF-184A83D787CC}"/>
              </a:ext>
            </a:extLst>
          </p:cNvPr>
          <p:cNvPicPr>
            <a:picLocks noChangeAspect="1"/>
          </p:cNvPicPr>
          <p:nvPr/>
        </p:nvPicPr>
        <p:blipFill rotWithShape="1">
          <a:blip r:embed="rId3"/>
          <a:srcRect l="10605"/>
          <a:stretch/>
        </p:blipFill>
        <p:spPr>
          <a:xfrm>
            <a:off x="6437524" y="3594451"/>
            <a:ext cx="2630276" cy="1364163"/>
          </a:xfrm>
          <a:prstGeom prst="rect">
            <a:avLst/>
          </a:prstGeom>
        </p:spPr>
      </p:pic>
      <p:sp>
        <p:nvSpPr>
          <p:cNvPr id="3" name="TextBox 2">
            <a:extLst>
              <a:ext uri="{FF2B5EF4-FFF2-40B4-BE49-F238E27FC236}">
                <a16:creationId xmlns:a16="http://schemas.microsoft.com/office/drawing/2014/main" id="{E7E7873B-1353-EFA6-5ADE-62C7FE8C80FC}"/>
              </a:ext>
            </a:extLst>
          </p:cNvPr>
          <p:cNvSpPr txBox="1"/>
          <p:nvPr/>
        </p:nvSpPr>
        <p:spPr>
          <a:xfrm>
            <a:off x="223684" y="80489"/>
            <a:ext cx="6024716" cy="709233"/>
          </a:xfrm>
          <a:prstGeom prst="rect">
            <a:avLst/>
          </a:prstGeom>
          <a:noFill/>
        </p:spPr>
        <p:txBody>
          <a:bodyPr wrap="square">
            <a:spAutoFit/>
          </a:bodyPr>
          <a:lstStyle/>
          <a:p>
            <a:pPr marL="0" marR="0" algn="ctr">
              <a:lnSpc>
                <a:spcPct val="115000"/>
              </a:lnSpc>
              <a:spcBef>
                <a:spcPts val="0"/>
              </a:spcBef>
              <a:spcAft>
                <a:spcPts val="0"/>
              </a:spcAft>
            </a:pPr>
            <a:r>
              <a:rPr lang="en-US" sz="18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4"/>
              </a:rPr>
              <a:t>http://somup.com/cZVbFDkpHP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(6:58) </a:t>
            </a:r>
          </a:p>
          <a:p>
            <a:pPr marL="0" marR="0" algn="ctr">
              <a:lnSpc>
                <a:spcPct val="115000"/>
              </a:lnSpc>
              <a:spcBef>
                <a:spcPts val="0"/>
              </a:spcBef>
              <a:spcAft>
                <a:spcPts val="0"/>
              </a:spcAft>
            </a:pPr>
            <a:r>
              <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Young Earth or Old Earth? [by Christians]</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30073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2" end="2"/>
                                            </p:txEl>
                                          </p:spTgt>
                                        </p:tgtEl>
                                        <p:attrNameLst>
                                          <p:attrName>style.visibility</p:attrName>
                                        </p:attrNameLst>
                                      </p:cBhvr>
                                      <p:to>
                                        <p:strVal val="visible"/>
                                      </p:to>
                                    </p:set>
                                    <p:animEffect transition="in" filter="fade">
                                      <p:cBhvr>
                                        <p:cTn id="12" dur="500"/>
                                        <p:tgtEl>
                                          <p:spTgt spid="7171">
                                            <p:txEl>
                                              <p:pRg st="2" end="2"/>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9460"/>
                                        </p:tgtEl>
                                        <p:attrNameLst>
                                          <p:attrName>style.visibility</p:attrName>
                                        </p:attrNameLst>
                                      </p:cBhvr>
                                      <p:to>
                                        <p:strVal val="visible"/>
                                      </p:to>
                                    </p:set>
                                    <p:animEffect transition="in" filter="fade">
                                      <p:cBhvr>
                                        <p:cTn id="16" dur="500"/>
                                        <p:tgtEl>
                                          <p:spTgt spid="19460"/>
                                        </p:tgtEl>
                                      </p:cBhvr>
                                    </p:animEffect>
                                  </p:childTnLst>
                                </p:cTn>
                              </p:par>
                            </p:childTnLst>
                          </p:cTn>
                        </p:par>
                        <p:par>
                          <p:cTn id="17" fill="hold">
                            <p:stCondLst>
                              <p:cond delay="1000"/>
                            </p:stCondLst>
                            <p:childTnLst>
                              <p:par>
                                <p:cTn id="18" presetID="10" presetClass="entr" presetSubtype="0" fill="hold" grpId="0" nodeType="afterEffect">
                                  <p:stCondLst>
                                    <p:cond delay="500"/>
                                  </p:stCondLst>
                                  <p:childTnLst>
                                    <p:set>
                                      <p:cBhvr>
                                        <p:cTn id="19" dur="1" fill="hold">
                                          <p:stCondLst>
                                            <p:cond delay="0"/>
                                          </p:stCondLst>
                                        </p:cTn>
                                        <p:tgtEl>
                                          <p:spTgt spid="19458"/>
                                        </p:tgtEl>
                                        <p:attrNameLst>
                                          <p:attrName>style.visibility</p:attrName>
                                        </p:attrNameLst>
                                      </p:cBhvr>
                                      <p:to>
                                        <p:strVal val="visible"/>
                                      </p:to>
                                    </p:set>
                                    <p:animEffect transition="in" filter="fade">
                                      <p:cBhvr>
                                        <p:cTn id="20" dur="500"/>
                                        <p:tgtEl>
                                          <p:spTgt spid="1945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171">
                                            <p:txEl>
                                              <p:pRg st="3" end="3"/>
                                            </p:txEl>
                                          </p:spTgt>
                                        </p:tgtEl>
                                        <p:attrNameLst>
                                          <p:attrName>style.visibility</p:attrName>
                                        </p:attrNameLst>
                                      </p:cBhvr>
                                      <p:to>
                                        <p:strVal val="visible"/>
                                      </p:to>
                                    </p:set>
                                    <p:animEffect transition="in" filter="fade">
                                      <p:cBhvr>
                                        <p:cTn id="25" dur="500"/>
                                        <p:tgtEl>
                                          <p:spTgt spid="717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fade">
                                      <p:cBhvr>
                                        <p:cTn id="30" dur="500"/>
                                        <p:tgtEl>
                                          <p:spTgt spid="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Effect transition="in" filter="fade">
                                      <p:cBhvr>
                                        <p:cTn id="35"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sz="half" idx="1"/>
          </p:nvPr>
        </p:nvSpPr>
        <p:spPr>
          <a:xfrm>
            <a:off x="152400" y="914400"/>
            <a:ext cx="8839200" cy="3117113"/>
          </a:xfrm>
        </p:spPr>
        <p:txBody>
          <a:bodyPr/>
          <a:lstStyle/>
          <a:p>
            <a:pPr marL="0" indent="0" eaLnBrk="1" hangingPunct="1">
              <a:lnSpc>
                <a:spcPct val="90000"/>
              </a:lnSpc>
              <a:buNone/>
              <a:defRPr/>
            </a:pPr>
            <a:r>
              <a:rPr lang="en-US" sz="2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God called the light “day,” and the darkness he called “night.” And there was evening, and there was morning — </a:t>
            </a:r>
            <a:r>
              <a:rPr lang="en-US" sz="4000" b="1" i="1" dirty="0">
                <a:solidFill>
                  <a:srgbClr val="00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one day</a:t>
            </a:r>
            <a:r>
              <a:rPr lang="en-US" sz="2000" dirty="0">
                <a:latin typeface="Times New Roman" panose="02020603050405020304" pitchFamily="18" charset="0"/>
                <a:cs typeface="Times New Roman" panose="02020603050405020304" pitchFamily="18" charset="0"/>
              </a:rPr>
              <a:t>.</a:t>
            </a:r>
            <a:r>
              <a:rPr lang="en-US" sz="2000" i="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Genesis 1:5</a:t>
            </a:r>
          </a:p>
          <a:p>
            <a:pPr eaLnBrk="1" hangingPunct="1">
              <a:spcBef>
                <a:spcPts val="600"/>
              </a:spcBef>
              <a:defRPr/>
            </a:pPr>
            <a:r>
              <a:rPr lang="en-US" sz="2400" dirty="0">
                <a:solidFill>
                  <a:srgbClr val="0000FF"/>
                </a:solidFill>
              </a:rPr>
              <a:t>Translations changed the meaning to “</a:t>
            </a:r>
            <a:r>
              <a:rPr lang="en-US" sz="2400" i="1" dirty="0">
                <a:solidFill>
                  <a:srgbClr val="0000FF"/>
                </a:solidFill>
                <a:latin typeface="Times New Roman" panose="02020603050405020304" pitchFamily="18" charset="0"/>
                <a:cs typeface="Times New Roman" panose="02020603050405020304" pitchFamily="18" charset="0"/>
              </a:rPr>
              <a:t>the first day</a:t>
            </a:r>
            <a:r>
              <a:rPr lang="en-US" sz="2400" dirty="0">
                <a:solidFill>
                  <a:srgbClr val="0000FF"/>
                </a:solidFill>
              </a:rPr>
              <a:t>”, but that is not in the original Hebrew text.</a:t>
            </a:r>
          </a:p>
          <a:p>
            <a:pPr eaLnBrk="1" hangingPunct="1">
              <a:spcBef>
                <a:spcPts val="600"/>
              </a:spcBef>
              <a:defRPr/>
            </a:pPr>
            <a:r>
              <a:rPr lang="en-US" sz="2400" dirty="0">
                <a:solidFill>
                  <a:srgbClr val="00B050"/>
                </a:solidFill>
              </a:rPr>
              <a:t>There is NO definite article, “</a:t>
            </a:r>
            <a:r>
              <a:rPr lang="en-US" sz="2400" dirty="0"/>
              <a:t>the</a:t>
            </a:r>
            <a:r>
              <a:rPr lang="en-US" sz="2400" dirty="0">
                <a:solidFill>
                  <a:srgbClr val="00B050"/>
                </a:solidFill>
              </a:rPr>
              <a:t>” for the first five days in Genesis 1 (vv. 5, 8, 13, 19, 23). It is added based on interpretation, not according to the Hebrew text.</a:t>
            </a:r>
          </a:p>
        </p:txBody>
      </p:sp>
      <p:sp>
        <p:nvSpPr>
          <p:cNvPr id="3" name="Title 2">
            <a:extLst>
              <a:ext uri="{FF2B5EF4-FFF2-40B4-BE49-F238E27FC236}">
                <a16:creationId xmlns:a16="http://schemas.microsoft.com/office/drawing/2014/main" id="{F3532B95-7EEB-9995-208C-77546585A6C5}"/>
              </a:ext>
            </a:extLst>
          </p:cNvPr>
          <p:cNvSpPr>
            <a:spLocks noGrp="1"/>
          </p:cNvSpPr>
          <p:nvPr>
            <p:ph type="title"/>
          </p:nvPr>
        </p:nvSpPr>
        <p:spPr>
          <a:xfrm>
            <a:off x="457200" y="274638"/>
            <a:ext cx="8229600" cy="363269"/>
          </a:xfrm>
        </p:spPr>
        <p:txBody>
          <a:bodyPr/>
          <a:lstStyle/>
          <a:p>
            <a:r>
              <a:rPr lang="en-US" dirty="0"/>
              <a:t>“Day” in Genesis 1</a:t>
            </a:r>
          </a:p>
        </p:txBody>
      </p:sp>
      <p:pic>
        <p:nvPicPr>
          <p:cNvPr id="5" name="Picture 4">
            <a:extLst>
              <a:ext uri="{FF2B5EF4-FFF2-40B4-BE49-F238E27FC236}">
                <a16:creationId xmlns:a16="http://schemas.microsoft.com/office/drawing/2014/main" id="{82DCA576-26E9-AFBD-7163-7FE86D6BCFA5}"/>
              </a:ext>
            </a:extLst>
          </p:cNvPr>
          <p:cNvPicPr>
            <a:picLocks noChangeAspect="1"/>
          </p:cNvPicPr>
          <p:nvPr/>
        </p:nvPicPr>
        <p:blipFill>
          <a:blip r:embed="rId2"/>
          <a:stretch>
            <a:fillRect/>
          </a:stretch>
        </p:blipFill>
        <p:spPr>
          <a:xfrm>
            <a:off x="4365522" y="4031514"/>
            <a:ext cx="4294239" cy="2836318"/>
          </a:xfrm>
          <a:prstGeom prst="rect">
            <a:avLst/>
          </a:prstGeom>
        </p:spPr>
      </p:pic>
      <p:sp>
        <p:nvSpPr>
          <p:cNvPr id="11" name="TextBox 10">
            <a:extLst>
              <a:ext uri="{FF2B5EF4-FFF2-40B4-BE49-F238E27FC236}">
                <a16:creationId xmlns:a16="http://schemas.microsoft.com/office/drawing/2014/main" id="{BF22E496-041C-033F-978C-9AF8B3CCFF3C}"/>
              </a:ext>
            </a:extLst>
          </p:cNvPr>
          <p:cNvSpPr txBox="1"/>
          <p:nvPr/>
        </p:nvSpPr>
        <p:spPr>
          <a:xfrm>
            <a:off x="457200" y="3898273"/>
            <a:ext cx="3908322" cy="1588127"/>
          </a:xfrm>
          <a:prstGeom prst="rect">
            <a:avLst/>
          </a:prstGeom>
          <a:noFill/>
        </p:spPr>
        <p:txBody>
          <a:bodyPr wrap="square">
            <a:spAutoFit/>
          </a:bodyPr>
          <a:lstStyle/>
          <a:p>
            <a:pPr eaLnBrk="1" hangingPunct="1">
              <a:lnSpc>
                <a:spcPct val="90000"/>
              </a:lnSpc>
              <a:spcBef>
                <a:spcPts val="1800"/>
              </a:spcBef>
              <a:defRPr/>
            </a:pPr>
            <a:r>
              <a:rPr lang="en-US" sz="2400" dirty="0"/>
              <a:t>The definite article, </a:t>
            </a:r>
            <a:r>
              <a:rPr lang="en-US" sz="3600" dirty="0"/>
              <a:t>“</a:t>
            </a:r>
            <a:r>
              <a:rPr lang="en-US" sz="3600" dirty="0">
                <a:solidFill>
                  <a:srgbClr val="FF3399"/>
                </a:solidFill>
              </a:rPr>
              <a:t>the</a:t>
            </a:r>
            <a:r>
              <a:rPr lang="en-US" sz="3600" dirty="0"/>
              <a:t>” </a:t>
            </a:r>
            <a:r>
              <a:rPr lang="en-US" sz="2400" dirty="0"/>
              <a:t>is in the Hebrew text for days 6 and 7 (Genesis 1:31; 2:2).</a:t>
            </a:r>
          </a:p>
        </p:txBody>
      </p:sp>
      <p:pic>
        <p:nvPicPr>
          <p:cNvPr id="12" name="Picture 11">
            <a:extLst>
              <a:ext uri="{FF2B5EF4-FFF2-40B4-BE49-F238E27FC236}">
                <a16:creationId xmlns:a16="http://schemas.microsoft.com/office/drawing/2014/main" id="{CA47CAA1-DBE3-0F3F-6944-65B58022711D}"/>
              </a:ext>
            </a:extLst>
          </p:cNvPr>
          <p:cNvPicPr>
            <a:picLocks noChangeAspect="1"/>
          </p:cNvPicPr>
          <p:nvPr/>
        </p:nvPicPr>
        <p:blipFill rotWithShape="1">
          <a:blip r:embed="rId3"/>
          <a:srcRect l="10605"/>
          <a:stretch/>
        </p:blipFill>
        <p:spPr>
          <a:xfrm>
            <a:off x="762000" y="5503669"/>
            <a:ext cx="2630276" cy="1364163"/>
          </a:xfrm>
          <a:prstGeom prst="rect">
            <a:avLst/>
          </a:prstGeom>
        </p:spPr>
      </p:pic>
    </p:spTree>
    <p:extLst>
      <p:ext uri="{BB962C8B-B14F-4D97-AF65-F5344CB8AC3E}">
        <p14:creationId xmlns:p14="http://schemas.microsoft.com/office/powerpoint/2010/main" val="4020781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wipe(left)">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171">
                                            <p:txEl>
                                              <p:pRg st="1" end="1"/>
                                            </p:txEl>
                                          </p:spTgt>
                                        </p:tgtEl>
                                        <p:attrNameLst>
                                          <p:attrName>style.visibility</p:attrName>
                                        </p:attrNameLst>
                                      </p:cBhvr>
                                      <p:to>
                                        <p:strVal val="visible"/>
                                      </p:to>
                                    </p:set>
                                    <p:animEffect transition="in" filter="wipe(left)">
                                      <p:cBhvr>
                                        <p:cTn id="17" dur="500"/>
                                        <p:tgtEl>
                                          <p:spTgt spid="717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171">
                                            <p:txEl>
                                              <p:pRg st="2" end="2"/>
                                            </p:txEl>
                                          </p:spTgt>
                                        </p:tgtEl>
                                        <p:attrNameLst>
                                          <p:attrName>style.visibility</p:attrName>
                                        </p:attrNameLst>
                                      </p:cBhvr>
                                      <p:to>
                                        <p:strVal val="visible"/>
                                      </p:to>
                                    </p:set>
                                    <p:animEffect transition="in" filter="wipe(left)">
                                      <p:cBhvr>
                                        <p:cTn id="22" dur="500"/>
                                        <p:tgtEl>
                                          <p:spTgt spid="717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sz="half" idx="1"/>
          </p:nvPr>
        </p:nvSpPr>
        <p:spPr>
          <a:xfrm>
            <a:off x="152400" y="1371600"/>
            <a:ext cx="8839200" cy="5334000"/>
          </a:xfrm>
        </p:spPr>
        <p:txBody>
          <a:bodyPr/>
          <a:lstStyle/>
          <a:p>
            <a:pPr marL="0" indent="0">
              <a:buNone/>
            </a:pPr>
            <a:r>
              <a:rPr lang="en-US" sz="1800" b="1" i="1" baseline="30000" dirty="0">
                <a:solidFill>
                  <a:srgbClr val="FF3399"/>
                </a:solidFill>
                <a:latin typeface="Times New Roman" panose="02020603050405020304" pitchFamily="18" charset="0"/>
                <a:cs typeface="Times New Roman" panose="02020603050405020304" pitchFamily="18" charset="0"/>
              </a:rPr>
              <a:t>4 </a:t>
            </a:r>
            <a:r>
              <a:rPr lang="en-US" sz="1800" b="1" i="1" dirty="0">
                <a:solidFill>
                  <a:srgbClr val="FF3399"/>
                </a:solidFill>
                <a:latin typeface="Times New Roman" panose="02020603050405020304" pitchFamily="18" charset="0"/>
                <a:cs typeface="Times New Roman" panose="02020603050405020304" pitchFamily="18" charset="0"/>
              </a:rPr>
              <a:t>This is the account of the heavens and the earth when they were created, when the </a:t>
            </a:r>
            <a:r>
              <a:rPr lang="en-US" sz="1800" b="1" i="1" cap="small" dirty="0">
                <a:solidFill>
                  <a:srgbClr val="FF3399"/>
                </a:solidFill>
                <a:latin typeface="Times New Roman" panose="02020603050405020304" pitchFamily="18" charset="0"/>
                <a:cs typeface="Times New Roman" panose="02020603050405020304" pitchFamily="18" charset="0"/>
              </a:rPr>
              <a:t>Lord</a:t>
            </a:r>
            <a:r>
              <a:rPr lang="en-US" sz="1800" b="1" i="1" dirty="0">
                <a:solidFill>
                  <a:srgbClr val="FF3399"/>
                </a:solidFill>
                <a:latin typeface="Times New Roman" panose="02020603050405020304" pitchFamily="18" charset="0"/>
                <a:cs typeface="Times New Roman" panose="02020603050405020304" pitchFamily="18" charset="0"/>
              </a:rPr>
              <a:t> God made the earth and the heavens. </a:t>
            </a:r>
            <a:r>
              <a:rPr lang="en-US" sz="1800" b="1" i="1" baseline="30000" dirty="0">
                <a:solidFill>
                  <a:srgbClr val="FF3399"/>
                </a:solidFill>
                <a:latin typeface="Times New Roman" panose="02020603050405020304" pitchFamily="18" charset="0"/>
                <a:cs typeface="Times New Roman" panose="02020603050405020304" pitchFamily="18" charset="0"/>
              </a:rPr>
              <a:t>5 </a:t>
            </a:r>
            <a:r>
              <a:rPr lang="en-US" sz="1800" b="1" i="1" dirty="0">
                <a:solidFill>
                  <a:srgbClr val="FF3399"/>
                </a:solidFill>
                <a:latin typeface="Times New Roman" panose="02020603050405020304" pitchFamily="18" charset="0"/>
                <a:cs typeface="Times New Roman" panose="02020603050405020304" pitchFamily="18" charset="0"/>
              </a:rPr>
              <a:t>Now </a:t>
            </a:r>
            <a:r>
              <a:rPr lang="en-US" sz="1800" b="1" i="1" dirty="0">
                <a:latin typeface="Times New Roman" panose="02020603050405020304" pitchFamily="18" charset="0"/>
                <a:cs typeface="Times New Roman" panose="02020603050405020304" pitchFamily="18" charset="0"/>
              </a:rPr>
              <a:t>no shrub had yet appeared on the earth </a:t>
            </a:r>
            <a:r>
              <a:rPr lang="en-US" sz="1800" b="1" i="1" dirty="0">
                <a:solidFill>
                  <a:srgbClr val="FF3399"/>
                </a:solidFill>
                <a:latin typeface="Times New Roman" panose="02020603050405020304" pitchFamily="18" charset="0"/>
                <a:cs typeface="Times New Roman" panose="02020603050405020304" pitchFamily="18" charset="0"/>
              </a:rPr>
              <a:t>and </a:t>
            </a:r>
            <a:r>
              <a:rPr lang="en-US" sz="1800" b="1" i="1" dirty="0">
                <a:latin typeface="Times New Roman" panose="02020603050405020304" pitchFamily="18" charset="0"/>
                <a:cs typeface="Times New Roman" panose="02020603050405020304" pitchFamily="18" charset="0"/>
              </a:rPr>
              <a:t>no plant had yet sprung up</a:t>
            </a:r>
            <a:r>
              <a:rPr lang="en-US" sz="1800" b="1" i="1" dirty="0">
                <a:solidFill>
                  <a:srgbClr val="FF3399"/>
                </a:solidFill>
                <a:latin typeface="Times New Roman" panose="02020603050405020304" pitchFamily="18" charset="0"/>
                <a:cs typeface="Times New Roman" panose="02020603050405020304" pitchFamily="18" charset="0"/>
              </a:rPr>
              <a:t>, for the </a:t>
            </a:r>
            <a:r>
              <a:rPr lang="en-US" sz="1800" b="1" i="1" cap="small" dirty="0">
                <a:solidFill>
                  <a:srgbClr val="FF3399"/>
                </a:solidFill>
                <a:latin typeface="Times New Roman" panose="02020603050405020304" pitchFamily="18" charset="0"/>
                <a:cs typeface="Times New Roman" panose="02020603050405020304" pitchFamily="18" charset="0"/>
              </a:rPr>
              <a:t>Lord</a:t>
            </a:r>
            <a:r>
              <a:rPr lang="en-US" sz="1800" b="1" i="1" dirty="0">
                <a:solidFill>
                  <a:srgbClr val="FF3399"/>
                </a:solidFill>
                <a:latin typeface="Times New Roman" panose="02020603050405020304" pitchFamily="18" charset="0"/>
                <a:cs typeface="Times New Roman" panose="02020603050405020304" pitchFamily="18" charset="0"/>
              </a:rPr>
              <a:t> God had not sent rain on the earth and there was </a:t>
            </a:r>
            <a:r>
              <a:rPr lang="en-US" sz="1800" b="1" i="1" dirty="0">
                <a:solidFill>
                  <a:srgbClr val="0000FF"/>
                </a:solidFill>
                <a:latin typeface="Times New Roman" panose="02020603050405020304" pitchFamily="18" charset="0"/>
                <a:cs typeface="Times New Roman" panose="02020603050405020304" pitchFamily="18" charset="0"/>
              </a:rPr>
              <a:t>no one to work the ground</a:t>
            </a:r>
            <a:r>
              <a:rPr lang="en-US" sz="1800" b="1" i="1" dirty="0">
                <a:solidFill>
                  <a:srgbClr val="FF3399"/>
                </a:solidFill>
                <a:latin typeface="Times New Roman" panose="02020603050405020304" pitchFamily="18" charset="0"/>
                <a:cs typeface="Times New Roman" panose="02020603050405020304" pitchFamily="18" charset="0"/>
              </a:rPr>
              <a:t>, </a:t>
            </a:r>
            <a:r>
              <a:rPr lang="en-US" sz="1800" b="1" i="1" baseline="30000" dirty="0">
                <a:solidFill>
                  <a:srgbClr val="FF3399"/>
                </a:solidFill>
                <a:latin typeface="Times New Roman" panose="02020603050405020304" pitchFamily="18" charset="0"/>
                <a:cs typeface="Times New Roman" panose="02020603050405020304" pitchFamily="18" charset="0"/>
              </a:rPr>
              <a:t>6 </a:t>
            </a:r>
            <a:r>
              <a:rPr lang="en-US" sz="1800" b="1" i="1" dirty="0">
                <a:solidFill>
                  <a:srgbClr val="FF3399"/>
                </a:solidFill>
                <a:latin typeface="Times New Roman" panose="02020603050405020304" pitchFamily="18" charset="0"/>
                <a:cs typeface="Times New Roman" panose="02020603050405020304" pitchFamily="18" charset="0"/>
              </a:rPr>
              <a:t>but streams came up from the earth and watered the whole surface of the ground. </a:t>
            </a:r>
          </a:p>
          <a:p>
            <a:pPr marL="0" indent="0">
              <a:buNone/>
            </a:pPr>
            <a:r>
              <a:rPr lang="en-US" sz="1800" b="1" i="1" baseline="30000" dirty="0">
                <a:solidFill>
                  <a:srgbClr val="FF3399"/>
                </a:solidFill>
                <a:latin typeface="Times New Roman" panose="02020603050405020304" pitchFamily="18" charset="0"/>
                <a:cs typeface="Times New Roman" panose="02020603050405020304" pitchFamily="18" charset="0"/>
              </a:rPr>
              <a:t>7 </a:t>
            </a:r>
            <a:r>
              <a:rPr lang="en-US" sz="1800" b="1" i="1" dirty="0">
                <a:solidFill>
                  <a:srgbClr val="FF3399"/>
                </a:solidFill>
                <a:latin typeface="Times New Roman" panose="02020603050405020304" pitchFamily="18" charset="0"/>
                <a:cs typeface="Times New Roman" panose="02020603050405020304" pitchFamily="18" charset="0"/>
              </a:rPr>
              <a:t>Then </a:t>
            </a:r>
            <a:r>
              <a:rPr lang="en-US" sz="2000" b="1" i="1" dirty="0">
                <a:latin typeface="Times New Roman" panose="02020603050405020304" pitchFamily="18" charset="0"/>
                <a:cs typeface="Times New Roman" panose="02020603050405020304" pitchFamily="18" charset="0"/>
              </a:rPr>
              <a:t>the </a:t>
            </a:r>
            <a:r>
              <a:rPr lang="en-US" sz="2000" b="1" i="1" cap="small" dirty="0">
                <a:latin typeface="Times New Roman" panose="02020603050405020304" pitchFamily="18" charset="0"/>
                <a:cs typeface="Times New Roman" panose="02020603050405020304" pitchFamily="18" charset="0"/>
              </a:rPr>
              <a:t>Lord</a:t>
            </a:r>
            <a:r>
              <a:rPr lang="en-US" sz="2000" b="1" i="1" dirty="0">
                <a:latin typeface="Times New Roman" panose="02020603050405020304" pitchFamily="18" charset="0"/>
                <a:cs typeface="Times New Roman" panose="02020603050405020304" pitchFamily="18" charset="0"/>
              </a:rPr>
              <a:t> God </a:t>
            </a:r>
            <a:r>
              <a:rPr lang="en-US" sz="2800" b="1" i="1" dirty="0">
                <a:latin typeface="Times New Roman" panose="02020603050405020304" pitchFamily="18" charset="0"/>
                <a:cs typeface="Times New Roman" panose="02020603050405020304" pitchFamily="18" charset="0"/>
              </a:rPr>
              <a:t>formed man from the dust of the ground </a:t>
            </a:r>
            <a:r>
              <a:rPr lang="en-US" sz="1800" b="1" i="1" dirty="0">
                <a:solidFill>
                  <a:srgbClr val="FF3399"/>
                </a:solidFill>
                <a:latin typeface="Times New Roman" panose="02020603050405020304" pitchFamily="18" charset="0"/>
                <a:cs typeface="Times New Roman" panose="02020603050405020304" pitchFamily="18" charset="0"/>
              </a:rPr>
              <a:t>and breathed into his nostrils the breath of life, and the man became a living being. </a:t>
            </a:r>
            <a:r>
              <a:rPr lang="en-US" sz="1800" b="1" i="1" baseline="30000" dirty="0">
                <a:solidFill>
                  <a:srgbClr val="FF3399"/>
                </a:solidFill>
                <a:latin typeface="Times New Roman" panose="02020603050405020304" pitchFamily="18" charset="0"/>
                <a:cs typeface="Times New Roman" panose="02020603050405020304" pitchFamily="18" charset="0"/>
              </a:rPr>
              <a:t>8 </a:t>
            </a:r>
            <a:r>
              <a:rPr lang="en-US" sz="1800" b="1" i="1" dirty="0">
                <a:solidFill>
                  <a:srgbClr val="FF3399"/>
                </a:solidFill>
                <a:latin typeface="Times New Roman" panose="02020603050405020304" pitchFamily="18" charset="0"/>
                <a:cs typeface="Times New Roman" panose="02020603050405020304" pitchFamily="18" charset="0"/>
              </a:rPr>
              <a:t>Now the </a:t>
            </a:r>
            <a:r>
              <a:rPr lang="en-US" sz="1800" b="1" i="1" cap="small" dirty="0">
                <a:solidFill>
                  <a:srgbClr val="FF3399"/>
                </a:solidFill>
                <a:latin typeface="Times New Roman" panose="02020603050405020304" pitchFamily="18" charset="0"/>
                <a:cs typeface="Times New Roman" panose="02020603050405020304" pitchFamily="18" charset="0"/>
              </a:rPr>
              <a:t>Lord</a:t>
            </a:r>
            <a:r>
              <a:rPr lang="en-US" sz="1800" b="1" i="1" dirty="0">
                <a:solidFill>
                  <a:srgbClr val="FF3399"/>
                </a:solidFill>
                <a:latin typeface="Times New Roman" panose="02020603050405020304" pitchFamily="18" charset="0"/>
                <a:cs typeface="Times New Roman" panose="02020603050405020304" pitchFamily="18" charset="0"/>
              </a:rPr>
              <a:t> God had planted a garden in the east, in Eden; and there he put the man he had formed. </a:t>
            </a:r>
          </a:p>
          <a:p>
            <a:pPr marL="0" indent="0">
              <a:buNone/>
            </a:pPr>
            <a:r>
              <a:rPr lang="en-US" sz="1800" b="1" i="1" baseline="30000" dirty="0">
                <a:solidFill>
                  <a:srgbClr val="FF3399"/>
                </a:solidFill>
                <a:latin typeface="Times New Roman" panose="02020603050405020304" pitchFamily="18" charset="0"/>
                <a:cs typeface="Times New Roman" panose="02020603050405020304" pitchFamily="18" charset="0"/>
              </a:rPr>
              <a:t>9 </a:t>
            </a:r>
            <a:r>
              <a:rPr lang="en-US" sz="1800" b="1" i="1" dirty="0">
                <a:solidFill>
                  <a:srgbClr val="FF3399"/>
                </a:solidFill>
                <a:latin typeface="Times New Roman" panose="02020603050405020304" pitchFamily="18" charset="0"/>
                <a:cs typeface="Times New Roman" panose="02020603050405020304" pitchFamily="18" charset="0"/>
              </a:rPr>
              <a:t>The </a:t>
            </a:r>
            <a:r>
              <a:rPr lang="en-US" sz="1800" b="1" i="1" cap="small" dirty="0">
                <a:latin typeface="Times New Roman" panose="02020603050405020304" pitchFamily="18" charset="0"/>
                <a:cs typeface="Times New Roman" panose="02020603050405020304" pitchFamily="18" charset="0"/>
              </a:rPr>
              <a:t>Lord</a:t>
            </a:r>
            <a:r>
              <a:rPr lang="en-US" sz="1800" b="1" i="1" dirty="0">
                <a:latin typeface="Times New Roman" panose="02020603050405020304" pitchFamily="18" charset="0"/>
                <a:cs typeface="Times New Roman" panose="02020603050405020304" pitchFamily="18" charset="0"/>
              </a:rPr>
              <a:t> God made all kinds of trees</a:t>
            </a:r>
            <a:r>
              <a:rPr lang="en-US" sz="1800" b="1" i="1" dirty="0">
                <a:solidFill>
                  <a:srgbClr val="FF3399"/>
                </a:solidFill>
                <a:latin typeface="Times New Roman" panose="02020603050405020304" pitchFamily="18" charset="0"/>
                <a:cs typeface="Times New Roman" panose="02020603050405020304" pitchFamily="18" charset="0"/>
              </a:rPr>
              <a:t> grow out of the ground.</a:t>
            </a:r>
            <a:r>
              <a:rPr lang="en-US" sz="2400" b="1" i="1" dirty="0">
                <a:solidFill>
                  <a:srgbClr val="FF3399"/>
                </a:solidFill>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Genesis 2:4-9</a:t>
            </a:r>
          </a:p>
          <a:p>
            <a:pPr marL="0" indent="0">
              <a:buNone/>
            </a:pPr>
            <a:r>
              <a:rPr lang="en-US" sz="1800" b="1" i="1" baseline="30000" dirty="0">
                <a:solidFill>
                  <a:srgbClr val="FF3399"/>
                </a:solidFill>
                <a:latin typeface="Times New Roman" panose="02020603050405020304" pitchFamily="18" charset="0"/>
                <a:cs typeface="Times New Roman" panose="02020603050405020304" pitchFamily="18" charset="0"/>
              </a:rPr>
              <a:t>18 </a:t>
            </a:r>
            <a:r>
              <a:rPr lang="en-US" sz="1800" b="1" i="1" dirty="0">
                <a:solidFill>
                  <a:srgbClr val="FF3399"/>
                </a:solidFill>
                <a:latin typeface="Times New Roman" panose="02020603050405020304" pitchFamily="18" charset="0"/>
                <a:cs typeface="Times New Roman" panose="02020603050405020304" pitchFamily="18" charset="0"/>
              </a:rPr>
              <a:t>The </a:t>
            </a:r>
            <a:r>
              <a:rPr lang="en-US" sz="1800" b="1" i="1" cap="small" dirty="0">
                <a:solidFill>
                  <a:srgbClr val="FF3399"/>
                </a:solidFill>
                <a:latin typeface="Times New Roman" panose="02020603050405020304" pitchFamily="18" charset="0"/>
                <a:cs typeface="Times New Roman" panose="02020603050405020304" pitchFamily="18" charset="0"/>
              </a:rPr>
              <a:t>Lord</a:t>
            </a:r>
            <a:r>
              <a:rPr lang="en-US" sz="1800" b="1" i="1" dirty="0">
                <a:solidFill>
                  <a:srgbClr val="FF3399"/>
                </a:solidFill>
                <a:latin typeface="Times New Roman" panose="02020603050405020304" pitchFamily="18" charset="0"/>
                <a:cs typeface="Times New Roman" panose="02020603050405020304" pitchFamily="18" charset="0"/>
              </a:rPr>
              <a:t> God said, “It is not good for the man to be alone. I will make a helper suitable for him.” </a:t>
            </a:r>
            <a:r>
              <a:rPr lang="en-US" sz="1800" b="1" i="1" baseline="30000" dirty="0">
                <a:solidFill>
                  <a:srgbClr val="FF3399"/>
                </a:solidFill>
                <a:latin typeface="Times New Roman" panose="02020603050405020304" pitchFamily="18" charset="0"/>
                <a:cs typeface="Times New Roman" panose="02020603050405020304" pitchFamily="18" charset="0"/>
              </a:rPr>
              <a:t>19 </a:t>
            </a:r>
            <a:r>
              <a:rPr lang="en-US" sz="1800" b="1" i="1" dirty="0">
                <a:solidFill>
                  <a:srgbClr val="FF3399"/>
                </a:solidFill>
                <a:latin typeface="Times New Roman" panose="02020603050405020304" pitchFamily="18" charset="0"/>
                <a:cs typeface="Times New Roman" panose="02020603050405020304" pitchFamily="18" charset="0"/>
              </a:rPr>
              <a:t>Now the </a:t>
            </a:r>
            <a:r>
              <a:rPr lang="en-US" sz="1800" b="1" i="1" cap="small" dirty="0">
                <a:solidFill>
                  <a:srgbClr val="FF3399"/>
                </a:solidFill>
                <a:latin typeface="Times New Roman" panose="02020603050405020304" pitchFamily="18" charset="0"/>
                <a:cs typeface="Times New Roman" panose="02020603050405020304" pitchFamily="18" charset="0"/>
              </a:rPr>
              <a:t>Lord</a:t>
            </a:r>
            <a:r>
              <a:rPr lang="en-US" sz="1800" b="1" i="1" dirty="0">
                <a:solidFill>
                  <a:srgbClr val="FF3399"/>
                </a:solidFill>
                <a:latin typeface="Times New Roman" panose="02020603050405020304" pitchFamily="18" charset="0"/>
                <a:cs typeface="Times New Roman" panose="02020603050405020304" pitchFamily="18" charset="0"/>
              </a:rPr>
              <a:t> God had formed out of the ground </a:t>
            </a:r>
            <a:r>
              <a:rPr lang="en-US" sz="1800" b="1" i="1" dirty="0">
                <a:latin typeface="Times New Roman" panose="02020603050405020304" pitchFamily="18" charset="0"/>
                <a:cs typeface="Times New Roman" panose="02020603050405020304" pitchFamily="18" charset="0"/>
              </a:rPr>
              <a:t>all the wild animals and all the birds </a:t>
            </a:r>
            <a:r>
              <a:rPr lang="en-US" sz="1800" b="1" i="1" dirty="0">
                <a:solidFill>
                  <a:srgbClr val="FF3399"/>
                </a:solidFill>
                <a:latin typeface="Times New Roman" panose="02020603050405020304" pitchFamily="18" charset="0"/>
                <a:cs typeface="Times New Roman" panose="02020603050405020304" pitchFamily="18" charset="0"/>
              </a:rPr>
              <a:t>in the sky. </a:t>
            </a:r>
            <a:r>
              <a:rPr lang="en-US" sz="1800" dirty="0">
                <a:latin typeface="Times New Roman" panose="02020603050405020304" pitchFamily="18" charset="0"/>
                <a:cs typeface="Times New Roman" panose="02020603050405020304" pitchFamily="18" charset="0"/>
              </a:rPr>
              <a:t> Genesis 2:18-19</a:t>
            </a:r>
            <a:endParaRPr lang="en-US" sz="1800" b="1" i="1" dirty="0">
              <a:solidFill>
                <a:srgbClr val="FF3399"/>
              </a:solidFill>
              <a:latin typeface="Times New Roman" panose="02020603050405020304" pitchFamily="18" charset="0"/>
              <a:cs typeface="Times New Roman" panose="02020603050405020304" pitchFamily="18" charset="0"/>
            </a:endParaRPr>
          </a:p>
          <a:p>
            <a:pPr marL="0" indent="0" eaLnBrk="1" hangingPunct="1">
              <a:lnSpc>
                <a:spcPct val="90000"/>
              </a:lnSpc>
              <a:buNone/>
              <a:defRPr/>
            </a:pPr>
            <a:endParaRPr lang="en-US" sz="1200" dirty="0"/>
          </a:p>
          <a:p>
            <a:pPr marL="223838" indent="-223838" eaLnBrk="1" hangingPunct="1">
              <a:lnSpc>
                <a:spcPct val="90000"/>
              </a:lnSpc>
              <a:defRPr/>
            </a:pPr>
            <a:r>
              <a:rPr lang="en-US" sz="2400" dirty="0">
                <a:solidFill>
                  <a:srgbClr val="0000FF"/>
                </a:solidFill>
              </a:rPr>
              <a:t>God formed man BEFORE the plants/trees </a:t>
            </a:r>
            <a:r>
              <a:rPr lang="en-US" sz="1200" dirty="0">
                <a:solidFill>
                  <a:srgbClr val="00B050"/>
                </a:solidFill>
              </a:rPr>
              <a:t>[day 3 Genesis 1:11-13]</a:t>
            </a:r>
            <a:r>
              <a:rPr lang="en-US" sz="2400" dirty="0">
                <a:solidFill>
                  <a:srgbClr val="0000FF"/>
                </a:solidFill>
              </a:rPr>
              <a:t>, wild animals </a:t>
            </a:r>
            <a:r>
              <a:rPr lang="en-US" sz="1200" dirty="0">
                <a:solidFill>
                  <a:srgbClr val="00B050"/>
                </a:solidFill>
              </a:rPr>
              <a:t>[day 6 Genesis 1:24-25, 31]</a:t>
            </a:r>
            <a:r>
              <a:rPr lang="en-US" sz="2400" dirty="0">
                <a:solidFill>
                  <a:srgbClr val="0000FF"/>
                </a:solidFill>
              </a:rPr>
              <a:t>, and all the birds </a:t>
            </a:r>
            <a:r>
              <a:rPr lang="en-US" sz="1200" dirty="0">
                <a:solidFill>
                  <a:srgbClr val="00B050"/>
                </a:solidFill>
              </a:rPr>
              <a:t>[day 5 Genesis 1:21-23]</a:t>
            </a:r>
            <a:r>
              <a:rPr lang="en-US" sz="2400" dirty="0">
                <a:solidFill>
                  <a:srgbClr val="0000FF"/>
                </a:solidFill>
              </a:rPr>
              <a:t>.</a:t>
            </a:r>
          </a:p>
        </p:txBody>
      </p:sp>
      <p:sp>
        <p:nvSpPr>
          <p:cNvPr id="3" name="Title 2">
            <a:extLst>
              <a:ext uri="{FF2B5EF4-FFF2-40B4-BE49-F238E27FC236}">
                <a16:creationId xmlns:a16="http://schemas.microsoft.com/office/drawing/2014/main" id="{F3532B95-7EEB-9995-208C-77546585A6C5}"/>
              </a:ext>
            </a:extLst>
          </p:cNvPr>
          <p:cNvSpPr>
            <a:spLocks noGrp="1"/>
          </p:cNvSpPr>
          <p:nvPr>
            <p:ph type="title"/>
          </p:nvPr>
        </p:nvSpPr>
        <p:spPr>
          <a:xfrm>
            <a:off x="2667000" y="122238"/>
            <a:ext cx="6248400" cy="1096962"/>
          </a:xfrm>
          <a:solidFill>
            <a:srgbClr val="FFC000"/>
          </a:solidFill>
        </p:spPr>
        <p:txBody>
          <a:bodyPr/>
          <a:lstStyle/>
          <a:p>
            <a:r>
              <a:rPr lang="en-US" sz="2800" b="1" dirty="0">
                <a:effectLst>
                  <a:outerShdw blurRad="38100" dist="38100" dir="2700000" algn="tl">
                    <a:srgbClr val="000000">
                      <a:alpha val="43137"/>
                    </a:srgbClr>
                  </a:outerShdw>
                </a:effectLst>
              </a:rPr>
              <a:t>Genesis 2</a:t>
            </a:r>
            <a:r>
              <a:rPr lang="en-US" sz="2800" dirty="0"/>
              <a:t> shows a different chronological order than Genesis 1</a:t>
            </a:r>
          </a:p>
        </p:txBody>
      </p:sp>
      <p:pic>
        <p:nvPicPr>
          <p:cNvPr id="6" name="Picture 5">
            <a:extLst>
              <a:ext uri="{FF2B5EF4-FFF2-40B4-BE49-F238E27FC236}">
                <a16:creationId xmlns:a16="http://schemas.microsoft.com/office/drawing/2014/main" id="{C07C518D-E642-20D2-AC90-C837DE3DA531}"/>
              </a:ext>
            </a:extLst>
          </p:cNvPr>
          <p:cNvPicPr>
            <a:picLocks noChangeAspect="1"/>
          </p:cNvPicPr>
          <p:nvPr/>
        </p:nvPicPr>
        <p:blipFill rotWithShape="1">
          <a:blip r:embed="rId2"/>
          <a:srcRect l="10605"/>
          <a:stretch/>
        </p:blipFill>
        <p:spPr>
          <a:xfrm>
            <a:off x="90055" y="33167"/>
            <a:ext cx="2424545" cy="1257463"/>
          </a:xfrm>
          <a:prstGeom prst="rect">
            <a:avLst/>
          </a:prstGeom>
        </p:spPr>
      </p:pic>
    </p:spTree>
    <p:extLst>
      <p:ext uri="{BB962C8B-B14F-4D97-AF65-F5344CB8AC3E}">
        <p14:creationId xmlns:p14="http://schemas.microsoft.com/office/powerpoint/2010/main" val="2399630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wipe(left)">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wipe(left)">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wipe(left)">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wipe(left)">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171">
                                            <p:txEl>
                                              <p:pRg st="5" end="5"/>
                                            </p:txEl>
                                          </p:spTgt>
                                        </p:tgtEl>
                                        <p:attrNameLst>
                                          <p:attrName>style.visibility</p:attrName>
                                        </p:attrNameLst>
                                      </p:cBhvr>
                                      <p:to>
                                        <p:strVal val="visible"/>
                                      </p:to>
                                    </p:set>
                                    <p:animEffect transition="in" filter="wipe(left)">
                                      <p:cBhvr>
                                        <p:cTn id="27" dur="500"/>
                                        <p:tgtEl>
                                          <p:spTgt spid="71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7284004-3F0F-ADAD-E94C-0AEDB480DDFA}"/>
              </a:ext>
            </a:extLst>
          </p:cNvPr>
          <p:cNvSpPr>
            <a:spLocks noGrp="1"/>
          </p:cNvSpPr>
          <p:nvPr>
            <p:ph type="subTitle" idx="1"/>
          </p:nvPr>
        </p:nvSpPr>
        <p:spPr>
          <a:xfrm>
            <a:off x="8586" y="2057400"/>
            <a:ext cx="4222450" cy="4800600"/>
          </a:xfrm>
        </p:spPr>
        <p:txBody>
          <a:bodyPr/>
          <a:lstStyle/>
          <a:p>
            <a:pPr marL="0" indent="6350" algn="l">
              <a:spcBef>
                <a:spcPts val="1200"/>
              </a:spcBef>
            </a:pPr>
            <a:r>
              <a:rPr lang="en-US" sz="2800" dirty="0">
                <a:solidFill>
                  <a:schemeClr val="tx1"/>
                </a:solidFill>
              </a:rPr>
              <a:t>“MACRO-evolution” is a change from one SPECIES to another over LONG periods of time: “speciation”. </a:t>
            </a:r>
          </a:p>
          <a:p>
            <a:endParaRPr lang="en-US" dirty="0">
              <a:solidFill>
                <a:schemeClr val="tx1"/>
              </a:solidFill>
            </a:endParaRPr>
          </a:p>
        </p:txBody>
      </p:sp>
      <p:pic>
        <p:nvPicPr>
          <p:cNvPr id="4" name="Picture 3">
            <a:extLst>
              <a:ext uri="{FF2B5EF4-FFF2-40B4-BE49-F238E27FC236}">
                <a16:creationId xmlns:a16="http://schemas.microsoft.com/office/drawing/2014/main" id="{CFAFFEA5-DCA9-2EE9-24EF-80246105D3A1}"/>
              </a:ext>
            </a:extLst>
          </p:cNvPr>
          <p:cNvPicPr>
            <a:picLocks noChangeAspect="1"/>
          </p:cNvPicPr>
          <p:nvPr/>
        </p:nvPicPr>
        <p:blipFill>
          <a:blip r:embed="rId2"/>
          <a:stretch>
            <a:fillRect/>
          </a:stretch>
        </p:blipFill>
        <p:spPr>
          <a:xfrm>
            <a:off x="42929" y="76200"/>
            <a:ext cx="2495463" cy="1676400"/>
          </a:xfrm>
          <a:prstGeom prst="rect">
            <a:avLst/>
          </a:prstGeom>
        </p:spPr>
      </p:pic>
      <p:sp>
        <p:nvSpPr>
          <p:cNvPr id="7" name="TextBox 6">
            <a:extLst>
              <a:ext uri="{FF2B5EF4-FFF2-40B4-BE49-F238E27FC236}">
                <a16:creationId xmlns:a16="http://schemas.microsoft.com/office/drawing/2014/main" id="{E626D522-B577-FA62-253C-2B6D6B52B1A6}"/>
              </a:ext>
            </a:extLst>
          </p:cNvPr>
          <p:cNvSpPr txBox="1"/>
          <p:nvPr/>
        </p:nvSpPr>
        <p:spPr>
          <a:xfrm>
            <a:off x="4231036" y="98737"/>
            <a:ext cx="4870034" cy="2000548"/>
          </a:xfrm>
          <a:prstGeom prst="rect">
            <a:avLst/>
          </a:prstGeom>
          <a:noFill/>
        </p:spPr>
        <p:txBody>
          <a:bodyPr wrap="square">
            <a:spAutoFit/>
          </a:bodyPr>
          <a:lstStyle/>
          <a:p>
            <a:r>
              <a:rPr lang="en-US" sz="2800" dirty="0">
                <a:solidFill>
                  <a:schemeClr val="tx1"/>
                </a:solidFill>
              </a:rPr>
              <a:t>“</a:t>
            </a:r>
            <a:r>
              <a:rPr lang="en-US" sz="4000" b="1" dirty="0">
                <a:solidFill>
                  <a:srgbClr val="FF0000"/>
                </a:solidFill>
              </a:rPr>
              <a:t>MICRO-evolution</a:t>
            </a:r>
            <a:r>
              <a:rPr lang="en-US" sz="2800" dirty="0">
                <a:solidFill>
                  <a:schemeClr val="tx1"/>
                </a:solidFill>
              </a:rPr>
              <a:t>” simply means any change over time. </a:t>
            </a:r>
            <a:r>
              <a:rPr lang="en-US" sz="2800" b="1" dirty="0">
                <a:solidFill>
                  <a:srgbClr val="FF0000"/>
                </a:solidFill>
              </a:rPr>
              <a:t>All scientists accept </a:t>
            </a:r>
            <a:r>
              <a:rPr lang="en-US" sz="2800" dirty="0">
                <a:solidFill>
                  <a:schemeClr val="tx1"/>
                </a:solidFill>
              </a:rPr>
              <a:t>this.</a:t>
            </a:r>
          </a:p>
        </p:txBody>
      </p:sp>
      <p:pic>
        <p:nvPicPr>
          <p:cNvPr id="5" name="Picture 4">
            <a:extLst>
              <a:ext uri="{FF2B5EF4-FFF2-40B4-BE49-F238E27FC236}">
                <a16:creationId xmlns:a16="http://schemas.microsoft.com/office/drawing/2014/main" id="{8ECBCD95-86C3-B4E5-1839-799110565E48}"/>
              </a:ext>
            </a:extLst>
          </p:cNvPr>
          <p:cNvPicPr>
            <a:picLocks noChangeAspect="1"/>
          </p:cNvPicPr>
          <p:nvPr/>
        </p:nvPicPr>
        <p:blipFill>
          <a:blip r:embed="rId3"/>
          <a:stretch>
            <a:fillRect/>
          </a:stretch>
        </p:blipFill>
        <p:spPr>
          <a:xfrm>
            <a:off x="17813" y="4461521"/>
            <a:ext cx="4129620" cy="1668819"/>
          </a:xfrm>
          <a:prstGeom prst="rect">
            <a:avLst/>
          </a:prstGeom>
        </p:spPr>
      </p:pic>
      <p:pic>
        <p:nvPicPr>
          <p:cNvPr id="10" name="Picture 9">
            <a:extLst>
              <a:ext uri="{FF2B5EF4-FFF2-40B4-BE49-F238E27FC236}">
                <a16:creationId xmlns:a16="http://schemas.microsoft.com/office/drawing/2014/main" id="{2A3A1132-9D44-92C8-6A4A-1308384F428E}"/>
              </a:ext>
            </a:extLst>
          </p:cNvPr>
          <p:cNvPicPr>
            <a:picLocks noChangeAspect="1"/>
          </p:cNvPicPr>
          <p:nvPr/>
        </p:nvPicPr>
        <p:blipFill>
          <a:blip r:embed="rId4"/>
          <a:stretch>
            <a:fillRect/>
          </a:stretch>
        </p:blipFill>
        <p:spPr>
          <a:xfrm>
            <a:off x="4216011" y="2286000"/>
            <a:ext cx="4900085" cy="3665538"/>
          </a:xfrm>
          <a:prstGeom prst="rect">
            <a:avLst/>
          </a:prstGeom>
        </p:spPr>
      </p:pic>
    </p:spTree>
    <p:extLst>
      <p:ext uri="{BB962C8B-B14F-4D97-AF65-F5344CB8AC3E}">
        <p14:creationId xmlns:p14="http://schemas.microsoft.com/office/powerpoint/2010/main" val="154468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7284004-3F0F-ADAD-E94C-0AEDB480DDFA}"/>
              </a:ext>
            </a:extLst>
          </p:cNvPr>
          <p:cNvSpPr>
            <a:spLocks noGrp="1"/>
          </p:cNvSpPr>
          <p:nvPr>
            <p:ph type="subTitle" idx="1"/>
          </p:nvPr>
        </p:nvSpPr>
        <p:spPr>
          <a:xfrm>
            <a:off x="8585" y="1781576"/>
            <a:ext cx="9122535" cy="5076424"/>
          </a:xfrm>
        </p:spPr>
        <p:txBody>
          <a:bodyPr/>
          <a:lstStyle/>
          <a:p>
            <a:pPr marL="0" indent="6350" algn="l">
              <a:spcBef>
                <a:spcPts val="0"/>
              </a:spcBef>
            </a:pPr>
            <a:r>
              <a:rPr lang="en-US" sz="2800" dirty="0">
                <a:solidFill>
                  <a:srgbClr val="0000FF"/>
                </a:solidFill>
              </a:rPr>
              <a:t>Evolution improperly EXTRAPOLATES and makes quantum leaps that cannot be supported with actual science:</a:t>
            </a:r>
          </a:p>
          <a:p>
            <a:pPr marL="0" indent="6350" algn="l">
              <a:spcBef>
                <a:spcPts val="1200"/>
              </a:spcBef>
            </a:pPr>
            <a:r>
              <a:rPr lang="en-US" sz="2800" dirty="0">
                <a:solidFill>
                  <a:schemeClr val="tx1"/>
                </a:solidFill>
              </a:rPr>
              <a:t>“MACRO-evolution” is a change from one SPECIES to another over LONG periods of time: “speciation”. </a:t>
            </a:r>
          </a:p>
          <a:p>
            <a:pPr indent="-341313" algn="l">
              <a:spcBef>
                <a:spcPts val="1200"/>
              </a:spcBef>
              <a:buClrTx/>
              <a:buFont typeface="Arial" panose="020B0604020202020204" pitchFamily="34" charset="0"/>
              <a:buChar char="•"/>
            </a:pPr>
            <a:r>
              <a:rPr lang="en-US" sz="2800" dirty="0">
                <a:solidFill>
                  <a:srgbClr val="FF0000"/>
                </a:solidFill>
              </a:rPr>
              <a:t>Evolutionists have misused microevolution as a foundation for macroevolution, </a:t>
            </a:r>
          </a:p>
          <a:p>
            <a:pPr indent="-341313" algn="l">
              <a:spcBef>
                <a:spcPts val="1200"/>
              </a:spcBef>
              <a:buClrTx/>
              <a:buFont typeface="Arial" panose="020B0604020202020204" pitchFamily="34" charset="0"/>
              <a:buChar char="•"/>
            </a:pPr>
            <a:r>
              <a:rPr lang="en-US" sz="2800" dirty="0">
                <a:solidFill>
                  <a:schemeClr val="tx1"/>
                </a:solidFill>
              </a:rPr>
              <a:t>Stating that since “change” occurs over time, then new species can develop over time, but</a:t>
            </a:r>
          </a:p>
          <a:p>
            <a:pPr indent="-341313" algn="l">
              <a:spcBef>
                <a:spcPts val="1200"/>
              </a:spcBef>
              <a:buClrTx/>
              <a:buFont typeface="Arial" panose="020B0604020202020204" pitchFamily="34" charset="0"/>
              <a:buChar char="•"/>
            </a:pPr>
            <a:r>
              <a:rPr lang="en-US" sz="2800" dirty="0">
                <a:solidFill>
                  <a:srgbClr val="FF0000"/>
                </a:solidFill>
              </a:rPr>
              <a:t>There are NO “intermediates” supporting such a claim.</a:t>
            </a:r>
          </a:p>
          <a:p>
            <a:pPr indent="-341313" algn="l">
              <a:spcBef>
                <a:spcPts val="1200"/>
              </a:spcBef>
              <a:buClrTx/>
              <a:buFont typeface="Arial" panose="020B0604020202020204" pitchFamily="34" charset="0"/>
              <a:buChar char="•"/>
            </a:pPr>
            <a:r>
              <a:rPr lang="en-US" sz="2800" dirty="0">
                <a:solidFill>
                  <a:schemeClr val="tx1"/>
                </a:solidFill>
              </a:rPr>
              <a:t>Viruses and bacteria did not become something else.</a:t>
            </a:r>
          </a:p>
          <a:p>
            <a:endParaRPr lang="en-US" dirty="0">
              <a:solidFill>
                <a:schemeClr val="tx1"/>
              </a:solidFill>
            </a:endParaRPr>
          </a:p>
        </p:txBody>
      </p:sp>
      <p:pic>
        <p:nvPicPr>
          <p:cNvPr id="4" name="Picture 3">
            <a:extLst>
              <a:ext uri="{FF2B5EF4-FFF2-40B4-BE49-F238E27FC236}">
                <a16:creationId xmlns:a16="http://schemas.microsoft.com/office/drawing/2014/main" id="{CFAFFEA5-DCA9-2EE9-24EF-80246105D3A1}"/>
              </a:ext>
            </a:extLst>
          </p:cNvPr>
          <p:cNvPicPr>
            <a:picLocks noChangeAspect="1"/>
          </p:cNvPicPr>
          <p:nvPr/>
        </p:nvPicPr>
        <p:blipFill>
          <a:blip r:embed="rId2"/>
          <a:stretch>
            <a:fillRect/>
          </a:stretch>
        </p:blipFill>
        <p:spPr>
          <a:xfrm>
            <a:off x="42929" y="76200"/>
            <a:ext cx="2495463" cy="1676400"/>
          </a:xfrm>
          <a:prstGeom prst="rect">
            <a:avLst/>
          </a:prstGeom>
        </p:spPr>
      </p:pic>
      <p:sp>
        <p:nvSpPr>
          <p:cNvPr id="7" name="TextBox 6">
            <a:extLst>
              <a:ext uri="{FF2B5EF4-FFF2-40B4-BE49-F238E27FC236}">
                <a16:creationId xmlns:a16="http://schemas.microsoft.com/office/drawing/2014/main" id="{E626D522-B577-FA62-253C-2B6D6B52B1A6}"/>
              </a:ext>
            </a:extLst>
          </p:cNvPr>
          <p:cNvSpPr txBox="1"/>
          <p:nvPr/>
        </p:nvSpPr>
        <p:spPr>
          <a:xfrm>
            <a:off x="2550197" y="98737"/>
            <a:ext cx="6550873" cy="1569660"/>
          </a:xfrm>
          <a:prstGeom prst="rect">
            <a:avLst/>
          </a:prstGeom>
          <a:noFill/>
        </p:spPr>
        <p:txBody>
          <a:bodyPr wrap="square">
            <a:spAutoFit/>
          </a:bodyPr>
          <a:lstStyle/>
          <a:p>
            <a:r>
              <a:rPr lang="en-US" sz="2800" dirty="0">
                <a:solidFill>
                  <a:schemeClr val="tx1"/>
                </a:solidFill>
              </a:rPr>
              <a:t>“</a:t>
            </a:r>
            <a:r>
              <a:rPr lang="en-US" sz="4000" b="1" dirty="0">
                <a:solidFill>
                  <a:srgbClr val="FF0000"/>
                </a:solidFill>
              </a:rPr>
              <a:t>MICRO-evolution</a:t>
            </a:r>
            <a:r>
              <a:rPr lang="en-US" sz="2800" dirty="0">
                <a:solidFill>
                  <a:schemeClr val="tx1"/>
                </a:solidFill>
              </a:rPr>
              <a:t>” simply means any change over time (e.g. mutation). </a:t>
            </a:r>
            <a:r>
              <a:rPr lang="en-US" sz="2800" b="1" dirty="0">
                <a:solidFill>
                  <a:srgbClr val="FF0000"/>
                </a:solidFill>
              </a:rPr>
              <a:t>All scientists accept </a:t>
            </a:r>
            <a:r>
              <a:rPr lang="en-US" sz="2800" dirty="0">
                <a:solidFill>
                  <a:schemeClr val="tx1"/>
                </a:solidFill>
              </a:rPr>
              <a:t>this.</a:t>
            </a:r>
          </a:p>
        </p:txBody>
      </p:sp>
    </p:spTree>
    <p:extLst>
      <p:ext uri="{BB962C8B-B14F-4D97-AF65-F5344CB8AC3E}">
        <p14:creationId xmlns:p14="http://schemas.microsoft.com/office/powerpoint/2010/main" val="254882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146"/>
          <p:cNvSpPr txBox="1">
            <a:spLocks noGrp="1"/>
          </p:cNvSpPr>
          <p:nvPr>
            <p:ph type="title"/>
          </p:nvPr>
        </p:nvSpPr>
        <p:spPr>
          <a:xfrm>
            <a:off x="892969" y="526852"/>
            <a:ext cx="7358063"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sz="4400" b="1" dirty="0">
                <a:solidFill>
                  <a:srgbClr val="0000FF"/>
                </a:solidFill>
                <a:latin typeface="Tahoma"/>
                <a:ea typeface="Tahoma"/>
                <a:cs typeface="Tahoma"/>
                <a:sym typeface="Tahoma"/>
              </a:rPr>
              <a:t>Life’s Biggest Questions</a:t>
            </a:r>
            <a:endParaRPr sz="4400" b="1" dirty="0">
              <a:solidFill>
                <a:srgbClr val="0000FF"/>
              </a:solidFill>
              <a:latin typeface="Tahoma"/>
              <a:ea typeface="Tahoma"/>
              <a:cs typeface="Tahoma"/>
              <a:sym typeface="Tahoma"/>
            </a:endParaRPr>
          </a:p>
        </p:txBody>
      </p:sp>
      <p:sp>
        <p:nvSpPr>
          <p:cNvPr id="864" name="Google Shape;864;p146"/>
          <p:cNvSpPr txBox="1">
            <a:spLocks noGrp="1"/>
          </p:cNvSpPr>
          <p:nvPr>
            <p:ph type="body" idx="1"/>
          </p:nvPr>
        </p:nvSpPr>
        <p:spPr>
          <a:xfrm>
            <a:off x="3124201" y="1905000"/>
            <a:ext cx="5486399" cy="4426148"/>
          </a:xfrm>
          <a:prstGeom prst="rect">
            <a:avLst/>
          </a:prstGeom>
          <a:noFill/>
          <a:ln>
            <a:noFill/>
          </a:ln>
        </p:spPr>
        <p:txBody>
          <a:bodyPr spcFirstLastPara="1" wrap="square" lIns="35700" tIns="35700" rIns="35700" bIns="35700" anchor="ctr" anchorCtr="0">
            <a:noAutofit/>
          </a:bodyPr>
          <a:lstStyle/>
          <a:p>
            <a:pPr marL="0" lvl="0" indent="0" algn="l" rtl="0">
              <a:spcBef>
                <a:spcPts val="0"/>
              </a:spcBef>
              <a:spcAft>
                <a:spcPts val="0"/>
              </a:spcAft>
              <a:buClr>
                <a:schemeClr val="dk1"/>
              </a:buClr>
              <a:buSzPts val="3200"/>
              <a:buFont typeface="Tahoma"/>
              <a:buNone/>
            </a:pPr>
            <a:r>
              <a:rPr lang="en-US" sz="3200" dirty="0">
                <a:solidFill>
                  <a:schemeClr val="bg2"/>
                </a:solidFill>
                <a:latin typeface="Tahoma"/>
                <a:ea typeface="Tahoma"/>
                <a:cs typeface="Tahoma"/>
                <a:sym typeface="Tahoma"/>
              </a:rPr>
              <a:t>Which came first the chicken or the egg?</a:t>
            </a:r>
          </a:p>
          <a:p>
            <a:pPr marL="0" lvl="0" indent="0" algn="l" rtl="0">
              <a:spcBef>
                <a:spcPts val="0"/>
              </a:spcBef>
              <a:spcAft>
                <a:spcPts val="0"/>
              </a:spcAft>
              <a:buClr>
                <a:schemeClr val="dk1"/>
              </a:buClr>
              <a:buSzPts val="3200"/>
              <a:buFont typeface="Tahoma"/>
              <a:buNone/>
            </a:pPr>
            <a:endParaRPr lang="en-US" sz="3200" dirty="0">
              <a:solidFill>
                <a:schemeClr val="bg2"/>
              </a:solidFill>
              <a:latin typeface="Tahoma"/>
              <a:ea typeface="Tahoma"/>
              <a:cs typeface="Tahoma"/>
              <a:sym typeface="Tahoma"/>
            </a:endParaRPr>
          </a:p>
          <a:p>
            <a:pPr marL="0" lvl="0" indent="0" algn="l" rtl="0">
              <a:spcBef>
                <a:spcPts val="0"/>
              </a:spcBef>
              <a:spcAft>
                <a:spcPts val="0"/>
              </a:spcAft>
              <a:buClr>
                <a:schemeClr val="dk1"/>
              </a:buClr>
              <a:buSzPts val="3200"/>
              <a:buFont typeface="Tahoma"/>
              <a:buNone/>
            </a:pPr>
            <a:r>
              <a:rPr lang="en-US" sz="3200" dirty="0">
                <a:solidFill>
                  <a:srgbClr val="00B050"/>
                </a:solidFill>
                <a:latin typeface="Tahoma"/>
                <a:ea typeface="Tahoma"/>
                <a:cs typeface="Tahoma"/>
                <a:sym typeface="Tahoma"/>
              </a:rPr>
              <a:t>Why deal with such an issue when both sides disagree so strongly?</a:t>
            </a:r>
          </a:p>
          <a:p>
            <a:pPr marL="0" lvl="0" indent="0" algn="l" rtl="0">
              <a:spcBef>
                <a:spcPts val="0"/>
              </a:spcBef>
              <a:spcAft>
                <a:spcPts val="0"/>
              </a:spcAft>
              <a:buClr>
                <a:schemeClr val="dk1"/>
              </a:buClr>
              <a:buSzPts val="3200"/>
              <a:buFont typeface="Tahoma"/>
              <a:buNone/>
            </a:pPr>
            <a:endParaRPr lang="en-US" sz="3200" dirty="0">
              <a:latin typeface="Tahoma"/>
              <a:ea typeface="Tahoma"/>
              <a:cs typeface="Tahoma"/>
              <a:sym typeface="Tahoma"/>
            </a:endParaRPr>
          </a:p>
          <a:p>
            <a:pPr marL="0" lvl="0" indent="0" algn="l" rtl="0">
              <a:spcBef>
                <a:spcPts val="0"/>
              </a:spcBef>
              <a:spcAft>
                <a:spcPts val="0"/>
              </a:spcAft>
              <a:buClr>
                <a:schemeClr val="dk1"/>
              </a:buClr>
              <a:buSzPts val="3200"/>
              <a:buFont typeface="Tahoma"/>
              <a:buNone/>
            </a:pPr>
            <a:endParaRPr lang="en-US" sz="3200" dirty="0">
              <a:latin typeface="Tahoma"/>
              <a:ea typeface="Tahoma"/>
              <a:cs typeface="Tahoma"/>
              <a:sym typeface="Tahoma"/>
            </a:endParaRPr>
          </a:p>
          <a:p>
            <a:pPr marL="0" lvl="0" indent="0" algn="l" rtl="0">
              <a:spcBef>
                <a:spcPts val="0"/>
              </a:spcBef>
              <a:spcAft>
                <a:spcPts val="0"/>
              </a:spcAft>
              <a:buClr>
                <a:schemeClr val="dk1"/>
              </a:buClr>
              <a:buSzPts val="3200"/>
              <a:buFont typeface="Tahoma"/>
              <a:buNone/>
            </a:pPr>
            <a:endParaRPr sz="3200" dirty="0">
              <a:latin typeface="Tahoma"/>
              <a:ea typeface="Tahoma"/>
              <a:cs typeface="Tahoma"/>
              <a:sym typeface="Tahoma"/>
            </a:endParaRPr>
          </a:p>
        </p:txBody>
      </p:sp>
      <p:pic>
        <p:nvPicPr>
          <p:cNvPr id="3" name="Picture 2">
            <a:extLst>
              <a:ext uri="{FF2B5EF4-FFF2-40B4-BE49-F238E27FC236}">
                <a16:creationId xmlns:a16="http://schemas.microsoft.com/office/drawing/2014/main" id="{AC31EE30-4BE7-BD7F-E234-D5FDE4DDD0F6}"/>
              </a:ext>
            </a:extLst>
          </p:cNvPr>
          <p:cNvPicPr>
            <a:picLocks noChangeAspect="1"/>
          </p:cNvPicPr>
          <p:nvPr/>
        </p:nvPicPr>
        <p:blipFill>
          <a:blip r:embed="rId3"/>
          <a:stretch>
            <a:fillRect/>
          </a:stretch>
        </p:blipFill>
        <p:spPr>
          <a:xfrm>
            <a:off x="533401" y="1905000"/>
            <a:ext cx="2590800" cy="4197547"/>
          </a:xfrm>
          <a:prstGeom prst="rect">
            <a:avLst/>
          </a:prstGeom>
        </p:spPr>
      </p:pic>
      <p:pic>
        <p:nvPicPr>
          <p:cNvPr id="5" name="Picture 4">
            <a:extLst>
              <a:ext uri="{FF2B5EF4-FFF2-40B4-BE49-F238E27FC236}">
                <a16:creationId xmlns:a16="http://schemas.microsoft.com/office/drawing/2014/main" id="{562B97FE-C962-29B9-35F4-8B068161E11D}"/>
              </a:ext>
            </a:extLst>
          </p:cNvPr>
          <p:cNvPicPr>
            <a:picLocks noChangeAspect="1"/>
          </p:cNvPicPr>
          <p:nvPr/>
        </p:nvPicPr>
        <p:blipFill>
          <a:blip r:embed="rId4"/>
          <a:stretch>
            <a:fillRect/>
          </a:stretch>
        </p:blipFill>
        <p:spPr>
          <a:xfrm>
            <a:off x="6385367" y="4395500"/>
            <a:ext cx="2225233" cy="19356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64">
                                            <p:txEl>
                                              <p:pRg st="0" end="0"/>
                                            </p:txEl>
                                          </p:spTgt>
                                        </p:tgtEl>
                                        <p:attrNameLst>
                                          <p:attrName>style.visibility</p:attrName>
                                        </p:attrNameLst>
                                      </p:cBhvr>
                                      <p:to>
                                        <p:strVal val="visible"/>
                                      </p:to>
                                    </p:set>
                                    <p:animEffect transition="in" filter="fade">
                                      <p:cBhvr>
                                        <p:cTn id="12" dur="500"/>
                                        <p:tgtEl>
                                          <p:spTgt spid="86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64">
                                            <p:txEl>
                                              <p:pRg st="2" end="2"/>
                                            </p:txEl>
                                          </p:spTgt>
                                        </p:tgtEl>
                                        <p:attrNameLst>
                                          <p:attrName>style.visibility</p:attrName>
                                        </p:attrNameLst>
                                      </p:cBhvr>
                                      <p:to>
                                        <p:strVal val="visible"/>
                                      </p:to>
                                    </p:set>
                                    <p:animEffect transition="in" filter="fade">
                                      <p:cBhvr>
                                        <p:cTn id="22" dur="500"/>
                                        <p:tgtEl>
                                          <p:spTgt spid="86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146"/>
          <p:cNvSpPr txBox="1">
            <a:spLocks noGrp="1"/>
          </p:cNvSpPr>
          <p:nvPr>
            <p:ph type="title"/>
          </p:nvPr>
        </p:nvSpPr>
        <p:spPr>
          <a:xfrm>
            <a:off x="892969" y="526852"/>
            <a:ext cx="7358063"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sz="4400" b="1" dirty="0">
                <a:solidFill>
                  <a:srgbClr val="0000FF"/>
                </a:solidFill>
                <a:latin typeface="Tahoma"/>
                <a:ea typeface="Tahoma"/>
                <a:cs typeface="Tahoma"/>
                <a:sym typeface="Tahoma"/>
              </a:rPr>
              <a:t>Life’s Biggest Questions</a:t>
            </a:r>
            <a:endParaRPr sz="4400" b="1" dirty="0">
              <a:solidFill>
                <a:srgbClr val="0000FF"/>
              </a:solidFill>
              <a:latin typeface="Tahoma"/>
              <a:ea typeface="Tahoma"/>
              <a:cs typeface="Tahoma"/>
              <a:sym typeface="Tahoma"/>
            </a:endParaRPr>
          </a:p>
        </p:txBody>
      </p:sp>
      <p:sp>
        <p:nvSpPr>
          <p:cNvPr id="864" name="Google Shape;864;p146"/>
          <p:cNvSpPr txBox="1">
            <a:spLocks noGrp="1"/>
          </p:cNvSpPr>
          <p:nvPr>
            <p:ph type="body" idx="1"/>
          </p:nvPr>
        </p:nvSpPr>
        <p:spPr>
          <a:xfrm>
            <a:off x="457200" y="2133600"/>
            <a:ext cx="5791200" cy="4197548"/>
          </a:xfrm>
          <a:prstGeom prst="rect">
            <a:avLst/>
          </a:prstGeom>
          <a:noFill/>
          <a:ln>
            <a:noFill/>
          </a:ln>
        </p:spPr>
        <p:txBody>
          <a:bodyPr spcFirstLastPara="1" wrap="square" lIns="35700" tIns="35700" rIns="35700" bIns="35700" anchor="ctr" anchorCtr="0">
            <a:noAutofit/>
          </a:bodyPr>
          <a:lstStyle/>
          <a:p>
            <a:pPr marL="0" lvl="0" indent="0" algn="l" rtl="0">
              <a:spcBef>
                <a:spcPts val="0"/>
              </a:spcBef>
              <a:spcAft>
                <a:spcPts val="0"/>
              </a:spcAft>
              <a:buClr>
                <a:schemeClr val="dk1"/>
              </a:buClr>
              <a:buSzPts val="3200"/>
              <a:buFont typeface="Tahoma"/>
              <a:buNone/>
            </a:pPr>
            <a:r>
              <a:rPr lang="en-US" sz="3200" dirty="0">
                <a:solidFill>
                  <a:schemeClr val="bg2"/>
                </a:solidFill>
                <a:latin typeface="Tahoma"/>
                <a:ea typeface="Tahoma"/>
                <a:cs typeface="Tahoma"/>
                <a:sym typeface="Tahoma"/>
              </a:rPr>
              <a:t>Where did we come from?</a:t>
            </a:r>
            <a:endParaRPr dirty="0">
              <a:solidFill>
                <a:schemeClr val="bg2"/>
              </a:solidFill>
            </a:endParaRPr>
          </a:p>
          <a:p>
            <a:pPr marL="0" lvl="0" indent="0" algn="l" rtl="0">
              <a:spcBef>
                <a:spcPts val="3000"/>
              </a:spcBef>
              <a:spcAft>
                <a:spcPts val="0"/>
              </a:spcAft>
              <a:buClr>
                <a:schemeClr val="dk1"/>
              </a:buClr>
              <a:buSzPts val="3200"/>
              <a:buFont typeface="Tahoma"/>
              <a:buNone/>
            </a:pPr>
            <a:r>
              <a:rPr lang="en-US" sz="3200" dirty="0">
                <a:solidFill>
                  <a:srgbClr val="FF3399"/>
                </a:solidFill>
                <a:latin typeface="Tahoma"/>
                <a:ea typeface="Tahoma"/>
                <a:cs typeface="Tahoma"/>
                <a:sym typeface="Tahoma"/>
              </a:rPr>
              <a:t>What is our purpose on earth?</a:t>
            </a:r>
            <a:endParaRPr dirty="0">
              <a:solidFill>
                <a:srgbClr val="FF3399"/>
              </a:solidFill>
            </a:endParaRPr>
          </a:p>
          <a:p>
            <a:pPr marL="0" lvl="0" indent="0" algn="l" rtl="0">
              <a:spcBef>
                <a:spcPts val="3000"/>
              </a:spcBef>
              <a:spcAft>
                <a:spcPts val="0"/>
              </a:spcAft>
              <a:buClr>
                <a:schemeClr val="dk1"/>
              </a:buClr>
              <a:buSzPts val="3200"/>
              <a:buFont typeface="Tahoma"/>
              <a:buNone/>
            </a:pPr>
            <a:r>
              <a:rPr lang="en-US" sz="3200" dirty="0">
                <a:solidFill>
                  <a:srgbClr val="00B050"/>
                </a:solidFill>
                <a:latin typeface="Tahoma"/>
                <a:ea typeface="Tahoma"/>
                <a:cs typeface="Tahoma"/>
                <a:sym typeface="Tahoma"/>
              </a:rPr>
              <a:t>How do we find a reliable source for the answers to the questions about life, the world, and the universe?</a:t>
            </a:r>
            <a:endParaRPr sz="3200" dirty="0">
              <a:solidFill>
                <a:srgbClr val="00B050"/>
              </a:solidFill>
              <a:latin typeface="Tahoma"/>
              <a:ea typeface="Tahoma"/>
              <a:cs typeface="Tahoma"/>
              <a:sym typeface="Tahoma"/>
            </a:endParaRPr>
          </a:p>
        </p:txBody>
      </p:sp>
      <p:pic>
        <p:nvPicPr>
          <p:cNvPr id="865" name="Google Shape;865;p146"/>
          <p:cNvPicPr preferRelativeResize="0"/>
          <p:nvPr/>
        </p:nvPicPr>
        <p:blipFill rotWithShape="1">
          <a:blip r:embed="rId3">
            <a:alphaModFix/>
          </a:blip>
          <a:srcRect/>
          <a:stretch/>
        </p:blipFill>
        <p:spPr>
          <a:xfrm>
            <a:off x="5105400" y="1676400"/>
            <a:ext cx="4724400" cy="4724400"/>
          </a:xfrm>
          <a:prstGeom prst="rect">
            <a:avLst/>
          </a:prstGeom>
          <a:noFill/>
          <a:ln>
            <a:noFill/>
          </a:ln>
        </p:spPr>
      </p:pic>
    </p:spTree>
    <p:extLst>
      <p:ext uri="{BB962C8B-B14F-4D97-AF65-F5344CB8AC3E}">
        <p14:creationId xmlns:p14="http://schemas.microsoft.com/office/powerpoint/2010/main" val="429388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64">
                                            <p:txEl>
                                              <p:pRg st="0" end="0"/>
                                            </p:txEl>
                                          </p:spTgt>
                                        </p:tgtEl>
                                        <p:attrNameLst>
                                          <p:attrName>style.visibility</p:attrName>
                                        </p:attrNameLst>
                                      </p:cBhvr>
                                      <p:to>
                                        <p:strVal val="visible"/>
                                      </p:to>
                                    </p:set>
                                    <p:animEffect transition="in" filter="wipe(left)">
                                      <p:cBhvr>
                                        <p:cTn id="7" dur="500"/>
                                        <p:tgtEl>
                                          <p:spTgt spid="8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64">
                                            <p:txEl>
                                              <p:pRg st="1" end="1"/>
                                            </p:txEl>
                                          </p:spTgt>
                                        </p:tgtEl>
                                        <p:attrNameLst>
                                          <p:attrName>style.visibility</p:attrName>
                                        </p:attrNameLst>
                                      </p:cBhvr>
                                      <p:to>
                                        <p:strVal val="visible"/>
                                      </p:to>
                                    </p:set>
                                    <p:animEffect transition="in" filter="wipe(left)">
                                      <p:cBhvr>
                                        <p:cTn id="12" dur="500"/>
                                        <p:tgtEl>
                                          <p:spTgt spid="86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64">
                                            <p:txEl>
                                              <p:pRg st="2" end="2"/>
                                            </p:txEl>
                                          </p:spTgt>
                                        </p:tgtEl>
                                        <p:attrNameLst>
                                          <p:attrName>style.visibility</p:attrName>
                                        </p:attrNameLst>
                                      </p:cBhvr>
                                      <p:to>
                                        <p:strVal val="visible"/>
                                      </p:to>
                                    </p:set>
                                    <p:animEffect transition="in" filter="wipe(left)">
                                      <p:cBhvr>
                                        <p:cTn id="17" dur="500"/>
                                        <p:tgtEl>
                                          <p:spTgt spid="86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150"/>
          <p:cNvSpPr txBox="1">
            <a:spLocks noGrp="1"/>
          </p:cNvSpPr>
          <p:nvPr>
            <p:ph type="title"/>
          </p:nvPr>
        </p:nvSpPr>
        <p:spPr>
          <a:xfrm>
            <a:off x="533401" y="526852"/>
            <a:ext cx="8153400"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sz="4000" b="1" dirty="0">
                <a:solidFill>
                  <a:srgbClr val="0000FF"/>
                </a:solidFill>
                <a:latin typeface="Tahoma"/>
                <a:ea typeface="Tahoma"/>
                <a:cs typeface="Tahoma"/>
                <a:sym typeface="Tahoma"/>
              </a:rPr>
              <a:t>The answers to our questions</a:t>
            </a:r>
            <a:endParaRPr sz="4000" b="1" dirty="0">
              <a:solidFill>
                <a:srgbClr val="0000FF"/>
              </a:solidFill>
              <a:latin typeface="Tahoma"/>
              <a:ea typeface="Tahoma"/>
              <a:cs typeface="Tahoma"/>
              <a:sym typeface="Tahoma"/>
            </a:endParaRPr>
          </a:p>
        </p:txBody>
      </p:sp>
      <p:sp>
        <p:nvSpPr>
          <p:cNvPr id="899" name="Google Shape;899;p150"/>
          <p:cNvSpPr txBox="1">
            <a:spLocks noGrp="1"/>
          </p:cNvSpPr>
          <p:nvPr>
            <p:ph type="body" idx="1"/>
          </p:nvPr>
        </p:nvSpPr>
        <p:spPr>
          <a:xfrm>
            <a:off x="5029200" y="2057400"/>
            <a:ext cx="3657600" cy="4643436"/>
          </a:xfrm>
          <a:prstGeom prst="rect">
            <a:avLst/>
          </a:prstGeom>
          <a:noFill/>
          <a:ln>
            <a:noFill/>
          </a:ln>
        </p:spPr>
        <p:txBody>
          <a:bodyPr spcFirstLastPara="1" wrap="square" lIns="35700" tIns="35700" rIns="35700" bIns="35700" anchor="ctr" anchorCtr="0">
            <a:noAutofit/>
          </a:bodyPr>
          <a:lstStyle/>
          <a:p>
            <a:pPr marL="0" lvl="0" indent="0" algn="l" rtl="0">
              <a:spcBef>
                <a:spcPts val="0"/>
              </a:spcBef>
              <a:spcAft>
                <a:spcPts val="0"/>
              </a:spcAft>
              <a:buClr>
                <a:srgbClr val="FFFF00"/>
              </a:buClr>
              <a:buSzPts val="2500"/>
              <a:buFont typeface="Tahoma"/>
              <a:buNone/>
            </a:pPr>
            <a:r>
              <a:rPr lang="en-US" i="0" dirty="0">
                <a:solidFill>
                  <a:schemeClr val="bg2"/>
                </a:solidFill>
                <a:latin typeface="Tahoma"/>
                <a:ea typeface="Tahoma"/>
                <a:cs typeface="Tahoma"/>
                <a:sym typeface="Tahoma"/>
              </a:rPr>
              <a:t>… must rely on </a:t>
            </a:r>
            <a:r>
              <a:rPr lang="en-US" i="0" dirty="0">
                <a:solidFill>
                  <a:srgbClr val="FF0000"/>
                </a:solidFill>
                <a:latin typeface="Tahoma"/>
                <a:ea typeface="Tahoma"/>
                <a:cs typeface="Tahoma"/>
                <a:sym typeface="Tahoma"/>
              </a:rPr>
              <a:t>THE HOLY SCRIPTURES</a:t>
            </a:r>
            <a:r>
              <a:rPr lang="en-US" i="0" dirty="0">
                <a:solidFill>
                  <a:schemeClr val="bg2"/>
                </a:solidFill>
                <a:latin typeface="Tahoma"/>
                <a:ea typeface="Tahoma"/>
                <a:cs typeface="Tahoma"/>
                <a:sym typeface="Tahoma"/>
              </a:rPr>
              <a:t>, inspired by God and profitable for teaching, conviction, correction and instruction in righteousness that the man of God may be fully equipped for every good work. </a:t>
            </a:r>
          </a:p>
          <a:p>
            <a:pPr marL="0" lvl="0" indent="0" algn="r" rtl="0">
              <a:spcBef>
                <a:spcPts val="0"/>
              </a:spcBef>
              <a:spcAft>
                <a:spcPts val="0"/>
              </a:spcAft>
              <a:buClr>
                <a:srgbClr val="FFFF00"/>
              </a:buClr>
              <a:buSzPts val="2500"/>
              <a:buFont typeface="Tahoma"/>
              <a:buNone/>
            </a:pPr>
            <a:r>
              <a:rPr lang="en-US" i="0" dirty="0">
                <a:solidFill>
                  <a:srgbClr val="00B050"/>
                </a:solidFill>
                <a:latin typeface="Tahoma"/>
                <a:ea typeface="Tahoma"/>
                <a:cs typeface="Tahoma"/>
                <a:sym typeface="Tahoma"/>
              </a:rPr>
              <a:t>2 Timothy 3:16-17</a:t>
            </a:r>
            <a:endParaRPr sz="2800" b="1" i="0" dirty="0">
              <a:solidFill>
                <a:srgbClr val="FFFF00"/>
              </a:solidFill>
              <a:latin typeface="Tahoma"/>
              <a:ea typeface="Tahoma"/>
              <a:cs typeface="Tahoma"/>
              <a:sym typeface="Tahoma"/>
            </a:endParaRPr>
          </a:p>
          <a:p>
            <a:pPr marL="357175" lvl="0" indent="-198425" algn="l" rtl="0">
              <a:spcBef>
                <a:spcPts val="1969"/>
              </a:spcBef>
              <a:spcAft>
                <a:spcPts val="0"/>
              </a:spcAft>
              <a:buClr>
                <a:schemeClr val="dk1"/>
              </a:buClr>
              <a:buSzPts val="2500"/>
              <a:buFont typeface="Arial"/>
              <a:buNone/>
            </a:pPr>
            <a:endParaRPr i="0" dirty="0"/>
          </a:p>
        </p:txBody>
      </p:sp>
      <p:pic>
        <p:nvPicPr>
          <p:cNvPr id="900" name="Google Shape;900;p150"/>
          <p:cNvPicPr preferRelativeResize="0"/>
          <p:nvPr/>
        </p:nvPicPr>
        <p:blipFill rotWithShape="1">
          <a:blip r:embed="rId3">
            <a:alphaModFix/>
          </a:blip>
          <a:srcRect l="39777" r="-1"/>
          <a:stretch/>
        </p:blipFill>
        <p:spPr>
          <a:xfrm>
            <a:off x="609600" y="2057400"/>
            <a:ext cx="4317608" cy="411833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0"/>
                                        </p:tgtEl>
                                        <p:attrNameLst>
                                          <p:attrName>style.visibility</p:attrName>
                                        </p:attrNameLst>
                                      </p:cBhvr>
                                      <p:to>
                                        <p:strVal val="visible"/>
                                      </p:to>
                                    </p:set>
                                    <p:animEffect transition="in" filter="fade">
                                      <p:cBhvr>
                                        <p:cTn id="7" dur="500"/>
                                        <p:tgtEl>
                                          <p:spTgt spid="9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99">
                                            <p:txEl>
                                              <p:pRg st="0" end="0"/>
                                            </p:txEl>
                                          </p:spTgt>
                                        </p:tgtEl>
                                        <p:attrNameLst>
                                          <p:attrName>style.visibility</p:attrName>
                                        </p:attrNameLst>
                                      </p:cBhvr>
                                      <p:to>
                                        <p:strVal val="visible"/>
                                      </p:to>
                                    </p:set>
                                    <p:animEffect transition="in" filter="fade">
                                      <p:cBhvr>
                                        <p:cTn id="12" dur="500"/>
                                        <p:tgtEl>
                                          <p:spTgt spid="899">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99">
                                            <p:txEl>
                                              <p:pRg st="1" end="1"/>
                                            </p:txEl>
                                          </p:spTgt>
                                        </p:tgtEl>
                                        <p:attrNameLst>
                                          <p:attrName>style.visibility</p:attrName>
                                        </p:attrNameLst>
                                      </p:cBhvr>
                                      <p:to>
                                        <p:strVal val="visible"/>
                                      </p:to>
                                    </p:set>
                                    <p:animEffect transition="in" filter="fade">
                                      <p:cBhvr>
                                        <p:cTn id="16" dur="500"/>
                                        <p:tgtEl>
                                          <p:spTgt spid="8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9"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147"/>
          <p:cNvSpPr txBox="1">
            <a:spLocks noGrp="1"/>
          </p:cNvSpPr>
          <p:nvPr>
            <p:ph type="title"/>
          </p:nvPr>
        </p:nvSpPr>
        <p:spPr>
          <a:xfrm>
            <a:off x="451009" y="533400"/>
            <a:ext cx="8305800"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sz="4400" b="1" dirty="0">
                <a:solidFill>
                  <a:srgbClr val="0000FF"/>
                </a:solidFill>
                <a:latin typeface="Tahoma"/>
                <a:ea typeface="Tahoma"/>
                <a:cs typeface="Tahoma"/>
                <a:sym typeface="Tahoma"/>
              </a:rPr>
              <a:t>Asking the Right Questions </a:t>
            </a:r>
            <a:endParaRPr sz="4400" b="1" dirty="0">
              <a:solidFill>
                <a:srgbClr val="0000FF"/>
              </a:solidFill>
              <a:latin typeface="Tahoma"/>
              <a:ea typeface="Tahoma"/>
              <a:cs typeface="Tahoma"/>
              <a:sym typeface="Tahoma"/>
            </a:endParaRPr>
          </a:p>
        </p:txBody>
      </p:sp>
      <p:sp>
        <p:nvSpPr>
          <p:cNvPr id="872" name="Google Shape;872;p147"/>
          <p:cNvSpPr txBox="1">
            <a:spLocks noGrp="1"/>
          </p:cNvSpPr>
          <p:nvPr>
            <p:ph type="body" idx="1"/>
          </p:nvPr>
        </p:nvSpPr>
        <p:spPr>
          <a:xfrm>
            <a:off x="533400" y="1899313"/>
            <a:ext cx="3831432" cy="3907036"/>
          </a:xfrm>
          <a:prstGeom prst="rect">
            <a:avLst/>
          </a:prstGeom>
          <a:noFill/>
          <a:ln>
            <a:noFill/>
          </a:ln>
        </p:spPr>
        <p:txBody>
          <a:bodyPr spcFirstLastPara="1" wrap="square" lIns="35700" tIns="35700" rIns="35700" bIns="35700" anchor="ctr" anchorCtr="0">
            <a:noAutofit/>
          </a:bodyPr>
          <a:lstStyle/>
          <a:p>
            <a:pPr marL="0" lvl="0" indent="0" algn="ctr" rtl="0">
              <a:spcBef>
                <a:spcPts val="0"/>
              </a:spcBef>
              <a:spcAft>
                <a:spcPts val="0"/>
              </a:spcAft>
              <a:buClr>
                <a:srgbClr val="FF0000"/>
              </a:buClr>
              <a:buSzPts val="2100"/>
              <a:buFont typeface="Tahoma"/>
              <a:buNone/>
            </a:pPr>
            <a:r>
              <a:rPr lang="en-US" sz="5400" b="1" i="0" dirty="0">
                <a:solidFill>
                  <a:srgbClr val="FF0000"/>
                </a:solidFill>
                <a:latin typeface="Tahoma"/>
                <a:ea typeface="Tahoma"/>
                <a:cs typeface="Tahoma"/>
                <a:sym typeface="Tahoma"/>
              </a:rPr>
              <a:t>Where did “it” come from?</a:t>
            </a:r>
            <a:endParaRPr sz="5400" i="0" dirty="0">
              <a:latin typeface="Tahoma"/>
              <a:ea typeface="Tahoma"/>
              <a:cs typeface="Tahoma"/>
              <a:sym typeface="Tahoma"/>
            </a:endParaRPr>
          </a:p>
        </p:txBody>
      </p:sp>
      <p:sp>
        <p:nvSpPr>
          <p:cNvPr id="875" name="Google Shape;875;p147"/>
          <p:cNvSpPr txBox="1"/>
          <p:nvPr/>
        </p:nvSpPr>
        <p:spPr>
          <a:xfrm>
            <a:off x="4503938" y="1899313"/>
            <a:ext cx="4106662" cy="424727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strike="noStrike" cap="none" dirty="0">
                <a:solidFill>
                  <a:schemeClr val="bg2"/>
                </a:solidFill>
                <a:latin typeface="Tahoma"/>
                <a:ea typeface="Tahoma"/>
                <a:cs typeface="Tahoma"/>
                <a:sym typeface="Tahoma"/>
              </a:rPr>
              <a:t>The universe and earth?</a:t>
            </a:r>
          </a:p>
          <a:p>
            <a:pPr marL="0" marR="0" lvl="0" indent="0" algn="ctr" rtl="0">
              <a:spcBef>
                <a:spcPts val="0"/>
              </a:spcBef>
              <a:spcAft>
                <a:spcPts val="0"/>
              </a:spcAft>
              <a:buNone/>
            </a:pPr>
            <a:endParaRPr lang="en-US" sz="2800" b="1" dirty="0">
              <a:solidFill>
                <a:schemeClr val="bg2"/>
              </a:solidFill>
              <a:latin typeface="Tahoma"/>
              <a:ea typeface="Tahoma"/>
              <a:cs typeface="Tahoma"/>
              <a:sym typeface="Tahoma"/>
            </a:endParaRPr>
          </a:p>
          <a:p>
            <a:pPr marL="0" marR="0" lvl="0" indent="0" algn="ctr" rtl="0">
              <a:spcBef>
                <a:spcPts val="0"/>
              </a:spcBef>
              <a:spcAft>
                <a:spcPts val="0"/>
              </a:spcAft>
              <a:buNone/>
            </a:pPr>
            <a:r>
              <a:rPr lang="en-US" sz="2800" b="1" dirty="0">
                <a:solidFill>
                  <a:schemeClr val="bg2"/>
                </a:solidFill>
                <a:latin typeface="Tahoma"/>
                <a:ea typeface="Tahoma"/>
                <a:cs typeface="Tahoma"/>
                <a:sym typeface="Tahoma"/>
              </a:rPr>
              <a:t>The </a:t>
            </a:r>
            <a:r>
              <a:rPr lang="en-US" sz="2800" b="1" i="0" strike="noStrike" cap="none" dirty="0">
                <a:solidFill>
                  <a:schemeClr val="bg2"/>
                </a:solidFill>
                <a:latin typeface="Tahoma"/>
                <a:ea typeface="Tahoma"/>
                <a:cs typeface="Tahoma"/>
                <a:sym typeface="Tahoma"/>
              </a:rPr>
              <a:t>big bang?</a:t>
            </a:r>
          </a:p>
          <a:p>
            <a:pPr marL="0" marR="0" lvl="0" indent="0" algn="ctr" rtl="0">
              <a:spcBef>
                <a:spcPts val="0"/>
              </a:spcBef>
              <a:spcAft>
                <a:spcPts val="0"/>
              </a:spcAft>
              <a:buNone/>
            </a:pPr>
            <a:endParaRPr lang="en-US" sz="2800" b="1" dirty="0">
              <a:solidFill>
                <a:schemeClr val="bg2"/>
              </a:solidFill>
              <a:latin typeface="Tahoma"/>
              <a:ea typeface="Tahoma"/>
              <a:cs typeface="Tahoma"/>
              <a:sym typeface="Tahoma"/>
            </a:endParaRPr>
          </a:p>
          <a:p>
            <a:pPr marL="0" marR="0" lvl="0" indent="0" algn="ctr" rtl="0">
              <a:spcBef>
                <a:spcPts val="0"/>
              </a:spcBef>
              <a:spcAft>
                <a:spcPts val="0"/>
              </a:spcAft>
              <a:buNone/>
            </a:pPr>
            <a:r>
              <a:rPr lang="en-US" sz="2800" b="1" i="0" strike="noStrike" cap="none" dirty="0">
                <a:solidFill>
                  <a:schemeClr val="bg2"/>
                </a:solidFill>
                <a:latin typeface="Tahoma"/>
                <a:ea typeface="Tahoma"/>
                <a:cs typeface="Tahoma"/>
                <a:sym typeface="Tahoma"/>
              </a:rPr>
              <a:t>The chemicals?</a:t>
            </a:r>
          </a:p>
          <a:p>
            <a:pPr marL="0" marR="0" lvl="0" indent="0" algn="ctr" rtl="0">
              <a:spcBef>
                <a:spcPts val="0"/>
              </a:spcBef>
              <a:spcAft>
                <a:spcPts val="0"/>
              </a:spcAft>
              <a:buNone/>
            </a:pPr>
            <a:endParaRPr lang="en-US" sz="2800" b="1" dirty="0">
              <a:solidFill>
                <a:schemeClr val="bg2"/>
              </a:solidFill>
              <a:latin typeface="Tahoma"/>
              <a:ea typeface="Tahoma"/>
              <a:cs typeface="Tahoma"/>
              <a:sym typeface="Tahoma"/>
            </a:endParaRPr>
          </a:p>
          <a:p>
            <a:pPr marL="0" marR="0" lvl="0" indent="0" algn="ctr" rtl="0">
              <a:spcBef>
                <a:spcPts val="0"/>
              </a:spcBef>
              <a:spcAft>
                <a:spcPts val="0"/>
              </a:spcAft>
              <a:buNone/>
            </a:pPr>
            <a:r>
              <a:rPr lang="en-US" sz="2800" b="1" i="0" strike="noStrike" cap="none" dirty="0">
                <a:solidFill>
                  <a:schemeClr val="bg2"/>
                </a:solidFill>
                <a:latin typeface="Tahoma"/>
                <a:ea typeface="Tahoma"/>
                <a:cs typeface="Tahoma"/>
                <a:sym typeface="Tahoma"/>
              </a:rPr>
              <a:t>Eventually, one cannot answer …</a:t>
            </a:r>
          </a:p>
          <a:p>
            <a:pPr marL="0" marR="0" lvl="0" indent="0" algn="ctr" rtl="0">
              <a:spcBef>
                <a:spcPts val="0"/>
              </a:spcBef>
              <a:spcAft>
                <a:spcPts val="0"/>
              </a:spcAft>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2">
                                            <p:txEl>
                                              <p:pRg st="0" end="0"/>
                                            </p:txEl>
                                          </p:spTgt>
                                        </p:tgtEl>
                                        <p:attrNameLst>
                                          <p:attrName>style.visibility</p:attrName>
                                        </p:attrNameLst>
                                      </p:cBhvr>
                                      <p:to>
                                        <p:strVal val="visible"/>
                                      </p:to>
                                    </p:set>
                                    <p:animEffect transition="in" filter="fade">
                                      <p:cBhvr>
                                        <p:cTn id="7" dur="500"/>
                                        <p:tgtEl>
                                          <p:spTgt spid="8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75">
                                            <p:txEl>
                                              <p:pRg st="0" end="0"/>
                                            </p:txEl>
                                          </p:spTgt>
                                        </p:tgtEl>
                                        <p:attrNameLst>
                                          <p:attrName>style.visibility</p:attrName>
                                        </p:attrNameLst>
                                      </p:cBhvr>
                                      <p:to>
                                        <p:strVal val="visible"/>
                                      </p:to>
                                    </p:set>
                                    <p:animEffect transition="in" filter="wipe(left)">
                                      <p:cBhvr>
                                        <p:cTn id="12" dur="500"/>
                                        <p:tgtEl>
                                          <p:spTgt spid="87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75">
                                            <p:txEl>
                                              <p:pRg st="2" end="2"/>
                                            </p:txEl>
                                          </p:spTgt>
                                        </p:tgtEl>
                                        <p:attrNameLst>
                                          <p:attrName>style.visibility</p:attrName>
                                        </p:attrNameLst>
                                      </p:cBhvr>
                                      <p:to>
                                        <p:strVal val="visible"/>
                                      </p:to>
                                    </p:set>
                                    <p:animEffect transition="in" filter="wipe(left)">
                                      <p:cBhvr>
                                        <p:cTn id="17" dur="500"/>
                                        <p:tgtEl>
                                          <p:spTgt spid="8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75">
                                            <p:txEl>
                                              <p:pRg st="4" end="4"/>
                                            </p:txEl>
                                          </p:spTgt>
                                        </p:tgtEl>
                                        <p:attrNameLst>
                                          <p:attrName>style.visibility</p:attrName>
                                        </p:attrNameLst>
                                      </p:cBhvr>
                                      <p:to>
                                        <p:strVal val="visible"/>
                                      </p:to>
                                    </p:set>
                                    <p:animEffect transition="in" filter="wipe(left)">
                                      <p:cBhvr>
                                        <p:cTn id="22" dur="500"/>
                                        <p:tgtEl>
                                          <p:spTgt spid="87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75">
                                            <p:txEl>
                                              <p:pRg st="6" end="6"/>
                                            </p:txEl>
                                          </p:spTgt>
                                        </p:tgtEl>
                                        <p:attrNameLst>
                                          <p:attrName>style.visibility</p:attrName>
                                        </p:attrNameLst>
                                      </p:cBhvr>
                                      <p:to>
                                        <p:strVal val="visible"/>
                                      </p:to>
                                    </p:set>
                                    <p:animEffect transition="in" filter="wipe(left)">
                                      <p:cBhvr>
                                        <p:cTn id="27" dur="500"/>
                                        <p:tgtEl>
                                          <p:spTgt spid="8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147"/>
          <p:cNvSpPr txBox="1">
            <a:spLocks noGrp="1"/>
          </p:cNvSpPr>
          <p:nvPr>
            <p:ph type="title"/>
          </p:nvPr>
        </p:nvSpPr>
        <p:spPr>
          <a:xfrm>
            <a:off x="451009" y="533400"/>
            <a:ext cx="8305800"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sz="4400" b="1" dirty="0">
                <a:solidFill>
                  <a:srgbClr val="0000FF"/>
                </a:solidFill>
                <a:latin typeface="Tahoma"/>
                <a:ea typeface="Tahoma"/>
                <a:cs typeface="Tahoma"/>
                <a:sym typeface="Tahoma"/>
              </a:rPr>
              <a:t>Asking the Right Questions </a:t>
            </a:r>
            <a:endParaRPr sz="4400" b="1" dirty="0">
              <a:solidFill>
                <a:srgbClr val="0000FF"/>
              </a:solidFill>
              <a:latin typeface="Tahoma"/>
              <a:ea typeface="Tahoma"/>
              <a:cs typeface="Tahoma"/>
              <a:sym typeface="Tahoma"/>
            </a:endParaRPr>
          </a:p>
        </p:txBody>
      </p:sp>
      <p:sp>
        <p:nvSpPr>
          <p:cNvPr id="872" name="Google Shape;872;p147"/>
          <p:cNvSpPr txBox="1">
            <a:spLocks noGrp="1"/>
          </p:cNvSpPr>
          <p:nvPr>
            <p:ph type="body" idx="1"/>
          </p:nvPr>
        </p:nvSpPr>
        <p:spPr>
          <a:xfrm>
            <a:off x="533400" y="1899313"/>
            <a:ext cx="3831432" cy="3907036"/>
          </a:xfrm>
          <a:prstGeom prst="rect">
            <a:avLst/>
          </a:prstGeom>
          <a:noFill/>
          <a:ln>
            <a:noFill/>
          </a:ln>
        </p:spPr>
        <p:txBody>
          <a:bodyPr spcFirstLastPara="1" wrap="square" lIns="35700" tIns="35700" rIns="35700" bIns="35700" anchor="ctr" anchorCtr="0">
            <a:noAutofit/>
          </a:bodyPr>
          <a:lstStyle/>
          <a:p>
            <a:pPr marL="0" lvl="0" indent="0" algn="ctr" rtl="0">
              <a:spcBef>
                <a:spcPts val="0"/>
              </a:spcBef>
              <a:spcAft>
                <a:spcPts val="0"/>
              </a:spcAft>
              <a:buClr>
                <a:srgbClr val="FF0000"/>
              </a:buClr>
              <a:buSzPts val="2100"/>
              <a:buFont typeface="Tahoma"/>
              <a:buNone/>
            </a:pPr>
            <a:r>
              <a:rPr lang="en-US" sz="5400" b="1" i="0" dirty="0">
                <a:solidFill>
                  <a:srgbClr val="FF0000"/>
                </a:solidFill>
                <a:latin typeface="Tahoma"/>
                <a:ea typeface="Tahoma"/>
                <a:cs typeface="Tahoma"/>
                <a:sym typeface="Tahoma"/>
              </a:rPr>
              <a:t>What about ENTROPY?</a:t>
            </a:r>
          </a:p>
          <a:p>
            <a:pPr marL="0" lvl="0" indent="0" algn="ctr" rtl="0">
              <a:spcBef>
                <a:spcPts val="0"/>
              </a:spcBef>
              <a:spcAft>
                <a:spcPts val="0"/>
              </a:spcAft>
              <a:buClr>
                <a:srgbClr val="FF0000"/>
              </a:buClr>
              <a:buSzPts val="2100"/>
              <a:buFont typeface="Tahoma"/>
              <a:buNone/>
            </a:pPr>
            <a:r>
              <a:rPr lang="en-US" sz="2800" b="1" i="0" dirty="0">
                <a:solidFill>
                  <a:schemeClr val="bg2"/>
                </a:solidFill>
                <a:latin typeface="Tahoma"/>
                <a:ea typeface="Tahoma"/>
                <a:cs typeface="Tahoma"/>
                <a:sym typeface="Tahoma"/>
              </a:rPr>
              <a:t>2</a:t>
            </a:r>
            <a:r>
              <a:rPr lang="en-US" sz="2800" b="1" i="0" baseline="30000" dirty="0">
                <a:solidFill>
                  <a:schemeClr val="bg2"/>
                </a:solidFill>
                <a:latin typeface="Tahoma"/>
                <a:ea typeface="Tahoma"/>
                <a:cs typeface="Tahoma"/>
                <a:sym typeface="Tahoma"/>
              </a:rPr>
              <a:t>nd</a:t>
            </a:r>
            <a:r>
              <a:rPr lang="en-US" sz="2800" b="1" i="0" dirty="0">
                <a:solidFill>
                  <a:schemeClr val="bg2"/>
                </a:solidFill>
                <a:latin typeface="Tahoma"/>
                <a:ea typeface="Tahoma"/>
                <a:cs typeface="Tahoma"/>
                <a:sym typeface="Tahoma"/>
              </a:rPr>
              <a:t> Law of Thermodynamics</a:t>
            </a:r>
            <a:endParaRPr sz="2800" i="0" dirty="0">
              <a:solidFill>
                <a:schemeClr val="bg2"/>
              </a:solidFill>
              <a:latin typeface="Tahoma"/>
              <a:ea typeface="Tahoma"/>
              <a:cs typeface="Tahoma"/>
              <a:sym typeface="Tahoma"/>
            </a:endParaRPr>
          </a:p>
        </p:txBody>
      </p:sp>
      <p:sp>
        <p:nvSpPr>
          <p:cNvPr id="875" name="Google Shape;875;p147"/>
          <p:cNvSpPr txBox="1"/>
          <p:nvPr/>
        </p:nvSpPr>
        <p:spPr>
          <a:xfrm>
            <a:off x="4503937" y="1899313"/>
            <a:ext cx="4252871" cy="45858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strike="noStrike" cap="none" dirty="0">
                <a:solidFill>
                  <a:schemeClr val="bg2"/>
                </a:solidFill>
                <a:latin typeface="Tahoma"/>
                <a:ea typeface="Tahoma"/>
                <a:cs typeface="Tahoma"/>
                <a:sym typeface="Tahoma"/>
              </a:rPr>
              <a:t>Everything goes toward randomness and disorder.</a:t>
            </a:r>
          </a:p>
          <a:p>
            <a:pPr marL="0" marR="0" lvl="0" indent="0" algn="ctr" rtl="0">
              <a:spcBef>
                <a:spcPts val="0"/>
              </a:spcBef>
              <a:spcAft>
                <a:spcPts val="0"/>
              </a:spcAft>
              <a:buNone/>
            </a:pPr>
            <a:endParaRPr lang="en-US" sz="2000" b="1" dirty="0">
              <a:solidFill>
                <a:schemeClr val="bg2"/>
              </a:solidFill>
              <a:latin typeface="Tahoma"/>
              <a:ea typeface="Tahoma"/>
              <a:cs typeface="Tahoma"/>
              <a:sym typeface="Tahoma"/>
            </a:endParaRPr>
          </a:p>
          <a:p>
            <a:pPr marL="0" marR="0" lvl="0" indent="0" algn="ctr" rtl="0">
              <a:spcBef>
                <a:spcPts val="0"/>
              </a:spcBef>
              <a:spcAft>
                <a:spcPts val="0"/>
              </a:spcAft>
              <a:buNone/>
            </a:pPr>
            <a:r>
              <a:rPr lang="en-US" sz="2800" b="1" dirty="0">
                <a:solidFill>
                  <a:srgbClr val="FF0000"/>
                </a:solidFill>
                <a:latin typeface="Tahoma"/>
                <a:ea typeface="Tahoma"/>
                <a:cs typeface="Tahoma"/>
                <a:sym typeface="Tahoma"/>
              </a:rPr>
              <a:t>The </a:t>
            </a:r>
            <a:r>
              <a:rPr lang="en-US" sz="2800" b="1" i="0" strike="noStrike" cap="none" dirty="0">
                <a:solidFill>
                  <a:srgbClr val="FF0000"/>
                </a:solidFill>
                <a:latin typeface="Tahoma"/>
                <a:ea typeface="Tahoma"/>
                <a:cs typeface="Tahoma"/>
                <a:sym typeface="Tahoma"/>
              </a:rPr>
              <a:t>big bang produced order?</a:t>
            </a:r>
          </a:p>
          <a:p>
            <a:pPr marL="0" marR="0" lvl="0" indent="0" algn="ctr" rtl="0">
              <a:spcBef>
                <a:spcPts val="0"/>
              </a:spcBef>
              <a:spcAft>
                <a:spcPts val="0"/>
              </a:spcAft>
              <a:buNone/>
            </a:pPr>
            <a:endParaRPr lang="en-US" sz="2000" b="1" dirty="0">
              <a:solidFill>
                <a:schemeClr val="bg2"/>
              </a:solidFill>
              <a:latin typeface="Tahoma"/>
              <a:ea typeface="Tahoma"/>
              <a:cs typeface="Tahoma"/>
              <a:sym typeface="Tahoma"/>
            </a:endParaRPr>
          </a:p>
          <a:p>
            <a:pPr marL="0" marR="0" lvl="0" indent="0" algn="ctr" rtl="0">
              <a:spcBef>
                <a:spcPts val="0"/>
              </a:spcBef>
              <a:spcAft>
                <a:spcPts val="0"/>
              </a:spcAft>
              <a:buNone/>
            </a:pPr>
            <a:r>
              <a:rPr lang="en-US" sz="2800" b="1" i="0" strike="noStrike" cap="none" dirty="0">
                <a:solidFill>
                  <a:schemeClr val="bg2"/>
                </a:solidFill>
                <a:latin typeface="Tahoma"/>
                <a:ea typeface="Tahoma"/>
                <a:cs typeface="Tahoma"/>
                <a:sym typeface="Tahoma"/>
              </a:rPr>
              <a:t>Textbooks define entropy properly </a:t>
            </a:r>
            <a:r>
              <a:rPr lang="en-US" sz="2800" b="1" dirty="0">
                <a:solidFill>
                  <a:schemeClr val="bg2"/>
                </a:solidFill>
                <a:latin typeface="Tahoma"/>
                <a:ea typeface="Tahoma"/>
                <a:cs typeface="Tahoma"/>
                <a:sym typeface="Tahoma"/>
              </a:rPr>
              <a:t>U</a:t>
            </a:r>
            <a:r>
              <a:rPr lang="en-US" sz="2800" b="1" i="0" strike="noStrike" cap="none" dirty="0">
                <a:solidFill>
                  <a:schemeClr val="bg2"/>
                </a:solidFill>
                <a:latin typeface="Tahoma"/>
                <a:ea typeface="Tahoma"/>
                <a:cs typeface="Tahoma"/>
                <a:sym typeface="Tahoma"/>
              </a:rPr>
              <a:t>NTIL dealing with evolution.</a:t>
            </a:r>
            <a:endParaRPr dirty="0"/>
          </a:p>
        </p:txBody>
      </p:sp>
    </p:spTree>
    <p:extLst>
      <p:ext uri="{BB962C8B-B14F-4D97-AF65-F5344CB8AC3E}">
        <p14:creationId xmlns:p14="http://schemas.microsoft.com/office/powerpoint/2010/main" val="155512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2">
                                            <p:txEl>
                                              <p:pRg st="0" end="0"/>
                                            </p:txEl>
                                          </p:spTgt>
                                        </p:tgtEl>
                                        <p:attrNameLst>
                                          <p:attrName>style.visibility</p:attrName>
                                        </p:attrNameLst>
                                      </p:cBhvr>
                                      <p:to>
                                        <p:strVal val="visible"/>
                                      </p:to>
                                    </p:set>
                                    <p:animEffect transition="in" filter="fade">
                                      <p:cBhvr>
                                        <p:cTn id="7" dur="500"/>
                                        <p:tgtEl>
                                          <p:spTgt spid="8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2">
                                            <p:txEl>
                                              <p:pRg st="1" end="1"/>
                                            </p:txEl>
                                          </p:spTgt>
                                        </p:tgtEl>
                                        <p:attrNameLst>
                                          <p:attrName>style.visibility</p:attrName>
                                        </p:attrNameLst>
                                      </p:cBhvr>
                                      <p:to>
                                        <p:strVal val="visible"/>
                                      </p:to>
                                    </p:set>
                                    <p:animEffect transition="in" filter="fade">
                                      <p:cBhvr>
                                        <p:cTn id="12" dur="500"/>
                                        <p:tgtEl>
                                          <p:spTgt spid="87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75">
                                            <p:txEl>
                                              <p:pRg st="0" end="0"/>
                                            </p:txEl>
                                          </p:spTgt>
                                        </p:tgtEl>
                                        <p:attrNameLst>
                                          <p:attrName>style.visibility</p:attrName>
                                        </p:attrNameLst>
                                      </p:cBhvr>
                                      <p:to>
                                        <p:strVal val="visible"/>
                                      </p:to>
                                    </p:set>
                                    <p:animEffect transition="in" filter="wipe(left)">
                                      <p:cBhvr>
                                        <p:cTn id="17" dur="500"/>
                                        <p:tgtEl>
                                          <p:spTgt spid="87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75">
                                            <p:txEl>
                                              <p:pRg st="2" end="2"/>
                                            </p:txEl>
                                          </p:spTgt>
                                        </p:tgtEl>
                                        <p:attrNameLst>
                                          <p:attrName>style.visibility</p:attrName>
                                        </p:attrNameLst>
                                      </p:cBhvr>
                                      <p:to>
                                        <p:strVal val="visible"/>
                                      </p:to>
                                    </p:set>
                                    <p:animEffect transition="in" filter="wipe(left)">
                                      <p:cBhvr>
                                        <p:cTn id="22" dur="500"/>
                                        <p:tgtEl>
                                          <p:spTgt spid="87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75">
                                            <p:txEl>
                                              <p:pRg st="4" end="4"/>
                                            </p:txEl>
                                          </p:spTgt>
                                        </p:tgtEl>
                                        <p:attrNameLst>
                                          <p:attrName>style.visibility</p:attrName>
                                        </p:attrNameLst>
                                      </p:cBhvr>
                                      <p:to>
                                        <p:strVal val="visible"/>
                                      </p:to>
                                    </p:set>
                                    <p:animEffect transition="in" filter="wipe(left)">
                                      <p:cBhvr>
                                        <p:cTn id="27" dur="500"/>
                                        <p:tgtEl>
                                          <p:spTgt spid="8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2"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407"/>
        <p:cNvGrpSpPr/>
        <p:nvPr/>
      </p:nvGrpSpPr>
      <p:grpSpPr>
        <a:xfrm>
          <a:off x="0" y="0"/>
          <a:ext cx="0" cy="0"/>
          <a:chOff x="0" y="0"/>
          <a:chExt cx="0" cy="0"/>
        </a:xfrm>
      </p:grpSpPr>
      <p:sp>
        <p:nvSpPr>
          <p:cNvPr id="409" name="Google Shape;409;p70"/>
          <p:cNvSpPr txBox="1"/>
          <p:nvPr/>
        </p:nvSpPr>
        <p:spPr>
          <a:xfrm>
            <a:off x="1371600" y="9168"/>
            <a:ext cx="6796548"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0000"/>
                </a:solidFill>
                <a:effectLst/>
                <a:uLnTx/>
                <a:uFillTx/>
                <a:latin typeface="Calibri"/>
                <a:ea typeface="Calibri"/>
                <a:cs typeface="Calibri"/>
                <a:sym typeface="Calibri"/>
              </a:rPr>
              <a:t>Dealing with Creation/Evolution</a:t>
            </a:r>
            <a:endParaRPr kumimoji="0" sz="14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4" name="Picture 3" descr="warm_up-01.eps">
            <a:extLst>
              <a:ext uri="{FF2B5EF4-FFF2-40B4-BE49-F238E27FC236}">
                <a16:creationId xmlns:a16="http://schemas.microsoft.com/office/drawing/2014/main" id="{82A903EE-D290-8EB5-8100-60B0123888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838200" cy="679622"/>
          </a:xfrm>
          <a:prstGeom prst="rect">
            <a:avLst/>
          </a:prstGeom>
        </p:spPr>
      </p:pic>
      <p:sp>
        <p:nvSpPr>
          <p:cNvPr id="7" name="TextBox 6">
            <a:extLst>
              <a:ext uri="{FF2B5EF4-FFF2-40B4-BE49-F238E27FC236}">
                <a16:creationId xmlns:a16="http://schemas.microsoft.com/office/drawing/2014/main" id="{81114944-5540-4651-7C36-6EA9D7AE970E}"/>
              </a:ext>
            </a:extLst>
          </p:cNvPr>
          <p:cNvSpPr txBox="1"/>
          <p:nvPr/>
        </p:nvSpPr>
        <p:spPr>
          <a:xfrm>
            <a:off x="0" y="835078"/>
            <a:ext cx="9065342" cy="6109365"/>
          </a:xfrm>
          <a:prstGeom prst="rect">
            <a:avLst/>
          </a:prstGeom>
          <a:noFill/>
        </p:spPr>
        <p:txBody>
          <a:bodyPr wrap="square">
            <a:spAutoFit/>
          </a:bodyPr>
          <a:lstStyle/>
          <a:p>
            <a:pPr marL="344488" lvl="0" indent="-339725" fontAlgn="auto">
              <a:spcBef>
                <a:spcPct val="50000"/>
              </a:spcBef>
              <a:spcAft>
                <a:spcPts val="0"/>
              </a:spcAft>
              <a:buClr>
                <a:srgbClr val="000000"/>
              </a:buClr>
              <a:buFont typeface="+mj-lt"/>
              <a:buAutoNum type="arabicPeriod"/>
            </a:pPr>
            <a:r>
              <a:rPr lang="en-US" sz="2000" dirty="0">
                <a:solidFill>
                  <a:srgbClr val="FF0000"/>
                </a:solidFill>
                <a:latin typeface="Tahoma"/>
                <a:ea typeface="Tahoma"/>
                <a:cs typeface="Tahoma"/>
                <a:sym typeface="Tahoma"/>
              </a:rPr>
              <a:t>Understand that Creation/Evolution is potentially a very contentious issue. </a:t>
            </a:r>
          </a:p>
          <a:p>
            <a:pPr marL="344488" lvl="0" indent="-339725" fontAlgn="auto">
              <a:spcBef>
                <a:spcPct val="50000"/>
              </a:spcBef>
              <a:spcAft>
                <a:spcPts val="0"/>
              </a:spcAft>
              <a:buClr>
                <a:srgbClr val="000000"/>
              </a:buClr>
              <a:buFont typeface="+mj-lt"/>
              <a:buAutoNum type="arabicPeriod"/>
            </a:pPr>
            <a:r>
              <a:rPr lang="en-US" sz="2000" dirty="0">
                <a:solidFill>
                  <a:srgbClr val="0000FF"/>
                </a:solidFill>
                <a:latin typeface="Tahoma"/>
                <a:ea typeface="Tahoma"/>
                <a:cs typeface="Tahoma"/>
                <a:sym typeface="Tahoma"/>
              </a:rPr>
              <a:t>Be open to listen and discuss, but no one is asking that anyone put their beliefs aside. </a:t>
            </a:r>
          </a:p>
          <a:p>
            <a:pPr marL="344488" lvl="0" indent="-339725" fontAlgn="auto">
              <a:spcBef>
                <a:spcPct val="50000"/>
              </a:spcBef>
              <a:spcAft>
                <a:spcPts val="0"/>
              </a:spcAft>
              <a:buClr>
                <a:srgbClr val="000000"/>
              </a:buClr>
              <a:buFont typeface="+mj-lt"/>
              <a:buAutoNum type="arabicPeriod"/>
            </a:pPr>
            <a:r>
              <a:rPr kumimoji="0" lang="en-US" altLang="en-US" sz="2000" b="0" i="0" u="none" strike="noStrike" kern="0" cap="none" spc="0" normalizeH="0" baseline="0" noProof="0" dirty="0">
                <a:ln>
                  <a:noFill/>
                </a:ln>
                <a:solidFill>
                  <a:srgbClr val="FF0000"/>
                </a:solidFill>
                <a:effectLst/>
                <a:uLnTx/>
                <a:uFillTx/>
                <a:latin typeface="Tahoma"/>
                <a:ea typeface="Tahoma"/>
                <a:cs typeface="Tahoma"/>
                <a:sym typeface="Tahoma"/>
              </a:rPr>
              <a:t>There will be opportunity for discussion and interaction. Here are the ground rules</a:t>
            </a:r>
            <a:r>
              <a:rPr kumimoji="0" lang="en-US" altLang="en-US" sz="2000" b="0" i="0" u="none" strike="noStrike" kern="0" cap="none" spc="0" normalizeH="0" noProof="0" dirty="0">
                <a:ln>
                  <a:noFill/>
                </a:ln>
                <a:solidFill>
                  <a:srgbClr val="FF0000"/>
                </a:solidFill>
                <a:effectLst/>
                <a:uLnTx/>
                <a:uFillTx/>
                <a:latin typeface="Tahoma"/>
                <a:ea typeface="Tahoma"/>
                <a:cs typeface="Tahoma"/>
                <a:sym typeface="Tahoma"/>
              </a:rPr>
              <a:t> for LISTENING:</a:t>
            </a:r>
          </a:p>
          <a:p>
            <a:pPr marL="796925" lvl="1" indent="-452438" fontAlgn="auto">
              <a:spcBef>
                <a:spcPts val="600"/>
              </a:spcBef>
              <a:spcAft>
                <a:spcPts val="0"/>
              </a:spcAft>
              <a:buClr>
                <a:srgbClr val="000000"/>
              </a:buClr>
            </a:pPr>
            <a:r>
              <a:rPr lang="en-US" altLang="en-US" sz="2000" kern="0" baseline="0" dirty="0">
                <a:solidFill>
                  <a:srgbClr val="FF3399"/>
                </a:solidFill>
                <a:latin typeface="Tahoma"/>
                <a:ea typeface="Tahoma"/>
                <a:cs typeface="Tahoma"/>
                <a:sym typeface="Tahoma"/>
              </a:rPr>
              <a:t>a) 	</a:t>
            </a:r>
            <a:r>
              <a:rPr lang="en-US" altLang="en-US" sz="3200" kern="0" baseline="0" dirty="0">
                <a:solidFill>
                  <a:srgbClr val="FF3399"/>
                </a:solidFill>
                <a:latin typeface="Tahoma"/>
                <a:ea typeface="Tahoma"/>
                <a:cs typeface="Tahoma"/>
                <a:sym typeface="Tahoma"/>
              </a:rPr>
              <a:t>LISTENING </a:t>
            </a:r>
            <a:r>
              <a:rPr lang="en-US" altLang="en-US" sz="3200" kern="0" baseline="0" dirty="0">
                <a:solidFill>
                  <a:srgbClr val="0000FF"/>
                </a:solidFill>
                <a:latin typeface="Tahoma"/>
                <a:ea typeface="Tahoma"/>
                <a:cs typeface="Tahoma"/>
                <a:sym typeface="Tahoma"/>
              </a:rPr>
              <a:t>does </a:t>
            </a:r>
            <a:r>
              <a:rPr lang="en-US" altLang="en-US" sz="3200" u="sng" kern="0" baseline="0" dirty="0">
                <a:solidFill>
                  <a:srgbClr val="0000FF"/>
                </a:solidFill>
                <a:latin typeface="Tahoma"/>
                <a:ea typeface="Tahoma"/>
                <a:cs typeface="Tahoma"/>
                <a:sym typeface="Tahoma"/>
              </a:rPr>
              <a:t>NOT</a:t>
            </a:r>
            <a:r>
              <a:rPr lang="en-US" altLang="en-US" sz="3200" kern="0" baseline="0" dirty="0">
                <a:solidFill>
                  <a:srgbClr val="0000FF"/>
                </a:solidFill>
                <a:latin typeface="Tahoma"/>
                <a:ea typeface="Tahoma"/>
                <a:cs typeface="Tahoma"/>
                <a:sym typeface="Tahoma"/>
              </a:rPr>
              <a:t> mean agreement</a:t>
            </a:r>
            <a:r>
              <a:rPr lang="en-US" altLang="en-US" sz="3200" kern="0" baseline="0" dirty="0">
                <a:solidFill>
                  <a:srgbClr val="FF3399"/>
                </a:solidFill>
                <a:latin typeface="Tahoma"/>
                <a:ea typeface="Tahoma"/>
                <a:cs typeface="Tahoma"/>
                <a:sym typeface="Tahoma"/>
              </a:rPr>
              <a:t>.</a:t>
            </a:r>
          </a:p>
          <a:p>
            <a:pPr marL="796925" lvl="1" indent="-452438" fontAlgn="auto">
              <a:spcBef>
                <a:spcPts val="1200"/>
              </a:spcBef>
              <a:spcAft>
                <a:spcPts val="0"/>
              </a:spcAft>
              <a:buClr>
                <a:srgbClr val="000000"/>
              </a:buClr>
            </a:pPr>
            <a:r>
              <a:rPr lang="en-US" altLang="en-US" sz="2000" kern="0" baseline="0" dirty="0">
                <a:solidFill>
                  <a:srgbClr val="0000FF"/>
                </a:solidFill>
                <a:latin typeface="Tahoma"/>
                <a:ea typeface="Tahoma"/>
                <a:cs typeface="Tahoma"/>
                <a:sym typeface="Tahoma"/>
              </a:rPr>
              <a:t>b)	</a:t>
            </a:r>
            <a:r>
              <a:rPr lang="en-US" altLang="en-US" sz="2800" kern="0" baseline="0" dirty="0">
                <a:solidFill>
                  <a:srgbClr val="0000FF"/>
                </a:solidFill>
                <a:latin typeface="Tahoma"/>
                <a:ea typeface="Tahoma"/>
                <a:cs typeface="Tahoma"/>
                <a:sym typeface="Tahoma"/>
              </a:rPr>
              <a:t>FOCUS</a:t>
            </a:r>
            <a:r>
              <a:rPr lang="en-US" altLang="en-US" sz="2000" kern="0" dirty="0">
                <a:solidFill>
                  <a:srgbClr val="0000FF"/>
                </a:solidFill>
                <a:latin typeface="Tahoma"/>
                <a:ea typeface="Tahoma"/>
                <a:cs typeface="Tahoma"/>
                <a:sym typeface="Tahoma"/>
              </a:rPr>
              <a:t> </a:t>
            </a:r>
            <a:r>
              <a:rPr lang="en-US" altLang="en-US" sz="2000" kern="0" dirty="0">
                <a:solidFill>
                  <a:srgbClr val="FF3399"/>
                </a:solidFill>
                <a:latin typeface="Tahoma"/>
                <a:ea typeface="Tahoma"/>
                <a:cs typeface="Tahoma"/>
                <a:sym typeface="Tahoma"/>
              </a:rPr>
              <a:t>on what the person is saying versus preparing your own thoughts for rebuttal.</a:t>
            </a:r>
          </a:p>
          <a:p>
            <a:pPr marL="796925" lvl="1" indent="-452438" fontAlgn="auto">
              <a:spcBef>
                <a:spcPts val="1200"/>
              </a:spcBef>
              <a:spcAft>
                <a:spcPts val="0"/>
              </a:spcAft>
              <a:buClr>
                <a:srgbClr val="000000"/>
              </a:buClr>
            </a:pPr>
            <a:r>
              <a:rPr lang="en-US" altLang="en-US" sz="2000" kern="0" dirty="0">
                <a:solidFill>
                  <a:srgbClr val="00B050"/>
                </a:solidFill>
                <a:latin typeface="Tahoma"/>
                <a:ea typeface="Tahoma"/>
                <a:cs typeface="Tahoma"/>
                <a:sym typeface="Tahoma"/>
              </a:rPr>
              <a:t>c</a:t>
            </a:r>
            <a:r>
              <a:rPr kumimoji="0" lang="en-US" altLang="en-US" sz="2000" b="0" i="0" u="none" strike="noStrike" kern="0" cap="none" spc="0" normalizeH="0" baseline="0" noProof="0" dirty="0">
                <a:ln>
                  <a:noFill/>
                </a:ln>
                <a:solidFill>
                  <a:srgbClr val="00B050"/>
                </a:solidFill>
                <a:effectLst/>
                <a:uLnTx/>
                <a:uFillTx/>
                <a:latin typeface="Tahoma"/>
                <a:ea typeface="Tahoma"/>
                <a:cs typeface="Tahoma"/>
                <a:sym typeface="Tahoma"/>
              </a:rPr>
              <a:t>)	</a:t>
            </a:r>
            <a:r>
              <a:rPr kumimoji="0" lang="en-US" altLang="en-US" sz="2800" b="0" i="0" u="none" strike="noStrike" kern="0" cap="none" spc="0" normalizeH="0" baseline="0" noProof="0" dirty="0">
                <a:ln>
                  <a:noFill/>
                </a:ln>
                <a:solidFill>
                  <a:srgbClr val="00B050"/>
                </a:solidFill>
                <a:effectLst/>
                <a:uLnTx/>
                <a:uFillTx/>
                <a:latin typeface="Tahoma"/>
                <a:ea typeface="Tahoma"/>
                <a:cs typeface="Tahoma"/>
                <a:sym typeface="Tahoma"/>
              </a:rPr>
              <a:t>ACKNOWLEDGE</a:t>
            </a:r>
            <a:r>
              <a:rPr kumimoji="0" lang="en-US" altLang="en-US" sz="2000" b="0" i="0" u="none" strike="noStrike" kern="0" cap="none" spc="0" normalizeH="0" noProof="0" dirty="0">
                <a:ln>
                  <a:noFill/>
                </a:ln>
                <a:solidFill>
                  <a:srgbClr val="00B050"/>
                </a:solidFill>
                <a:effectLst/>
                <a:uLnTx/>
                <a:uFillTx/>
                <a:latin typeface="Tahoma"/>
                <a:ea typeface="Tahoma"/>
                <a:cs typeface="Tahoma"/>
                <a:sym typeface="Tahoma"/>
              </a:rPr>
              <a:t> </a:t>
            </a:r>
            <a:r>
              <a:rPr kumimoji="0" lang="en-US" altLang="en-US" sz="2000" b="0" i="0" u="none" strike="noStrike" kern="0" cap="none" spc="0" normalizeH="0" noProof="0" dirty="0">
                <a:ln>
                  <a:noFill/>
                </a:ln>
                <a:effectLst/>
                <a:uLnTx/>
                <a:uFillTx/>
                <a:latin typeface="Tahoma"/>
                <a:ea typeface="Tahoma"/>
                <a:cs typeface="Tahoma"/>
                <a:sym typeface="Tahoma"/>
              </a:rPr>
              <a:t>the other person and what they are saying.</a:t>
            </a:r>
          </a:p>
          <a:p>
            <a:pPr marL="796925" lvl="1" indent="-452438" fontAlgn="auto">
              <a:spcBef>
                <a:spcPts val="1200"/>
              </a:spcBef>
              <a:spcAft>
                <a:spcPts val="0"/>
              </a:spcAft>
              <a:buClr>
                <a:srgbClr val="000000"/>
              </a:buClr>
            </a:pPr>
            <a:r>
              <a:rPr lang="en-US" altLang="en-US" sz="2000" kern="0" baseline="0" dirty="0">
                <a:solidFill>
                  <a:srgbClr val="FF3399"/>
                </a:solidFill>
                <a:latin typeface="Tahoma"/>
                <a:ea typeface="Tahoma"/>
                <a:cs typeface="Tahoma"/>
                <a:sym typeface="Tahoma"/>
              </a:rPr>
              <a:t>d)	</a:t>
            </a:r>
            <a:r>
              <a:rPr lang="en-US" altLang="en-US" sz="2800" kern="0" baseline="0" dirty="0">
                <a:solidFill>
                  <a:srgbClr val="FF3399"/>
                </a:solidFill>
                <a:latin typeface="Tahoma"/>
                <a:ea typeface="Tahoma"/>
                <a:cs typeface="Tahoma"/>
                <a:sym typeface="Tahoma"/>
              </a:rPr>
              <a:t>CLARIFY</a:t>
            </a:r>
            <a:r>
              <a:rPr lang="en-US" altLang="en-US" sz="2000" kern="0" dirty="0">
                <a:solidFill>
                  <a:srgbClr val="FF3399"/>
                </a:solidFill>
                <a:latin typeface="Tahoma"/>
                <a:ea typeface="Tahoma"/>
                <a:cs typeface="Tahoma"/>
                <a:sym typeface="Tahoma"/>
              </a:rPr>
              <a:t> </a:t>
            </a:r>
            <a:r>
              <a:rPr lang="en-US" altLang="en-US" sz="2000" kern="0" dirty="0">
                <a:solidFill>
                  <a:srgbClr val="0000FF"/>
                </a:solidFill>
                <a:latin typeface="Tahoma"/>
                <a:ea typeface="Tahoma"/>
                <a:cs typeface="Tahoma"/>
                <a:sym typeface="Tahoma"/>
              </a:rPr>
              <a:t>(ask questions) to understand the other person’s perspective.</a:t>
            </a:r>
          </a:p>
          <a:p>
            <a:pPr marL="344488" lvl="1" indent="-344488" fontAlgn="auto">
              <a:spcBef>
                <a:spcPts val="1200"/>
              </a:spcBef>
              <a:spcAft>
                <a:spcPts val="0"/>
              </a:spcAft>
              <a:buClr>
                <a:srgbClr val="000000"/>
              </a:buClr>
            </a:pPr>
            <a:r>
              <a:rPr kumimoji="0" lang="en-US" altLang="en-US" sz="2000" b="0" i="0" u="none" strike="noStrike" kern="0" cap="none" spc="0" normalizeH="0" baseline="0" noProof="0" dirty="0">
                <a:ln>
                  <a:noFill/>
                </a:ln>
                <a:effectLst/>
                <a:uLnTx/>
                <a:uFillTx/>
                <a:latin typeface="Tahoma"/>
                <a:ea typeface="Tahoma"/>
                <a:cs typeface="Tahoma"/>
                <a:sym typeface="Tahoma"/>
              </a:rPr>
              <a:t>4.	</a:t>
            </a:r>
            <a:r>
              <a:rPr lang="en-US" sz="2000" dirty="0"/>
              <a:t>For whoever does not love their brother and sister, whom they have seen, cannot love God, whom they have not seen. 1 John 4:20</a:t>
            </a:r>
          </a:p>
          <a:p>
            <a:pPr marL="344488" lvl="1" indent="-344488" fontAlgn="auto">
              <a:spcBef>
                <a:spcPct val="50000"/>
              </a:spcBef>
              <a:spcAft>
                <a:spcPts val="0"/>
              </a:spcAft>
              <a:buClr>
                <a:srgbClr val="000000"/>
              </a:buClr>
            </a:pPr>
            <a:r>
              <a:rPr kumimoji="0" lang="en-US" altLang="en-US" sz="2000" b="0" i="0" u="none" strike="noStrike" kern="0" cap="none" spc="0" normalizeH="0" baseline="0" noProof="0" dirty="0">
                <a:ln>
                  <a:noFill/>
                </a:ln>
                <a:solidFill>
                  <a:srgbClr val="FF3399"/>
                </a:solidFill>
                <a:effectLst/>
                <a:uLnTx/>
                <a:uFillTx/>
                <a:latin typeface="Arial"/>
                <a:cs typeface="Arial"/>
                <a:sym typeface="Arial"/>
              </a:rPr>
              <a:t>	Love is the greatest commandment and reality that we have!</a:t>
            </a:r>
          </a:p>
        </p:txBody>
      </p:sp>
    </p:spTree>
    <p:extLst>
      <p:ext uri="{BB962C8B-B14F-4D97-AF65-F5344CB8AC3E}">
        <p14:creationId xmlns:p14="http://schemas.microsoft.com/office/powerpoint/2010/main" val="292786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left)">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wipe(left)">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wipe(left)">
                                      <p:cBhvr>
                                        <p:cTn id="42" dur="5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wipe(left)">
                                      <p:cBhvr>
                                        <p:cTn id="47"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147"/>
          <p:cNvSpPr txBox="1">
            <a:spLocks noGrp="1"/>
          </p:cNvSpPr>
          <p:nvPr>
            <p:ph type="title"/>
          </p:nvPr>
        </p:nvSpPr>
        <p:spPr>
          <a:xfrm>
            <a:off x="451009" y="533400"/>
            <a:ext cx="8305800"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sz="4400" b="1" dirty="0">
                <a:solidFill>
                  <a:srgbClr val="0000FF"/>
                </a:solidFill>
                <a:latin typeface="Tahoma"/>
                <a:ea typeface="Tahoma"/>
                <a:cs typeface="Tahoma"/>
                <a:sym typeface="Tahoma"/>
              </a:rPr>
              <a:t>Asking the Right Questions </a:t>
            </a:r>
            <a:endParaRPr sz="4400" b="1" dirty="0">
              <a:solidFill>
                <a:srgbClr val="0000FF"/>
              </a:solidFill>
              <a:latin typeface="Tahoma"/>
              <a:ea typeface="Tahoma"/>
              <a:cs typeface="Tahoma"/>
              <a:sym typeface="Tahoma"/>
            </a:endParaRPr>
          </a:p>
        </p:txBody>
      </p:sp>
      <p:sp>
        <p:nvSpPr>
          <p:cNvPr id="872" name="Google Shape;872;p147"/>
          <p:cNvSpPr txBox="1">
            <a:spLocks noGrp="1"/>
          </p:cNvSpPr>
          <p:nvPr>
            <p:ph type="body" idx="1"/>
          </p:nvPr>
        </p:nvSpPr>
        <p:spPr>
          <a:xfrm>
            <a:off x="451009" y="1828800"/>
            <a:ext cx="8159591" cy="4577687"/>
          </a:xfrm>
          <a:prstGeom prst="rect">
            <a:avLst/>
          </a:prstGeom>
          <a:noFill/>
          <a:ln>
            <a:noFill/>
          </a:ln>
        </p:spPr>
        <p:txBody>
          <a:bodyPr spcFirstLastPara="1" wrap="square" lIns="35700" tIns="35700" rIns="35700" bIns="35700" anchor="ctr" anchorCtr="0">
            <a:noAutofit/>
          </a:bodyPr>
          <a:lstStyle/>
          <a:p>
            <a:pPr marL="0" lvl="0" indent="0" algn="ctr" rtl="0">
              <a:spcBef>
                <a:spcPts val="0"/>
              </a:spcBef>
              <a:spcAft>
                <a:spcPts val="0"/>
              </a:spcAft>
              <a:buClr>
                <a:srgbClr val="FF0000"/>
              </a:buClr>
              <a:buSzPts val="2100"/>
              <a:buFont typeface="Tahoma"/>
              <a:buNone/>
            </a:pPr>
            <a:r>
              <a:rPr lang="en-US" sz="6600" b="1" i="0" dirty="0">
                <a:solidFill>
                  <a:srgbClr val="FF0000"/>
                </a:solidFill>
                <a:latin typeface="Tahoma"/>
                <a:ea typeface="Tahoma"/>
                <a:cs typeface="Tahoma"/>
                <a:sym typeface="Tahoma"/>
              </a:rPr>
              <a:t>Where are the intermediates?</a:t>
            </a:r>
          </a:p>
          <a:p>
            <a:pPr marL="0" indent="0">
              <a:spcBef>
                <a:spcPts val="1800"/>
              </a:spcBef>
              <a:buClr>
                <a:srgbClr val="FF0000"/>
              </a:buClr>
              <a:buSzPts val="2100"/>
              <a:buNone/>
            </a:pPr>
            <a:r>
              <a:rPr lang="en-US" sz="2300" b="1" i="0" dirty="0">
                <a:solidFill>
                  <a:schemeClr val="bg2"/>
                </a:solidFill>
                <a:latin typeface="Tahoma"/>
                <a:ea typeface="Tahoma"/>
                <a:cs typeface="Tahoma"/>
                <a:sym typeface="Tahoma"/>
              </a:rPr>
              <a:t>Gradualism teaches that new species evolved over time. Therefore, there should be myriads of intermediates? But, there are NOT.</a:t>
            </a:r>
          </a:p>
          <a:p>
            <a:pPr marL="0" indent="0">
              <a:spcBef>
                <a:spcPts val="1800"/>
              </a:spcBef>
              <a:buClr>
                <a:srgbClr val="FF0000"/>
              </a:buClr>
              <a:buSzPts val="2100"/>
              <a:buNone/>
            </a:pPr>
            <a:r>
              <a:rPr lang="en-US" sz="2400" b="1" dirty="0">
                <a:solidFill>
                  <a:srgbClr val="FF3399"/>
                </a:solidFill>
                <a:latin typeface="Tahoma"/>
                <a:ea typeface="Tahoma"/>
                <a:cs typeface="Tahoma"/>
                <a:sym typeface="Tahoma"/>
              </a:rPr>
              <a:t>Natural history museums make up false “intermediates” … not based on actual creatures, but from pieces of bone or from imagination.</a:t>
            </a:r>
            <a:endParaRPr lang="en-US" sz="2400" b="1" i="0" dirty="0">
              <a:solidFill>
                <a:srgbClr val="FF3399"/>
              </a:solidFill>
              <a:latin typeface="Tahoma"/>
              <a:ea typeface="Tahoma"/>
              <a:cs typeface="Tahoma"/>
              <a:sym typeface="Tahoma"/>
            </a:endParaRPr>
          </a:p>
        </p:txBody>
      </p:sp>
    </p:spTree>
    <p:extLst>
      <p:ext uri="{BB962C8B-B14F-4D97-AF65-F5344CB8AC3E}">
        <p14:creationId xmlns:p14="http://schemas.microsoft.com/office/powerpoint/2010/main" val="88959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2">
                                            <p:txEl>
                                              <p:pRg st="0" end="0"/>
                                            </p:txEl>
                                          </p:spTgt>
                                        </p:tgtEl>
                                        <p:attrNameLst>
                                          <p:attrName>style.visibility</p:attrName>
                                        </p:attrNameLst>
                                      </p:cBhvr>
                                      <p:to>
                                        <p:strVal val="visible"/>
                                      </p:to>
                                    </p:set>
                                    <p:animEffect transition="in" filter="fade">
                                      <p:cBhvr>
                                        <p:cTn id="7" dur="500"/>
                                        <p:tgtEl>
                                          <p:spTgt spid="8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2">
                                            <p:txEl>
                                              <p:pRg st="1" end="1"/>
                                            </p:txEl>
                                          </p:spTgt>
                                        </p:tgtEl>
                                        <p:attrNameLst>
                                          <p:attrName>style.visibility</p:attrName>
                                        </p:attrNameLst>
                                      </p:cBhvr>
                                      <p:to>
                                        <p:strVal val="visible"/>
                                      </p:to>
                                    </p:set>
                                    <p:animEffect transition="in" filter="fade">
                                      <p:cBhvr>
                                        <p:cTn id="12" dur="500"/>
                                        <p:tgtEl>
                                          <p:spTgt spid="87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72">
                                            <p:txEl>
                                              <p:pRg st="2" end="2"/>
                                            </p:txEl>
                                          </p:spTgt>
                                        </p:tgtEl>
                                        <p:attrNameLst>
                                          <p:attrName>style.visibility</p:attrName>
                                        </p:attrNameLst>
                                      </p:cBhvr>
                                      <p:to>
                                        <p:strVal val="visible"/>
                                      </p:to>
                                    </p:set>
                                    <p:animEffect transition="in" filter="fade">
                                      <p:cBhvr>
                                        <p:cTn id="17" dur="500"/>
                                        <p:tgtEl>
                                          <p:spTgt spid="87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147"/>
          <p:cNvSpPr txBox="1">
            <a:spLocks noGrp="1"/>
          </p:cNvSpPr>
          <p:nvPr>
            <p:ph type="title"/>
          </p:nvPr>
        </p:nvSpPr>
        <p:spPr>
          <a:xfrm>
            <a:off x="451009" y="533400"/>
            <a:ext cx="8305800"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sz="6600" b="1" dirty="0">
                <a:solidFill>
                  <a:srgbClr val="00B050"/>
                </a:solidFill>
                <a:latin typeface="Tahoma"/>
                <a:ea typeface="Tahoma"/>
                <a:cs typeface="Tahoma"/>
                <a:sym typeface="Tahoma"/>
              </a:rPr>
              <a:t>No Intermediates</a:t>
            </a:r>
            <a:endParaRPr sz="6600" b="1" dirty="0">
              <a:solidFill>
                <a:srgbClr val="00B050"/>
              </a:solidFill>
              <a:latin typeface="Tahoma"/>
              <a:ea typeface="Tahoma"/>
              <a:cs typeface="Tahoma"/>
              <a:sym typeface="Tahoma"/>
            </a:endParaRPr>
          </a:p>
        </p:txBody>
      </p:sp>
      <p:sp>
        <p:nvSpPr>
          <p:cNvPr id="872" name="Google Shape;872;p147"/>
          <p:cNvSpPr txBox="1">
            <a:spLocks noGrp="1"/>
          </p:cNvSpPr>
          <p:nvPr>
            <p:ph type="body" idx="1"/>
          </p:nvPr>
        </p:nvSpPr>
        <p:spPr>
          <a:xfrm>
            <a:off x="451009" y="1905000"/>
            <a:ext cx="8159591" cy="4577687"/>
          </a:xfrm>
          <a:prstGeom prst="rect">
            <a:avLst/>
          </a:prstGeom>
          <a:noFill/>
          <a:ln>
            <a:noFill/>
          </a:ln>
        </p:spPr>
        <p:txBody>
          <a:bodyPr spcFirstLastPara="1" wrap="square" lIns="35700" tIns="35700" rIns="35700" bIns="35700" anchor="ctr" anchorCtr="0">
            <a:noAutofit/>
          </a:bodyPr>
          <a:lstStyle/>
          <a:p>
            <a:pPr marL="0" lvl="0" indent="0" rtl="0">
              <a:spcBef>
                <a:spcPts val="0"/>
              </a:spcBef>
              <a:spcAft>
                <a:spcPts val="0"/>
              </a:spcAft>
              <a:buClr>
                <a:srgbClr val="FF0000"/>
              </a:buClr>
              <a:buSzPts val="2100"/>
              <a:buFont typeface="Tahoma"/>
              <a:buNone/>
            </a:pPr>
            <a:r>
              <a:rPr lang="en-US" sz="2800" b="1" i="0" dirty="0">
                <a:solidFill>
                  <a:srgbClr val="FF0000"/>
                </a:solidFill>
                <a:latin typeface="Tahoma"/>
                <a:ea typeface="Tahoma"/>
                <a:cs typeface="Tahoma"/>
                <a:sym typeface="Tahoma"/>
              </a:rPr>
              <a:t>e.g., The whale &amp; cow have an evolutionary common ancestor. Where is the whale-cow?</a:t>
            </a:r>
          </a:p>
          <a:p>
            <a:pPr marL="0" lvl="0" indent="0" rtl="0">
              <a:spcBef>
                <a:spcPts val="1200"/>
              </a:spcBef>
              <a:spcAft>
                <a:spcPts val="0"/>
              </a:spcAft>
              <a:buClr>
                <a:srgbClr val="FF0000"/>
              </a:buClr>
              <a:buSzPts val="2100"/>
              <a:buFont typeface="Tahoma"/>
              <a:buNone/>
            </a:pPr>
            <a:r>
              <a:rPr lang="en-US" sz="2800" b="1" dirty="0">
                <a:solidFill>
                  <a:srgbClr val="0000FF"/>
                </a:solidFill>
                <a:latin typeface="Times New Roman" panose="02020603050405020304" pitchFamily="18" charset="0"/>
                <a:ea typeface="Tahoma"/>
                <a:cs typeface="Times New Roman" panose="02020603050405020304" pitchFamily="18" charset="0"/>
                <a:sym typeface="Tahoma"/>
              </a:rPr>
              <a:t>[Evolutionist use the phrase “transitional fossils” based on microevolution to compensate.]</a:t>
            </a:r>
          </a:p>
          <a:p>
            <a:pPr marL="0" indent="0">
              <a:spcBef>
                <a:spcPts val="2400"/>
              </a:spcBef>
              <a:buClr>
                <a:srgbClr val="FF0000"/>
              </a:buClr>
              <a:buSzPts val="2100"/>
              <a:buNone/>
            </a:pPr>
            <a:r>
              <a:rPr lang="en-US" sz="2800" b="1" i="0" dirty="0">
                <a:solidFill>
                  <a:schemeClr val="bg2"/>
                </a:solidFill>
                <a:latin typeface="Tahoma"/>
                <a:ea typeface="Tahoma"/>
                <a:cs typeface="Tahoma"/>
                <a:sym typeface="Tahoma"/>
              </a:rPr>
              <a:t>There are many animals that could NOT have evolved gradually because of the extensive and complicated mechanisms that had to come into existence simultaneously.</a:t>
            </a:r>
          </a:p>
          <a:p>
            <a:pPr marL="0" indent="0" algn="ctr">
              <a:spcBef>
                <a:spcPts val="2400"/>
              </a:spcBef>
              <a:buClr>
                <a:srgbClr val="FF0000"/>
              </a:buClr>
              <a:buSzPts val="2100"/>
              <a:buNone/>
            </a:pPr>
            <a:r>
              <a:rPr lang="en-US" sz="2800" b="1" dirty="0">
                <a:solidFill>
                  <a:srgbClr val="FF3399"/>
                </a:solidFill>
                <a:latin typeface="Tahoma"/>
                <a:ea typeface="Tahoma"/>
                <a:cs typeface="Tahoma"/>
                <a:sym typeface="Tahoma"/>
              </a:rPr>
              <a:t>Incredible Creatures  That Defy Evolution</a:t>
            </a:r>
            <a:endParaRPr lang="en-US" sz="2800" b="1" i="0" dirty="0">
              <a:solidFill>
                <a:srgbClr val="FF3399"/>
              </a:solidFill>
              <a:latin typeface="Tahoma"/>
              <a:ea typeface="Tahoma"/>
              <a:cs typeface="Tahoma"/>
              <a:sym typeface="Tahoma"/>
            </a:endParaRPr>
          </a:p>
        </p:txBody>
      </p:sp>
    </p:spTree>
    <p:extLst>
      <p:ext uri="{BB962C8B-B14F-4D97-AF65-F5344CB8AC3E}">
        <p14:creationId xmlns:p14="http://schemas.microsoft.com/office/powerpoint/2010/main" val="44782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2">
                                            <p:txEl>
                                              <p:pRg st="0" end="0"/>
                                            </p:txEl>
                                          </p:spTgt>
                                        </p:tgtEl>
                                        <p:attrNameLst>
                                          <p:attrName>style.visibility</p:attrName>
                                        </p:attrNameLst>
                                      </p:cBhvr>
                                      <p:to>
                                        <p:strVal val="visible"/>
                                      </p:to>
                                    </p:set>
                                    <p:animEffect transition="in" filter="fade">
                                      <p:cBhvr>
                                        <p:cTn id="7" dur="500"/>
                                        <p:tgtEl>
                                          <p:spTgt spid="8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2">
                                            <p:txEl>
                                              <p:pRg st="1" end="1"/>
                                            </p:txEl>
                                          </p:spTgt>
                                        </p:tgtEl>
                                        <p:attrNameLst>
                                          <p:attrName>style.visibility</p:attrName>
                                        </p:attrNameLst>
                                      </p:cBhvr>
                                      <p:to>
                                        <p:strVal val="visible"/>
                                      </p:to>
                                    </p:set>
                                    <p:animEffect transition="in" filter="fade">
                                      <p:cBhvr>
                                        <p:cTn id="12" dur="500"/>
                                        <p:tgtEl>
                                          <p:spTgt spid="87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72">
                                            <p:txEl>
                                              <p:pRg st="2" end="2"/>
                                            </p:txEl>
                                          </p:spTgt>
                                        </p:tgtEl>
                                        <p:attrNameLst>
                                          <p:attrName>style.visibility</p:attrName>
                                        </p:attrNameLst>
                                      </p:cBhvr>
                                      <p:to>
                                        <p:strVal val="visible"/>
                                      </p:to>
                                    </p:set>
                                    <p:animEffect transition="in" filter="fade">
                                      <p:cBhvr>
                                        <p:cTn id="17" dur="500"/>
                                        <p:tgtEl>
                                          <p:spTgt spid="87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72">
                                            <p:txEl>
                                              <p:pRg st="3" end="3"/>
                                            </p:txEl>
                                          </p:spTgt>
                                        </p:tgtEl>
                                        <p:attrNameLst>
                                          <p:attrName>style.visibility</p:attrName>
                                        </p:attrNameLst>
                                      </p:cBhvr>
                                      <p:to>
                                        <p:strVal val="visible"/>
                                      </p:to>
                                    </p:set>
                                    <p:animEffect transition="in" filter="fade">
                                      <p:cBhvr>
                                        <p:cTn id="22" dur="500"/>
                                        <p:tgtEl>
                                          <p:spTgt spid="87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147"/>
          <p:cNvSpPr txBox="1">
            <a:spLocks noGrp="1"/>
          </p:cNvSpPr>
          <p:nvPr>
            <p:ph type="title"/>
          </p:nvPr>
        </p:nvSpPr>
        <p:spPr>
          <a:xfrm>
            <a:off x="451009" y="533400"/>
            <a:ext cx="8305800"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sz="4400" b="1" dirty="0">
                <a:solidFill>
                  <a:srgbClr val="00B050"/>
                </a:solidFill>
                <a:latin typeface="Tahoma"/>
                <a:ea typeface="Tahoma"/>
                <a:cs typeface="Tahoma"/>
                <a:sym typeface="Tahoma"/>
              </a:rPr>
              <a:t>Incredibles Creatures that Defy Evolution</a:t>
            </a:r>
            <a:endParaRPr sz="4400" b="1" dirty="0">
              <a:solidFill>
                <a:srgbClr val="00B050"/>
              </a:solidFill>
              <a:latin typeface="Tahoma"/>
              <a:ea typeface="Tahoma"/>
              <a:cs typeface="Tahoma"/>
              <a:sym typeface="Tahoma"/>
            </a:endParaRPr>
          </a:p>
        </p:txBody>
      </p:sp>
      <p:sp>
        <p:nvSpPr>
          <p:cNvPr id="872" name="Google Shape;872;p147"/>
          <p:cNvSpPr txBox="1">
            <a:spLocks noGrp="1"/>
          </p:cNvSpPr>
          <p:nvPr>
            <p:ph type="body" idx="1"/>
          </p:nvPr>
        </p:nvSpPr>
        <p:spPr>
          <a:xfrm>
            <a:off x="451009" y="2057400"/>
            <a:ext cx="8159591" cy="4425287"/>
          </a:xfrm>
          <a:prstGeom prst="rect">
            <a:avLst/>
          </a:prstGeom>
          <a:noFill/>
          <a:ln>
            <a:noFill/>
          </a:ln>
        </p:spPr>
        <p:txBody>
          <a:bodyPr spcFirstLastPara="1" wrap="square" lIns="35700" tIns="35700" rIns="35700" bIns="35700" anchor="ctr" anchorCtr="0">
            <a:noAutofit/>
          </a:bodyPr>
          <a:lstStyle/>
          <a:p>
            <a:pPr marL="0" lvl="0" indent="0" algn="ctr" rtl="0">
              <a:spcBef>
                <a:spcPts val="0"/>
              </a:spcBef>
              <a:spcAft>
                <a:spcPts val="0"/>
              </a:spcAft>
              <a:buClr>
                <a:srgbClr val="FF0000"/>
              </a:buClr>
              <a:buSzPts val="2100"/>
              <a:buFont typeface="Tahoma"/>
              <a:buNone/>
            </a:pPr>
            <a:r>
              <a:rPr lang="en-US" sz="3600" b="1" i="0" dirty="0">
                <a:solidFill>
                  <a:srgbClr val="FF0000"/>
                </a:solidFill>
                <a:latin typeface="Tahoma"/>
                <a:ea typeface="Tahoma"/>
                <a:cs typeface="Tahoma"/>
                <a:sym typeface="Tahoma"/>
              </a:rPr>
              <a:t>A former evolutionist shows scientific evidence to disprove gradualistic evolution.</a:t>
            </a:r>
          </a:p>
          <a:p>
            <a:pPr marL="0" indent="0" algn="ctr">
              <a:spcBef>
                <a:spcPts val="2400"/>
              </a:spcBef>
              <a:buClr>
                <a:srgbClr val="FF0000"/>
              </a:buClr>
              <a:buSzPts val="2100"/>
              <a:buNone/>
            </a:pPr>
            <a:r>
              <a:rPr lang="en-US" sz="2800" b="1" dirty="0">
                <a:solidFill>
                  <a:srgbClr val="FF3399"/>
                </a:solidFill>
                <a:latin typeface="Tahoma"/>
                <a:ea typeface="Tahoma"/>
                <a:cs typeface="Tahoma"/>
                <a:sym typeface="Tahoma"/>
              </a:rPr>
              <a:t>Incredible Creatures that Defy Evolution</a:t>
            </a:r>
          </a:p>
          <a:p>
            <a:pPr marL="0" indent="0" algn="ctr">
              <a:spcBef>
                <a:spcPts val="2400"/>
              </a:spcBef>
              <a:buClr>
                <a:srgbClr val="FF0000"/>
              </a:buClr>
              <a:buSzPts val="2100"/>
              <a:buNone/>
            </a:pPr>
            <a:r>
              <a:rPr lang="en-US" sz="2800" b="1" dirty="0">
                <a:solidFill>
                  <a:srgbClr val="FF3399"/>
                </a:solidFill>
                <a:latin typeface="Tahoma"/>
                <a:ea typeface="Tahoma"/>
                <a:cs typeface="Tahoma"/>
                <a:sym typeface="Tahoma"/>
                <a:hlinkClick r:id="rId3"/>
              </a:rPr>
              <a:t>https://somup.com/c31vDmuc3J</a:t>
            </a:r>
            <a:r>
              <a:rPr lang="en-US" sz="2800" b="1" dirty="0">
                <a:solidFill>
                  <a:srgbClr val="FF3399"/>
                </a:solidFill>
                <a:latin typeface="Tahoma"/>
                <a:ea typeface="Tahoma"/>
                <a:cs typeface="Tahoma"/>
                <a:sym typeface="Tahoma"/>
              </a:rPr>
              <a:t> (9:04)</a:t>
            </a:r>
          </a:p>
          <a:p>
            <a:pPr marL="0" indent="0" algn="ctr">
              <a:spcBef>
                <a:spcPts val="2400"/>
              </a:spcBef>
              <a:buClr>
                <a:srgbClr val="FF0000"/>
              </a:buClr>
              <a:buSzPts val="2100"/>
              <a:buNone/>
            </a:pPr>
            <a:r>
              <a:rPr lang="en-US" sz="2800" b="1" dirty="0">
                <a:solidFill>
                  <a:srgbClr val="FF3399"/>
                </a:solidFill>
                <a:latin typeface="Tahoma"/>
                <a:ea typeface="Tahoma"/>
                <a:cs typeface="Tahoma"/>
                <a:sym typeface="Tahoma"/>
                <a:hlinkClick r:id="rId4"/>
              </a:rPr>
              <a:t>https://screencast-o-matic.com/watch/c31vb6V0qex</a:t>
            </a:r>
            <a:r>
              <a:rPr lang="en-US" sz="2800" b="1" dirty="0">
                <a:solidFill>
                  <a:srgbClr val="FF3399"/>
                </a:solidFill>
                <a:latin typeface="Tahoma"/>
                <a:ea typeface="Tahoma"/>
                <a:cs typeface="Tahoma"/>
                <a:sym typeface="Tahoma"/>
              </a:rPr>
              <a:t> (11:23)</a:t>
            </a:r>
          </a:p>
        </p:txBody>
      </p:sp>
    </p:spTree>
    <p:extLst>
      <p:ext uri="{BB962C8B-B14F-4D97-AF65-F5344CB8AC3E}">
        <p14:creationId xmlns:p14="http://schemas.microsoft.com/office/powerpoint/2010/main" val="381625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2">
                                            <p:txEl>
                                              <p:pRg st="0" end="0"/>
                                            </p:txEl>
                                          </p:spTgt>
                                        </p:tgtEl>
                                        <p:attrNameLst>
                                          <p:attrName>style.visibility</p:attrName>
                                        </p:attrNameLst>
                                      </p:cBhvr>
                                      <p:to>
                                        <p:strVal val="visible"/>
                                      </p:to>
                                    </p:set>
                                    <p:animEffect transition="in" filter="fade">
                                      <p:cBhvr>
                                        <p:cTn id="7" dur="500"/>
                                        <p:tgtEl>
                                          <p:spTgt spid="8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2">
                                            <p:txEl>
                                              <p:pRg st="1" end="1"/>
                                            </p:txEl>
                                          </p:spTgt>
                                        </p:tgtEl>
                                        <p:attrNameLst>
                                          <p:attrName>style.visibility</p:attrName>
                                        </p:attrNameLst>
                                      </p:cBhvr>
                                      <p:to>
                                        <p:strVal val="visible"/>
                                      </p:to>
                                    </p:set>
                                    <p:animEffect transition="in" filter="fade">
                                      <p:cBhvr>
                                        <p:cTn id="12" dur="500"/>
                                        <p:tgtEl>
                                          <p:spTgt spid="87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72">
                                            <p:txEl>
                                              <p:pRg st="2" end="2"/>
                                            </p:txEl>
                                          </p:spTgt>
                                        </p:tgtEl>
                                        <p:attrNameLst>
                                          <p:attrName>style.visibility</p:attrName>
                                        </p:attrNameLst>
                                      </p:cBhvr>
                                      <p:to>
                                        <p:strVal val="visible"/>
                                      </p:to>
                                    </p:set>
                                    <p:animEffect transition="in" filter="fade">
                                      <p:cBhvr>
                                        <p:cTn id="17" dur="500"/>
                                        <p:tgtEl>
                                          <p:spTgt spid="87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72">
                                            <p:txEl>
                                              <p:pRg st="3" end="3"/>
                                            </p:txEl>
                                          </p:spTgt>
                                        </p:tgtEl>
                                        <p:attrNameLst>
                                          <p:attrName>style.visibility</p:attrName>
                                        </p:attrNameLst>
                                      </p:cBhvr>
                                      <p:to>
                                        <p:strVal val="visible"/>
                                      </p:to>
                                    </p:set>
                                    <p:animEffect transition="in" filter="fade">
                                      <p:cBhvr>
                                        <p:cTn id="22" dur="500"/>
                                        <p:tgtEl>
                                          <p:spTgt spid="87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147"/>
          <p:cNvSpPr txBox="1">
            <a:spLocks noGrp="1"/>
          </p:cNvSpPr>
          <p:nvPr>
            <p:ph type="title"/>
          </p:nvPr>
        </p:nvSpPr>
        <p:spPr>
          <a:xfrm>
            <a:off x="451009" y="533400"/>
            <a:ext cx="8305800"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sz="4400" b="1" dirty="0">
                <a:solidFill>
                  <a:srgbClr val="0000FF"/>
                </a:solidFill>
                <a:latin typeface="Tahoma"/>
                <a:ea typeface="Tahoma"/>
                <a:cs typeface="Tahoma"/>
                <a:sym typeface="Tahoma"/>
              </a:rPr>
              <a:t>Asking the Right Questions </a:t>
            </a:r>
            <a:endParaRPr sz="4400" b="1" dirty="0">
              <a:solidFill>
                <a:srgbClr val="0000FF"/>
              </a:solidFill>
              <a:latin typeface="Tahoma"/>
              <a:ea typeface="Tahoma"/>
              <a:cs typeface="Tahoma"/>
              <a:sym typeface="Tahoma"/>
            </a:endParaRPr>
          </a:p>
        </p:txBody>
      </p:sp>
      <p:sp>
        <p:nvSpPr>
          <p:cNvPr id="872" name="Google Shape;872;p147"/>
          <p:cNvSpPr txBox="1">
            <a:spLocks noGrp="1"/>
          </p:cNvSpPr>
          <p:nvPr>
            <p:ph type="body" idx="1"/>
          </p:nvPr>
        </p:nvSpPr>
        <p:spPr>
          <a:xfrm>
            <a:off x="457200" y="1899313"/>
            <a:ext cx="4191000" cy="3907036"/>
          </a:xfrm>
          <a:prstGeom prst="rect">
            <a:avLst/>
          </a:prstGeom>
          <a:noFill/>
          <a:ln>
            <a:noFill/>
          </a:ln>
        </p:spPr>
        <p:txBody>
          <a:bodyPr spcFirstLastPara="1" wrap="square" lIns="35700" tIns="35700" rIns="35700" bIns="35700" anchor="ctr" anchorCtr="0">
            <a:noAutofit/>
          </a:bodyPr>
          <a:lstStyle/>
          <a:p>
            <a:pPr marL="0" lvl="0" indent="0" algn="ctr" rtl="0">
              <a:spcBef>
                <a:spcPts val="0"/>
              </a:spcBef>
              <a:spcAft>
                <a:spcPts val="0"/>
              </a:spcAft>
              <a:buClr>
                <a:srgbClr val="FF0000"/>
              </a:buClr>
              <a:buSzPts val="2100"/>
              <a:buFont typeface="Tahoma"/>
              <a:buNone/>
            </a:pPr>
            <a:r>
              <a:rPr lang="en-US" sz="4800" b="1" i="0" dirty="0">
                <a:solidFill>
                  <a:srgbClr val="FF0000"/>
                </a:solidFill>
                <a:latin typeface="Tahoma"/>
                <a:ea typeface="Tahoma"/>
                <a:cs typeface="Tahoma"/>
                <a:sym typeface="Tahoma"/>
              </a:rPr>
              <a:t>What about Spontaneous Generation?</a:t>
            </a:r>
          </a:p>
        </p:txBody>
      </p:sp>
      <p:sp>
        <p:nvSpPr>
          <p:cNvPr id="875" name="Google Shape;875;p147"/>
          <p:cNvSpPr txBox="1"/>
          <p:nvPr/>
        </p:nvSpPr>
        <p:spPr>
          <a:xfrm>
            <a:off x="4503937" y="1899313"/>
            <a:ext cx="4252871" cy="40933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00" b="1" i="0" strike="noStrike" cap="none" dirty="0">
                <a:solidFill>
                  <a:schemeClr val="bg2"/>
                </a:solidFill>
                <a:latin typeface="Tahoma"/>
                <a:ea typeface="Tahoma"/>
                <a:cs typeface="Tahoma"/>
                <a:sym typeface="Tahoma"/>
              </a:rPr>
              <a:t>Spontaneous Generation claims that life comes from </a:t>
            </a:r>
            <a:r>
              <a:rPr lang="en-US" sz="2600" b="1" i="0" strike="noStrike" cap="none" dirty="0" err="1">
                <a:solidFill>
                  <a:schemeClr val="bg2"/>
                </a:solidFill>
                <a:latin typeface="Tahoma"/>
                <a:ea typeface="Tahoma"/>
                <a:cs typeface="Tahoma"/>
                <a:sym typeface="Tahoma"/>
              </a:rPr>
              <a:t>NON-living</a:t>
            </a:r>
            <a:r>
              <a:rPr lang="en-US" sz="2600" b="1" i="0" strike="noStrike" cap="none" dirty="0">
                <a:solidFill>
                  <a:schemeClr val="bg2"/>
                </a:solidFill>
                <a:latin typeface="Tahoma"/>
                <a:ea typeface="Tahoma"/>
                <a:cs typeface="Tahoma"/>
                <a:sym typeface="Tahoma"/>
              </a:rPr>
              <a:t> things. It was disproved in the 1800’s.</a:t>
            </a:r>
          </a:p>
          <a:p>
            <a:pPr marL="0" marR="0" lvl="0" indent="0" algn="ctr" rtl="0">
              <a:spcBef>
                <a:spcPts val="0"/>
              </a:spcBef>
              <a:spcAft>
                <a:spcPts val="0"/>
              </a:spcAft>
              <a:buNone/>
            </a:pPr>
            <a:endParaRPr lang="en-US" sz="2600" b="1" dirty="0">
              <a:solidFill>
                <a:schemeClr val="bg2"/>
              </a:solidFill>
              <a:latin typeface="Tahoma"/>
              <a:ea typeface="Tahoma"/>
              <a:cs typeface="Tahoma"/>
              <a:sym typeface="Tahoma"/>
            </a:endParaRPr>
          </a:p>
          <a:p>
            <a:pPr marL="0" marR="0" lvl="0" indent="0" algn="ctr" rtl="0">
              <a:spcBef>
                <a:spcPts val="0"/>
              </a:spcBef>
              <a:spcAft>
                <a:spcPts val="0"/>
              </a:spcAft>
              <a:buNone/>
            </a:pPr>
            <a:r>
              <a:rPr lang="en-US" sz="2600" b="1" dirty="0">
                <a:solidFill>
                  <a:srgbClr val="00B050"/>
                </a:solidFill>
                <a:latin typeface="Tahoma"/>
                <a:ea typeface="Tahoma"/>
                <a:cs typeface="Tahoma"/>
                <a:sym typeface="Tahoma"/>
              </a:rPr>
              <a:t>Yet, Evolution still teaches that chemicals and time produce the first living cells</a:t>
            </a:r>
            <a:r>
              <a:rPr lang="en-US" sz="2600" b="1" i="0" strike="noStrike" cap="none" dirty="0">
                <a:solidFill>
                  <a:srgbClr val="00B050"/>
                </a:solidFill>
                <a:latin typeface="Tahoma"/>
                <a:ea typeface="Tahoma"/>
                <a:cs typeface="Tahoma"/>
                <a:sym typeface="Tahoma"/>
              </a:rPr>
              <a:t>?</a:t>
            </a:r>
          </a:p>
        </p:txBody>
      </p:sp>
    </p:spTree>
    <p:extLst>
      <p:ext uri="{BB962C8B-B14F-4D97-AF65-F5344CB8AC3E}">
        <p14:creationId xmlns:p14="http://schemas.microsoft.com/office/powerpoint/2010/main" val="307504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2">
                                            <p:txEl>
                                              <p:pRg st="0" end="0"/>
                                            </p:txEl>
                                          </p:spTgt>
                                        </p:tgtEl>
                                        <p:attrNameLst>
                                          <p:attrName>style.visibility</p:attrName>
                                        </p:attrNameLst>
                                      </p:cBhvr>
                                      <p:to>
                                        <p:strVal val="visible"/>
                                      </p:to>
                                    </p:set>
                                    <p:animEffect transition="in" filter="fade">
                                      <p:cBhvr>
                                        <p:cTn id="7" dur="500"/>
                                        <p:tgtEl>
                                          <p:spTgt spid="8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75">
                                            <p:txEl>
                                              <p:pRg st="0" end="0"/>
                                            </p:txEl>
                                          </p:spTgt>
                                        </p:tgtEl>
                                        <p:attrNameLst>
                                          <p:attrName>style.visibility</p:attrName>
                                        </p:attrNameLst>
                                      </p:cBhvr>
                                      <p:to>
                                        <p:strVal val="visible"/>
                                      </p:to>
                                    </p:set>
                                    <p:animEffect transition="in" filter="wipe(left)">
                                      <p:cBhvr>
                                        <p:cTn id="12" dur="500"/>
                                        <p:tgtEl>
                                          <p:spTgt spid="87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75">
                                            <p:txEl>
                                              <p:pRg st="2" end="2"/>
                                            </p:txEl>
                                          </p:spTgt>
                                        </p:tgtEl>
                                        <p:attrNameLst>
                                          <p:attrName>style.visibility</p:attrName>
                                        </p:attrNameLst>
                                      </p:cBhvr>
                                      <p:to>
                                        <p:strVal val="visible"/>
                                      </p:to>
                                    </p:set>
                                    <p:animEffect transition="in" filter="wipe(left)">
                                      <p:cBhvr>
                                        <p:cTn id="17" dur="500"/>
                                        <p:tgtEl>
                                          <p:spTgt spid="8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147"/>
          <p:cNvSpPr txBox="1">
            <a:spLocks noGrp="1"/>
          </p:cNvSpPr>
          <p:nvPr>
            <p:ph type="title"/>
          </p:nvPr>
        </p:nvSpPr>
        <p:spPr>
          <a:xfrm>
            <a:off x="451009" y="533400"/>
            <a:ext cx="8305800"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sz="4400" b="1" dirty="0">
                <a:solidFill>
                  <a:srgbClr val="0000FF"/>
                </a:solidFill>
                <a:latin typeface="Tahoma"/>
                <a:ea typeface="Tahoma"/>
                <a:cs typeface="Tahoma"/>
                <a:sym typeface="Tahoma"/>
              </a:rPr>
              <a:t>Interpretation</a:t>
            </a:r>
            <a:endParaRPr sz="4400" b="1" dirty="0">
              <a:solidFill>
                <a:srgbClr val="0000FF"/>
              </a:solidFill>
              <a:latin typeface="Tahoma"/>
              <a:ea typeface="Tahoma"/>
              <a:cs typeface="Tahoma"/>
              <a:sym typeface="Tahoma"/>
            </a:endParaRPr>
          </a:p>
        </p:txBody>
      </p:sp>
      <p:sp>
        <p:nvSpPr>
          <p:cNvPr id="872" name="Google Shape;872;p147"/>
          <p:cNvSpPr txBox="1">
            <a:spLocks noGrp="1"/>
          </p:cNvSpPr>
          <p:nvPr>
            <p:ph type="body" idx="1"/>
          </p:nvPr>
        </p:nvSpPr>
        <p:spPr>
          <a:xfrm>
            <a:off x="457200" y="1899313"/>
            <a:ext cx="4191000" cy="3907036"/>
          </a:xfrm>
          <a:prstGeom prst="rect">
            <a:avLst/>
          </a:prstGeom>
          <a:noFill/>
          <a:ln>
            <a:noFill/>
          </a:ln>
        </p:spPr>
        <p:txBody>
          <a:bodyPr spcFirstLastPara="1" wrap="square" lIns="35700" tIns="35700" rIns="35700" bIns="35700" anchor="ctr" anchorCtr="0">
            <a:noAutofit/>
          </a:bodyPr>
          <a:lstStyle/>
          <a:p>
            <a:pPr marL="290513" indent="-290513">
              <a:spcBef>
                <a:spcPts val="0"/>
              </a:spcBef>
              <a:buClr>
                <a:srgbClr val="FF0000"/>
              </a:buClr>
              <a:buSzPts val="2100"/>
            </a:pPr>
            <a:r>
              <a:rPr lang="en-US" sz="2800" b="1" i="0" dirty="0">
                <a:solidFill>
                  <a:srgbClr val="FF0000"/>
                </a:solidFill>
                <a:latin typeface="Tahoma"/>
                <a:ea typeface="Tahoma"/>
                <a:cs typeface="Tahoma"/>
                <a:sym typeface="Tahoma"/>
              </a:rPr>
              <a:t>All people at some point ask the same questions.</a:t>
            </a:r>
          </a:p>
          <a:p>
            <a:pPr marL="290513" indent="-290513">
              <a:spcBef>
                <a:spcPts val="0"/>
              </a:spcBef>
              <a:buClr>
                <a:srgbClr val="FF0000"/>
              </a:buClr>
              <a:buSzPts val="2100"/>
              <a:buNone/>
            </a:pPr>
            <a:endParaRPr lang="en-US" sz="2800" b="1" i="0" dirty="0">
              <a:solidFill>
                <a:srgbClr val="FF0000"/>
              </a:solidFill>
              <a:latin typeface="Tahoma"/>
              <a:ea typeface="Tahoma"/>
              <a:cs typeface="Tahoma"/>
              <a:sym typeface="Tahoma"/>
            </a:endParaRPr>
          </a:p>
          <a:p>
            <a:pPr marL="290513" indent="-290513">
              <a:spcBef>
                <a:spcPts val="0"/>
              </a:spcBef>
              <a:buClr>
                <a:srgbClr val="FF0000"/>
              </a:buClr>
              <a:buSzPts val="2100"/>
            </a:pPr>
            <a:r>
              <a:rPr lang="en-US" sz="2800" b="1" i="0" dirty="0">
                <a:solidFill>
                  <a:srgbClr val="0033CC"/>
                </a:solidFill>
                <a:latin typeface="Tahoma"/>
                <a:ea typeface="Tahoma"/>
                <a:cs typeface="Tahoma"/>
                <a:sym typeface="Tahoma"/>
              </a:rPr>
              <a:t>However, their interpretations are vastly different than God’s.</a:t>
            </a:r>
          </a:p>
        </p:txBody>
      </p:sp>
      <p:sp>
        <p:nvSpPr>
          <p:cNvPr id="875" name="Google Shape;875;p147"/>
          <p:cNvSpPr txBox="1"/>
          <p:nvPr/>
        </p:nvSpPr>
        <p:spPr>
          <a:xfrm>
            <a:off x="4503937" y="1899313"/>
            <a:ext cx="4252871" cy="41549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00" b="1" i="0" strike="noStrike" cap="none" dirty="0">
                <a:solidFill>
                  <a:schemeClr val="bg2"/>
                </a:solidFill>
                <a:latin typeface="Tahoma"/>
                <a:ea typeface="Tahoma"/>
                <a:cs typeface="Tahoma"/>
                <a:sym typeface="Tahoma"/>
              </a:rPr>
              <a:t>God has revealed Himself through nature (Romans 1:20).</a:t>
            </a:r>
          </a:p>
          <a:p>
            <a:pPr marL="0" marR="0" lvl="0" indent="0" algn="ctr" rtl="0">
              <a:spcBef>
                <a:spcPts val="0"/>
              </a:spcBef>
              <a:spcAft>
                <a:spcPts val="0"/>
              </a:spcAft>
              <a:buNone/>
            </a:pPr>
            <a:endParaRPr lang="en-US" b="1" dirty="0">
              <a:solidFill>
                <a:schemeClr val="bg2"/>
              </a:solidFill>
              <a:latin typeface="Tahoma"/>
              <a:ea typeface="Tahoma"/>
              <a:cs typeface="Tahoma"/>
              <a:sym typeface="Tahoma"/>
            </a:endParaRPr>
          </a:p>
          <a:p>
            <a:pPr lvl="0" algn="ctr">
              <a:spcBef>
                <a:spcPts val="0"/>
              </a:spcBef>
              <a:spcAft>
                <a:spcPts val="0"/>
              </a:spcAft>
            </a:pPr>
            <a:r>
              <a:rPr lang="en-US" sz="2400" i="1" dirty="0">
                <a:solidFill>
                  <a:srgbClr val="FF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 since the creation of the world God’s invisible qualities—his eternal power and divine nature—have been clearly seen, being understood from what has been made, so that people are without excuse.</a:t>
            </a:r>
            <a:endParaRPr lang="en-US" sz="2400" b="1" i="1" strike="noStrike" cap="none" dirty="0">
              <a:solidFill>
                <a:srgbClr val="FF3399"/>
              </a:solidFill>
              <a:effectLst>
                <a:outerShdw blurRad="38100" dist="38100" dir="2700000" algn="tl">
                  <a:srgbClr val="000000">
                    <a:alpha val="43137"/>
                  </a:srgbClr>
                </a:outerShdw>
              </a:effectLst>
              <a:latin typeface="Times New Roman" panose="02020603050405020304" pitchFamily="18" charset="0"/>
              <a:ea typeface="Tahoma"/>
              <a:cs typeface="Times New Roman" panose="02020603050405020304" pitchFamily="18" charset="0"/>
              <a:sym typeface="Tahoma"/>
            </a:endParaRPr>
          </a:p>
        </p:txBody>
      </p:sp>
    </p:spTree>
    <p:extLst>
      <p:ext uri="{BB962C8B-B14F-4D97-AF65-F5344CB8AC3E}">
        <p14:creationId xmlns:p14="http://schemas.microsoft.com/office/powerpoint/2010/main" val="250401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2">
                                            <p:txEl>
                                              <p:pRg st="0" end="0"/>
                                            </p:txEl>
                                          </p:spTgt>
                                        </p:tgtEl>
                                        <p:attrNameLst>
                                          <p:attrName>style.visibility</p:attrName>
                                        </p:attrNameLst>
                                      </p:cBhvr>
                                      <p:to>
                                        <p:strVal val="visible"/>
                                      </p:to>
                                    </p:set>
                                    <p:animEffect transition="in" filter="fade">
                                      <p:cBhvr>
                                        <p:cTn id="7" dur="500"/>
                                        <p:tgtEl>
                                          <p:spTgt spid="8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2">
                                            <p:txEl>
                                              <p:pRg st="2" end="2"/>
                                            </p:txEl>
                                          </p:spTgt>
                                        </p:tgtEl>
                                        <p:attrNameLst>
                                          <p:attrName>style.visibility</p:attrName>
                                        </p:attrNameLst>
                                      </p:cBhvr>
                                      <p:to>
                                        <p:strVal val="visible"/>
                                      </p:to>
                                    </p:set>
                                    <p:animEffect transition="in" filter="fade">
                                      <p:cBhvr>
                                        <p:cTn id="12" dur="500"/>
                                        <p:tgtEl>
                                          <p:spTgt spid="87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75">
                                            <p:txEl>
                                              <p:pRg st="0" end="0"/>
                                            </p:txEl>
                                          </p:spTgt>
                                        </p:tgtEl>
                                        <p:attrNameLst>
                                          <p:attrName>style.visibility</p:attrName>
                                        </p:attrNameLst>
                                      </p:cBhvr>
                                      <p:to>
                                        <p:strVal val="visible"/>
                                      </p:to>
                                    </p:set>
                                    <p:animEffect transition="in" filter="fade">
                                      <p:cBhvr>
                                        <p:cTn id="17" dur="500"/>
                                        <p:tgtEl>
                                          <p:spTgt spid="87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75">
                                            <p:txEl>
                                              <p:pRg st="2" end="2"/>
                                            </p:txEl>
                                          </p:spTgt>
                                        </p:tgtEl>
                                        <p:attrNameLst>
                                          <p:attrName>style.visibility</p:attrName>
                                        </p:attrNameLst>
                                      </p:cBhvr>
                                      <p:to>
                                        <p:strVal val="visible"/>
                                      </p:to>
                                    </p:set>
                                    <p:animEffect transition="in" filter="fade">
                                      <p:cBhvr>
                                        <p:cTn id="22" dur="500"/>
                                        <p:tgtEl>
                                          <p:spTgt spid="8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2"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147"/>
          <p:cNvSpPr txBox="1">
            <a:spLocks noGrp="1"/>
          </p:cNvSpPr>
          <p:nvPr>
            <p:ph type="title"/>
          </p:nvPr>
        </p:nvSpPr>
        <p:spPr>
          <a:xfrm>
            <a:off x="457201" y="356690"/>
            <a:ext cx="8305800" cy="838200"/>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sz="4400" b="1" dirty="0">
                <a:solidFill>
                  <a:srgbClr val="0000FF"/>
                </a:solidFill>
                <a:latin typeface="Tahoma"/>
                <a:ea typeface="Tahoma"/>
                <a:cs typeface="Tahoma"/>
                <a:sym typeface="Tahoma"/>
              </a:rPr>
              <a:t>Did God fool us?</a:t>
            </a:r>
            <a:endParaRPr sz="4400" b="1" dirty="0">
              <a:solidFill>
                <a:srgbClr val="0000FF"/>
              </a:solidFill>
              <a:latin typeface="Tahoma"/>
              <a:ea typeface="Tahoma"/>
              <a:cs typeface="Tahoma"/>
              <a:sym typeface="Tahoma"/>
            </a:endParaRPr>
          </a:p>
        </p:txBody>
      </p:sp>
      <p:sp>
        <p:nvSpPr>
          <p:cNvPr id="872" name="Google Shape;872;p147"/>
          <p:cNvSpPr txBox="1">
            <a:spLocks noGrp="1"/>
          </p:cNvSpPr>
          <p:nvPr>
            <p:ph type="body" idx="1"/>
          </p:nvPr>
        </p:nvSpPr>
        <p:spPr>
          <a:xfrm>
            <a:off x="457201" y="1664762"/>
            <a:ext cx="3733800" cy="4739549"/>
          </a:xfrm>
          <a:prstGeom prst="rect">
            <a:avLst/>
          </a:prstGeom>
          <a:noFill/>
          <a:ln>
            <a:noFill/>
          </a:ln>
        </p:spPr>
        <p:txBody>
          <a:bodyPr spcFirstLastPara="1" wrap="square" lIns="35700" tIns="35700" rIns="35700" bIns="35700" anchor="ctr" anchorCtr="0">
            <a:noAutofit/>
          </a:bodyPr>
          <a:lstStyle/>
          <a:p>
            <a:pPr marL="0" indent="0">
              <a:spcBef>
                <a:spcPts val="0"/>
              </a:spcBef>
              <a:buClr>
                <a:srgbClr val="FF0000"/>
              </a:buClr>
              <a:buSzPts val="2100"/>
              <a:buNone/>
            </a:pPr>
            <a:r>
              <a:rPr lang="en-US" sz="2800" b="1" i="0" dirty="0">
                <a:solidFill>
                  <a:srgbClr val="FF0000"/>
                </a:solidFill>
                <a:latin typeface="Tahoma"/>
                <a:ea typeface="Tahoma"/>
                <a:cs typeface="Tahoma"/>
                <a:sym typeface="Tahoma"/>
              </a:rPr>
              <a:t>To take a strict 6000 year approach to the earth’s age requires God to have bypassed laws of Physics.</a:t>
            </a:r>
          </a:p>
          <a:p>
            <a:pPr marL="0" indent="0">
              <a:spcBef>
                <a:spcPts val="0"/>
              </a:spcBef>
              <a:buClr>
                <a:srgbClr val="FF0000"/>
              </a:buClr>
              <a:buSzPts val="2100"/>
              <a:buNone/>
            </a:pPr>
            <a:endParaRPr lang="en-US" sz="2800" b="1" i="0" dirty="0">
              <a:solidFill>
                <a:srgbClr val="FF0000"/>
              </a:solidFill>
              <a:latin typeface="Tahoma"/>
              <a:ea typeface="Tahoma"/>
              <a:cs typeface="Tahoma"/>
              <a:sym typeface="Tahoma"/>
            </a:endParaRPr>
          </a:p>
          <a:p>
            <a:pPr marL="0" indent="0">
              <a:spcBef>
                <a:spcPts val="0"/>
              </a:spcBef>
              <a:buClr>
                <a:srgbClr val="FF0000"/>
              </a:buClr>
              <a:buSzPts val="2100"/>
              <a:buNone/>
            </a:pPr>
            <a:r>
              <a:rPr lang="en-US" sz="2800" b="1" i="0" dirty="0">
                <a:solidFill>
                  <a:schemeClr val="bg2"/>
                </a:solidFill>
                <a:latin typeface="Tahoma"/>
                <a:ea typeface="Tahoma"/>
                <a:cs typeface="Tahoma"/>
                <a:sym typeface="Tahoma"/>
              </a:rPr>
              <a:t>The Genesis 1-2 account does NOT have to bypass laws of physics.</a:t>
            </a:r>
          </a:p>
          <a:p>
            <a:pPr marL="0" indent="0">
              <a:spcBef>
                <a:spcPts val="0"/>
              </a:spcBef>
              <a:buClr>
                <a:srgbClr val="FF0000"/>
              </a:buClr>
              <a:buSzPts val="2100"/>
              <a:buNone/>
            </a:pPr>
            <a:endParaRPr lang="en-US" sz="2800" b="1" i="0" dirty="0">
              <a:solidFill>
                <a:srgbClr val="FF0000"/>
              </a:solidFill>
              <a:latin typeface="Tahoma"/>
              <a:ea typeface="Tahoma"/>
              <a:cs typeface="Tahoma"/>
              <a:sym typeface="Tahoma"/>
            </a:endParaRPr>
          </a:p>
        </p:txBody>
      </p:sp>
      <p:sp>
        <p:nvSpPr>
          <p:cNvPr id="875" name="Google Shape;875;p147"/>
          <p:cNvSpPr txBox="1"/>
          <p:nvPr/>
        </p:nvSpPr>
        <p:spPr>
          <a:xfrm>
            <a:off x="4191001" y="1447800"/>
            <a:ext cx="4511729" cy="443194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lang="en-US" b="1" dirty="0">
              <a:solidFill>
                <a:schemeClr val="bg2"/>
              </a:solidFill>
              <a:latin typeface="Tahoma"/>
              <a:ea typeface="Tahoma"/>
              <a:cs typeface="Tahoma"/>
              <a:sym typeface="Tahoma"/>
            </a:endParaRPr>
          </a:p>
          <a:p>
            <a:pPr lvl="0">
              <a:spcBef>
                <a:spcPts val="0"/>
              </a:spcBef>
              <a:spcAft>
                <a:spcPts val="0"/>
              </a:spcAft>
            </a:pPr>
            <a:r>
              <a:rPr lang="en-US" sz="2400" i="1" dirty="0">
                <a:solidFill>
                  <a:srgbClr val="FF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Genesis 1 uses the word “</a:t>
            </a:r>
            <a:r>
              <a:rPr lang="en-US" sz="2400" b="1"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created</a:t>
            </a:r>
            <a:r>
              <a:rPr lang="en-US" sz="2400" i="1" dirty="0">
                <a:solidFill>
                  <a:srgbClr val="FF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(out of nothing) </a:t>
            </a:r>
            <a:r>
              <a:rPr lang="en-US" sz="2400" i="1"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three times, </a:t>
            </a:r>
            <a:r>
              <a:rPr lang="en-US" sz="2400" i="1" dirty="0">
                <a:solidFill>
                  <a:srgbClr val="FF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showing cataclysmic changes: </a:t>
            </a:r>
          </a:p>
          <a:p>
            <a:pPr marL="461963" lvl="0" indent="-231775">
              <a:spcBef>
                <a:spcPts val="0"/>
              </a:spcBef>
              <a:spcAft>
                <a:spcPts val="0"/>
              </a:spcAft>
              <a:buFont typeface="+mj-lt"/>
              <a:buAutoNum type="arabicPeriod"/>
            </a:pPr>
            <a:r>
              <a:rPr lang="en-US" sz="2400" i="1" dirty="0">
                <a:solidFill>
                  <a:srgbClr val="FF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the heavens &amp; the earth</a:t>
            </a:r>
          </a:p>
          <a:p>
            <a:pPr marL="461963" lvl="0" indent="-231775">
              <a:spcBef>
                <a:spcPts val="0"/>
              </a:spcBef>
              <a:spcAft>
                <a:spcPts val="0"/>
              </a:spcAft>
              <a:buFont typeface="+mj-lt"/>
              <a:buAutoNum type="arabicPeriod"/>
            </a:pPr>
            <a:r>
              <a:rPr lang="en-US" sz="2400" i="1" dirty="0">
                <a:solidFill>
                  <a:srgbClr val="FF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1:21 large animals; and </a:t>
            </a:r>
          </a:p>
          <a:p>
            <a:pPr marL="461963" lvl="0" indent="-231775">
              <a:spcBef>
                <a:spcPts val="0"/>
              </a:spcBef>
              <a:spcAft>
                <a:spcPts val="0"/>
              </a:spcAft>
              <a:buFont typeface="+mj-lt"/>
              <a:buAutoNum type="arabicPeriod"/>
            </a:pPr>
            <a:r>
              <a:rPr lang="en-US" sz="2400" i="1" dirty="0">
                <a:solidFill>
                  <a:srgbClr val="FF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1:27 mankind.</a:t>
            </a:r>
          </a:p>
          <a:p>
            <a:pPr marL="461963" lvl="0" indent="-231775">
              <a:spcBef>
                <a:spcPts val="0"/>
              </a:spcBef>
              <a:spcAft>
                <a:spcPts val="0"/>
              </a:spcAft>
              <a:buFont typeface="+mj-lt"/>
              <a:buAutoNum type="arabicPeriod"/>
            </a:pPr>
            <a:endParaRPr lang="en-US" sz="2400" b="1" i="1" dirty="0">
              <a:solidFill>
                <a:srgbClr val="FF3399"/>
              </a:solidFill>
              <a:effectLst>
                <a:outerShdw blurRad="38100" dist="38100" dir="2700000" algn="tl">
                  <a:srgbClr val="000000">
                    <a:alpha val="43137"/>
                  </a:srgbClr>
                </a:outerShdw>
              </a:effectLst>
              <a:latin typeface="Times New Roman" panose="02020603050405020304" pitchFamily="18" charset="0"/>
              <a:ea typeface="Tahoma"/>
              <a:cs typeface="Times New Roman" panose="02020603050405020304" pitchFamily="18" charset="0"/>
              <a:sym typeface="Tahoma"/>
            </a:endParaRPr>
          </a:p>
          <a:p>
            <a:pPr lvl="0">
              <a:spcBef>
                <a:spcPts val="0"/>
              </a:spcBef>
              <a:spcAft>
                <a:spcPts val="0"/>
              </a:spcAft>
            </a:pPr>
            <a:r>
              <a:rPr lang="en-US" sz="2400" b="1" strike="noStrike" cap="none" dirty="0">
                <a:solidFill>
                  <a:srgbClr val="0000FF"/>
                </a:solidFill>
                <a:effectLst>
                  <a:outerShdw blurRad="38100" dist="38100" dir="2700000" algn="tl">
                    <a:srgbClr val="000000">
                      <a:alpha val="43137"/>
                    </a:srgbClr>
                  </a:outerShdw>
                </a:effectLst>
                <a:latin typeface="Times New Roman" panose="02020603050405020304" pitchFamily="18" charset="0"/>
                <a:ea typeface="Tahoma"/>
                <a:cs typeface="Times New Roman" panose="02020603050405020304" pitchFamily="18" charset="0"/>
                <a:sym typeface="Tahoma"/>
              </a:rPr>
              <a:t>Job 37-38 (</a:t>
            </a:r>
            <a:r>
              <a:rPr lang="en-US" sz="2400" b="1" i="1" strike="noStrike" cap="none" dirty="0">
                <a:solidFill>
                  <a:srgbClr val="0000FF"/>
                </a:solidFill>
                <a:effectLst>
                  <a:outerShdw blurRad="38100" dist="38100" dir="2700000" algn="tl">
                    <a:srgbClr val="000000">
                      <a:alpha val="43137"/>
                    </a:srgbClr>
                  </a:outerShdw>
                </a:effectLst>
                <a:latin typeface="Times New Roman" panose="02020603050405020304" pitchFamily="18" charset="0"/>
                <a:ea typeface="Tahoma"/>
                <a:cs typeface="Times New Roman" panose="02020603050405020304" pitchFamily="18" charset="0"/>
                <a:sym typeface="Tahoma"/>
              </a:rPr>
              <a:t>written before Genesis</a:t>
            </a:r>
            <a:r>
              <a:rPr lang="en-US" sz="2400" b="1" strike="noStrike" cap="none" dirty="0">
                <a:solidFill>
                  <a:srgbClr val="0000FF"/>
                </a:solidFill>
                <a:effectLst>
                  <a:outerShdw blurRad="38100" dist="38100" dir="2700000" algn="tl">
                    <a:srgbClr val="000000">
                      <a:alpha val="43137"/>
                    </a:srgbClr>
                  </a:outerShdw>
                </a:effectLst>
                <a:latin typeface="Times New Roman" panose="02020603050405020304" pitchFamily="18" charset="0"/>
                <a:ea typeface="Tahoma"/>
                <a:cs typeface="Times New Roman" panose="02020603050405020304" pitchFamily="18" charset="0"/>
                <a:sym typeface="Tahoma"/>
              </a:rPr>
              <a:t>) shows God creating the water cycle (rain, mist, dew, frost, ice, hail).</a:t>
            </a:r>
          </a:p>
        </p:txBody>
      </p:sp>
    </p:spTree>
    <p:extLst>
      <p:ext uri="{BB962C8B-B14F-4D97-AF65-F5344CB8AC3E}">
        <p14:creationId xmlns:p14="http://schemas.microsoft.com/office/powerpoint/2010/main" val="53754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2">
                                            <p:txEl>
                                              <p:pRg st="0" end="0"/>
                                            </p:txEl>
                                          </p:spTgt>
                                        </p:tgtEl>
                                        <p:attrNameLst>
                                          <p:attrName>style.visibility</p:attrName>
                                        </p:attrNameLst>
                                      </p:cBhvr>
                                      <p:to>
                                        <p:strVal val="visible"/>
                                      </p:to>
                                    </p:set>
                                    <p:animEffect transition="in" filter="fade">
                                      <p:cBhvr>
                                        <p:cTn id="7" dur="500"/>
                                        <p:tgtEl>
                                          <p:spTgt spid="8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2">
                                            <p:txEl>
                                              <p:pRg st="2" end="2"/>
                                            </p:txEl>
                                          </p:spTgt>
                                        </p:tgtEl>
                                        <p:attrNameLst>
                                          <p:attrName>style.visibility</p:attrName>
                                        </p:attrNameLst>
                                      </p:cBhvr>
                                      <p:to>
                                        <p:strVal val="visible"/>
                                      </p:to>
                                    </p:set>
                                    <p:animEffect transition="in" filter="fade">
                                      <p:cBhvr>
                                        <p:cTn id="12" dur="500"/>
                                        <p:tgtEl>
                                          <p:spTgt spid="87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75">
                                            <p:txEl>
                                              <p:pRg st="1" end="1"/>
                                            </p:txEl>
                                          </p:spTgt>
                                        </p:tgtEl>
                                        <p:attrNameLst>
                                          <p:attrName>style.visibility</p:attrName>
                                        </p:attrNameLst>
                                      </p:cBhvr>
                                      <p:to>
                                        <p:strVal val="visible"/>
                                      </p:to>
                                    </p:set>
                                    <p:animEffect transition="in" filter="fade">
                                      <p:cBhvr>
                                        <p:cTn id="17" dur="500"/>
                                        <p:tgtEl>
                                          <p:spTgt spid="87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75">
                                            <p:txEl>
                                              <p:pRg st="2" end="2"/>
                                            </p:txEl>
                                          </p:spTgt>
                                        </p:tgtEl>
                                        <p:attrNameLst>
                                          <p:attrName>style.visibility</p:attrName>
                                        </p:attrNameLst>
                                      </p:cBhvr>
                                      <p:to>
                                        <p:strVal val="visible"/>
                                      </p:to>
                                    </p:set>
                                    <p:animEffect transition="in" filter="fade">
                                      <p:cBhvr>
                                        <p:cTn id="22" dur="500"/>
                                        <p:tgtEl>
                                          <p:spTgt spid="87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75">
                                            <p:txEl>
                                              <p:pRg st="3" end="3"/>
                                            </p:txEl>
                                          </p:spTgt>
                                        </p:tgtEl>
                                        <p:attrNameLst>
                                          <p:attrName>style.visibility</p:attrName>
                                        </p:attrNameLst>
                                      </p:cBhvr>
                                      <p:to>
                                        <p:strVal val="visible"/>
                                      </p:to>
                                    </p:set>
                                    <p:animEffect transition="in" filter="fade">
                                      <p:cBhvr>
                                        <p:cTn id="27" dur="500"/>
                                        <p:tgtEl>
                                          <p:spTgt spid="87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75">
                                            <p:txEl>
                                              <p:pRg st="4" end="4"/>
                                            </p:txEl>
                                          </p:spTgt>
                                        </p:tgtEl>
                                        <p:attrNameLst>
                                          <p:attrName>style.visibility</p:attrName>
                                        </p:attrNameLst>
                                      </p:cBhvr>
                                      <p:to>
                                        <p:strVal val="visible"/>
                                      </p:to>
                                    </p:set>
                                    <p:animEffect transition="in" filter="fade">
                                      <p:cBhvr>
                                        <p:cTn id="32" dur="500"/>
                                        <p:tgtEl>
                                          <p:spTgt spid="87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75">
                                            <p:txEl>
                                              <p:pRg st="6" end="6"/>
                                            </p:txEl>
                                          </p:spTgt>
                                        </p:tgtEl>
                                        <p:attrNameLst>
                                          <p:attrName>style.visibility</p:attrName>
                                        </p:attrNameLst>
                                      </p:cBhvr>
                                      <p:to>
                                        <p:strVal val="visible"/>
                                      </p:to>
                                    </p:set>
                                    <p:animEffect transition="in" filter="fade">
                                      <p:cBhvr>
                                        <p:cTn id="37" dur="500"/>
                                        <p:tgtEl>
                                          <p:spTgt spid="8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2"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4587" y="42862"/>
            <a:ext cx="2843213" cy="1881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5725" y="983456"/>
            <a:ext cx="8991600" cy="569386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pitchFamily="-80" charset="-128"/>
                <a:cs typeface="+mn-cs"/>
              </a:rPr>
              <a:t> </a:t>
            </a:r>
            <a:r>
              <a:rPr kumimoji="0" lang="en-US" sz="2800" b="1" i="0" u="none" strike="noStrike" kern="1200" cap="none" spc="0" normalizeH="0" baseline="0" noProof="0" dirty="0">
                <a:ln>
                  <a:noFill/>
                </a:ln>
                <a:solidFill>
                  <a:srgbClr val="BBE0E3">
                    <a:lumMod val="50000"/>
                  </a:srgbClr>
                </a:solidFill>
                <a:effectLst/>
                <a:uLnTx/>
                <a:uFillTx/>
                <a:latin typeface="Arial" charset="0"/>
                <a:ea typeface="ＭＳ Ｐゴシック" pitchFamily="-80" charset="-128"/>
                <a:cs typeface="+mn-cs"/>
              </a:rPr>
              <a:t>The Bible and Science: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Arial" charset="0"/>
                <a:ea typeface="ＭＳ Ｐゴシック" pitchFamily="-80" charset="-128"/>
                <a:cs typeface="+mn-cs"/>
              </a:rPr>
              <a:t>	are absolutely compatible without the need to </a:t>
            </a:r>
            <a:r>
              <a:rPr kumimoji="0" lang="en-US" sz="2000" b="0" i="1" u="none" strike="noStrike" kern="1200" cap="none" spc="0" normalizeH="0" baseline="0" noProof="0" dirty="0">
                <a:ln>
                  <a:noFill/>
                </a:ln>
                <a:solidFill>
                  <a:srgbClr val="FFFFFF"/>
                </a:solidFill>
                <a:effectLst/>
                <a:uLnTx/>
                <a:uFillTx/>
                <a:latin typeface="Arial" charset="0"/>
                <a:ea typeface="ＭＳ Ｐゴシック" pitchFamily="-80" charset="-128"/>
                <a:cs typeface="+mn-cs"/>
              </a:rPr>
              <a:t>compromise</a:t>
            </a:r>
            <a:r>
              <a:rPr kumimoji="0" lang="en-US" sz="2000" b="0" i="1" u="none" strike="noStrike" kern="1200" cap="none" spc="0" normalizeH="0" baseline="0" noProof="0" dirty="0">
                <a:ln>
                  <a:noFill/>
                </a:ln>
                <a:solidFill>
                  <a:srgbClr val="000000"/>
                </a:solidFill>
                <a:effectLst/>
                <a:uLnTx/>
                <a:uFillTx/>
                <a:latin typeface="Arial" charset="0"/>
                <a:ea typeface="ＭＳ Ｐゴシック" pitchFamily="-8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1" u="none" strike="noStrike" kern="1200" cap="none" spc="0" normalizeH="0" baseline="0" noProof="0" dirty="0">
              <a:ln>
                <a:noFill/>
              </a:ln>
              <a:solidFill>
                <a:srgbClr val="000000"/>
              </a:solidFill>
              <a:effectLst/>
              <a:uLnTx/>
              <a:uFillTx/>
              <a:latin typeface="Arial" charset="0"/>
              <a:ea typeface="ＭＳ Ｐゴシック" pitchFamily="-8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charset="0"/>
                <a:ea typeface="ＭＳ Ｐゴシック" pitchFamily="-80" charset="-128"/>
                <a:cs typeface="+mn-cs"/>
              </a:rPr>
              <a:t>Many famous scientists sought to honor God by their endeavors: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1" u="none" strike="noStrike" kern="1200" cap="none" spc="0" normalizeH="0" baseline="0" noProof="0" dirty="0">
              <a:ln>
                <a:noFill/>
              </a:ln>
              <a:solidFill>
                <a:srgbClr val="000000"/>
              </a:solidFill>
              <a:effectLst/>
              <a:uLnTx/>
              <a:uFillTx/>
              <a:latin typeface="Arial" charset="0"/>
              <a:ea typeface="ＭＳ Ｐゴシック" pitchFamily="-8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pitchFamily="-80" charset="-128"/>
                <a:cs typeface="+mn-cs"/>
              </a:rPr>
              <a:t>Johann Kepler (1571-1630) – </a:t>
            </a:r>
            <a:r>
              <a:rPr kumimoji="0" lang="en-US" sz="2400" b="0" i="0" u="none" strike="noStrike" kern="1200" cap="none" spc="0" normalizeH="0" baseline="0" noProof="0" dirty="0">
                <a:ln>
                  <a:noFill/>
                </a:ln>
                <a:solidFill>
                  <a:srgbClr val="FF0000"/>
                </a:solidFill>
                <a:effectLst/>
                <a:uLnTx/>
                <a:uFillTx/>
                <a:latin typeface="Arial" charset="0"/>
                <a:ea typeface="ＭＳ Ｐゴシック" pitchFamily="-80" charset="-128"/>
                <a:cs typeface="+mn-cs"/>
              </a:rPr>
              <a:t>Astronomer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itchFamily="-80" charset="-128"/>
                <a:cs typeface="Times New Roman" panose="02020603050405020304" pitchFamily="18" charset="0"/>
              </a:rPr>
              <a:t>Awed by the power and wisdom of God, he once said that in his discoveries he was merely “thinking God’s thoughts after Him.</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8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pitchFamily="-80" charset="-128"/>
                <a:cs typeface="+mn-cs"/>
              </a:rPr>
              <a:t>Blaise Pascal (1623-1662) – </a:t>
            </a:r>
            <a:r>
              <a:rPr kumimoji="0" lang="en-US" sz="2400" b="0" i="0" u="none" strike="noStrike" kern="1200" cap="none" spc="0" normalizeH="0" baseline="0" noProof="0" dirty="0">
                <a:ln>
                  <a:noFill/>
                </a:ln>
                <a:solidFill>
                  <a:srgbClr val="FF0000"/>
                </a:solidFill>
                <a:effectLst/>
                <a:uLnTx/>
                <a:uFillTx/>
                <a:latin typeface="Arial" charset="0"/>
                <a:ea typeface="ＭＳ Ｐゴシック" pitchFamily="-80" charset="-128"/>
                <a:cs typeface="+mn-cs"/>
              </a:rPr>
              <a:t>Mathematician (Pressure Law)</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itchFamily="-80" charset="-128"/>
                <a:cs typeface="Times New Roman" panose="02020603050405020304" pitchFamily="18" charset="0"/>
              </a:rPr>
              <a:t>…maintained that “the only perfect knowledge [comes] through Christian revelation”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8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pitchFamily="-80" charset="-128"/>
                <a:cs typeface="+mn-cs"/>
              </a:rPr>
              <a:t>Robert Boyle (1627-1691) – </a:t>
            </a:r>
            <a:r>
              <a:rPr kumimoji="0" lang="en-US" sz="2400" b="0" i="0" u="none" strike="noStrike" kern="1200" cap="none" spc="0" normalizeH="0" baseline="0" noProof="0" dirty="0">
                <a:ln>
                  <a:noFill/>
                </a:ln>
                <a:solidFill>
                  <a:srgbClr val="FF0000"/>
                </a:solidFill>
                <a:effectLst/>
                <a:uLnTx/>
                <a:uFillTx/>
                <a:latin typeface="Arial" charset="0"/>
                <a:ea typeface="ＭＳ Ｐゴシック" pitchFamily="-80" charset="-128"/>
                <a:cs typeface="+mn-cs"/>
              </a:rPr>
              <a:t>“Father of Chemistry” (atom)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7030A0"/>
                </a:solidFill>
                <a:effectLst/>
                <a:uLnTx/>
                <a:uFillTx/>
                <a:latin typeface="Times New Roman" panose="02020603050405020304" pitchFamily="18" charset="0"/>
                <a:ea typeface="ＭＳ Ｐゴシック" pitchFamily="-80" charset="-128"/>
                <a:cs typeface="Times New Roman" panose="02020603050405020304" pitchFamily="18" charset="0"/>
              </a:rPr>
              <a:t>…convinced that the Bible is a divine revelation.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dirty="0">
              <a:ln>
                <a:noFill/>
              </a:ln>
              <a:solidFill>
                <a:srgbClr val="000000"/>
              </a:solidFill>
              <a:effectLst/>
              <a:uLnTx/>
              <a:uFillTx/>
              <a:latin typeface="Arial" charset="0"/>
              <a:ea typeface="ＭＳ Ｐゴシック" pitchFamily="-80" charset="-128"/>
              <a:cs typeface="+mn-cs"/>
            </a:endParaRPr>
          </a:p>
        </p:txBody>
      </p:sp>
      <p:sp>
        <p:nvSpPr>
          <p:cNvPr id="4" name="Rectangle 6"/>
          <p:cNvSpPr txBox="1">
            <a:spLocks noChangeArrowheads="1"/>
          </p:cNvSpPr>
          <p:nvPr/>
        </p:nvSpPr>
        <p:spPr>
          <a:xfrm>
            <a:off x="0" y="0"/>
            <a:ext cx="5486400" cy="685800"/>
          </a:xfrm>
          <a:prstGeom prst="rect">
            <a:avLst/>
          </a:prstGeom>
          <a:solidFill>
            <a:schemeClr val="accent5">
              <a:lumMod val="75000"/>
            </a:schemeClr>
          </a:solidFill>
        </p:spPr>
        <p:txBody>
          <a:bodyPr anchor="ctr" anchorCtr="0"/>
          <a:lstStyle>
            <a:lvl1pPr algn="l" rtl="0" eaLnBrk="0" fontAlgn="base" hangingPunct="0">
              <a:spcBef>
                <a:spcPct val="0"/>
              </a:spcBef>
              <a:spcAft>
                <a:spcPct val="0"/>
              </a:spcAft>
              <a:defRPr sz="2400" kern="1200">
                <a:solidFill>
                  <a:srgbClr val="D13426"/>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2pPr>
            <a:lvl3pPr algn="l" rtl="0" eaLnBrk="0" fontAlgn="base" hangingPunct="0">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3pPr>
            <a:lvl4pPr algn="l" rtl="0" eaLnBrk="0" fontAlgn="base" hangingPunct="0">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4pPr>
            <a:lvl5pPr algn="l" rtl="0" eaLnBrk="0" fontAlgn="base" hangingPunct="0">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5pPr>
            <a:lvl6pPr marL="457200"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6pPr>
            <a:lvl7pPr marL="914400"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7pPr>
            <a:lvl8pPr marL="1371600"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8pPr>
            <a:lvl9pPr marL="1828800"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D13426"/>
                </a:solidFill>
                <a:effectLst>
                  <a:outerShdw blurRad="38100" dist="38100" dir="2700000" algn="tl">
                    <a:srgbClr val="C0C0C0"/>
                  </a:outerShdw>
                </a:effectLst>
                <a:uLnTx/>
                <a:uFillTx/>
                <a:latin typeface="Arial"/>
                <a:ea typeface="ＭＳ Ｐゴシック"/>
                <a:cs typeface="+mj-cs"/>
              </a:rPr>
              <a:t>The Bible and Science</a:t>
            </a:r>
          </a:p>
        </p:txBody>
      </p:sp>
    </p:spTree>
    <p:extLst>
      <p:ext uri="{BB962C8B-B14F-4D97-AF65-F5344CB8AC3E}">
        <p14:creationId xmlns:p14="http://schemas.microsoft.com/office/powerpoint/2010/main" val="42894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500"/>
                                        <p:tgtEl>
                                          <p:spTgt spid="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ipe(left)">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wipe(left)">
                                      <p:cBhvr>
                                        <p:cTn id="21" dur="500"/>
                                        <p:tgtEl>
                                          <p:spTgt spid="5">
                                            <p:txEl>
                                              <p:pRg st="5" end="5"/>
                                            </p:txEl>
                                          </p:spTgt>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wipe(left)">
                                      <p:cBhvr>
                                        <p:cTn id="25" dur="500"/>
                                        <p:tgtEl>
                                          <p:spTgt spid="5">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animEffect transition="in" filter="wipe(left)">
                                      <p:cBhvr>
                                        <p:cTn id="30" dur="500"/>
                                        <p:tgtEl>
                                          <p:spTgt spid="5">
                                            <p:txEl>
                                              <p:pRg st="8" end="8"/>
                                            </p:txEl>
                                          </p:spTgt>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5">
                                            <p:txEl>
                                              <p:pRg st="9" end="9"/>
                                            </p:txEl>
                                          </p:spTgt>
                                        </p:tgtEl>
                                        <p:attrNameLst>
                                          <p:attrName>style.visibility</p:attrName>
                                        </p:attrNameLst>
                                      </p:cBhvr>
                                      <p:to>
                                        <p:strVal val="visible"/>
                                      </p:to>
                                    </p:set>
                                    <p:animEffect transition="in" filter="wipe(left)">
                                      <p:cBhvr>
                                        <p:cTn id="34" dur="500"/>
                                        <p:tgtEl>
                                          <p:spTgt spid="5">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
                                            <p:txEl>
                                              <p:pRg st="11" end="11"/>
                                            </p:txEl>
                                          </p:spTgt>
                                        </p:tgtEl>
                                        <p:attrNameLst>
                                          <p:attrName>style.visibility</p:attrName>
                                        </p:attrNameLst>
                                      </p:cBhvr>
                                      <p:to>
                                        <p:strVal val="visible"/>
                                      </p:to>
                                    </p:set>
                                    <p:animEffect transition="in" filter="wipe(left)">
                                      <p:cBhvr>
                                        <p:cTn id="39" dur="500"/>
                                        <p:tgtEl>
                                          <p:spTgt spid="5">
                                            <p:txEl>
                                              <p:pRg st="11" end="11"/>
                                            </p:txEl>
                                          </p:spTgt>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5">
                                            <p:txEl>
                                              <p:pRg st="12" end="12"/>
                                            </p:txEl>
                                          </p:spTgt>
                                        </p:tgtEl>
                                        <p:attrNameLst>
                                          <p:attrName>style.visibility</p:attrName>
                                        </p:attrNameLst>
                                      </p:cBhvr>
                                      <p:to>
                                        <p:strVal val="visible"/>
                                      </p:to>
                                    </p:set>
                                    <p:animEffect transition="in" filter="wipe(left)">
                                      <p:cBhvr>
                                        <p:cTn id="43"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1" y="20018"/>
            <a:ext cx="1905000" cy="1849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04799" y="762000"/>
            <a:ext cx="8497887" cy="563231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pitchFamily="-80" charset="-128"/>
                <a:cs typeface="+mn-cs"/>
              </a:rPr>
              <a:t>Sir Isaac Newton (1642-1727)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itchFamily="-80" charset="-128"/>
                <a:cs typeface="Times New Roman" panose="02020603050405020304" pitchFamily="18" charset="0"/>
              </a:rPr>
              <a:t>Einstein once paid tribute to Newton by suggesting that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itchFamily="-80" charset="-128"/>
                <a:cs typeface="Times New Roman" panose="02020603050405020304" pitchFamily="18" charset="0"/>
              </a:rPr>
              <a:t>his own work would have been impossible but for the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itchFamily="-80" charset="-128"/>
                <a:cs typeface="Times New Roman" panose="02020603050405020304" pitchFamily="18" charset="0"/>
              </a:rPr>
              <a:t>discoveries of Newton. “</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itchFamily="-80" charset="-128"/>
                <a:cs typeface="Times New Roman" panose="02020603050405020304" pitchFamily="18" charset="0"/>
              </a:rPr>
              <a:t>This most beautiful system of the sun, planets, and comets, could only proceed from the counsel and dominion of an intelligent and powerful Being</a:t>
            </a: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itchFamily="-80" charset="-128"/>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itchFamily="-8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pitchFamily="-80" charset="-128"/>
                <a:cs typeface="+mn-cs"/>
              </a:rPr>
              <a:t>Michael Faraday (1791-1867) - </a:t>
            </a:r>
            <a:r>
              <a:rPr kumimoji="0" lang="en-US" sz="2400" b="0" i="0" u="none" strike="noStrike" kern="1200" cap="none" spc="0" normalizeH="0" baseline="0" noProof="0" dirty="0">
                <a:ln>
                  <a:noFill/>
                </a:ln>
                <a:solidFill>
                  <a:srgbClr val="FF0000"/>
                </a:solidFill>
                <a:effectLst/>
                <a:uLnTx/>
                <a:uFillTx/>
                <a:latin typeface="Arial" charset="0"/>
                <a:ea typeface="ＭＳ Ｐゴシック" pitchFamily="-80" charset="-128"/>
                <a:cs typeface="+mn-cs"/>
              </a:rPr>
              <a:t>Electromagnetism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itchFamily="-80" charset="-128"/>
                <a:cs typeface="Times New Roman" panose="02020603050405020304" pitchFamily="18" charset="0"/>
              </a:rPr>
              <a:t>…devoutly believed that God was the maker and sustainer of all things and like Louis Pasteur was inspired in his scientific work by his simple but steadfast belief in the will of God.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itchFamily="-8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charset="0"/>
                <a:ea typeface="ＭＳ Ｐゴシック" pitchFamily="-80" charset="-128"/>
                <a:cs typeface="+mn-cs"/>
              </a:rPr>
              <a:t>Wernher</a:t>
            </a:r>
            <a:r>
              <a:rPr kumimoji="0" lang="en-US" sz="2400" b="0" i="0" u="none" strike="noStrike" kern="1200" cap="none" spc="0" normalizeH="0" baseline="0" noProof="0" dirty="0">
                <a:ln>
                  <a:noFill/>
                </a:ln>
                <a:solidFill>
                  <a:srgbClr val="000000"/>
                </a:solidFill>
                <a:effectLst/>
                <a:uLnTx/>
                <a:uFillTx/>
                <a:latin typeface="Arial" charset="0"/>
                <a:ea typeface="ＭＳ Ｐゴシック" pitchFamily="-80" charset="-128"/>
                <a:cs typeface="+mn-cs"/>
              </a:rPr>
              <a:t> von Braun (1912-1977) - </a:t>
            </a:r>
            <a:r>
              <a:rPr kumimoji="0" lang="en-US" sz="2400" b="0" i="0" u="none" strike="noStrike" kern="1200" cap="none" spc="0" normalizeH="0" baseline="0" noProof="0" dirty="0">
                <a:ln>
                  <a:noFill/>
                </a:ln>
                <a:solidFill>
                  <a:srgbClr val="FF0000"/>
                </a:solidFill>
                <a:effectLst/>
                <a:uLnTx/>
                <a:uFillTx/>
                <a:latin typeface="Arial" charset="0"/>
                <a:ea typeface="ＭＳ Ｐゴシック" pitchFamily="-80" charset="-128"/>
                <a:cs typeface="+mn-cs"/>
              </a:rPr>
              <a:t>NASA Rocket Engineer</a:t>
            </a:r>
            <a:r>
              <a:rPr kumimoji="0" lang="en-US" sz="2400" b="0" i="0" u="none" strike="noStrike" kern="1200" cap="none" spc="0" normalizeH="0" baseline="0" noProof="0" dirty="0">
                <a:ln>
                  <a:noFill/>
                </a:ln>
                <a:solidFill>
                  <a:srgbClr val="000000"/>
                </a:solidFill>
                <a:effectLst/>
                <a:uLnTx/>
                <a:uFillTx/>
                <a:latin typeface="Arial" charset="0"/>
                <a:ea typeface="ＭＳ Ｐゴシック" pitchFamily="-80"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pitchFamily="-80" charset="-128"/>
                <a:cs typeface="+mn-cs"/>
              </a:rPr>
              <a:t>“</a:t>
            </a: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itchFamily="-80" charset="-128"/>
                <a:cs typeface="Times New Roman" panose="02020603050405020304" pitchFamily="18" charset="0"/>
              </a:rPr>
              <a:t>There is certainly no scientific reason why God cannot retain the same position in our modern world that He held before we began probing His creation with the telescope and cyclotron</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itchFamily="-80" charset="-128"/>
                <a:cs typeface="Times New Roman" panose="02020603050405020304" pitchFamily="18" charset="0"/>
              </a:rPr>
              <a:t>.</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80" charset="-128"/>
                <a:cs typeface="Times New Roman" panose="02020603050405020304" pitchFamily="18" charset="0"/>
              </a:rPr>
              <a:t>”</a:t>
            </a:r>
          </a:p>
        </p:txBody>
      </p:sp>
      <p:sp>
        <p:nvSpPr>
          <p:cNvPr id="4" name="Rectangle 6"/>
          <p:cNvSpPr txBox="1">
            <a:spLocks noChangeArrowheads="1"/>
          </p:cNvSpPr>
          <p:nvPr/>
        </p:nvSpPr>
        <p:spPr>
          <a:xfrm>
            <a:off x="0" y="0"/>
            <a:ext cx="5486400" cy="685800"/>
          </a:xfrm>
          <a:prstGeom prst="rect">
            <a:avLst/>
          </a:prstGeom>
          <a:solidFill>
            <a:schemeClr val="accent5">
              <a:lumMod val="75000"/>
            </a:schemeClr>
          </a:solidFill>
        </p:spPr>
        <p:txBody>
          <a:bodyPr anchor="ctr" anchorCtr="0"/>
          <a:lstStyle>
            <a:lvl1pPr algn="l" rtl="0" eaLnBrk="0" fontAlgn="base" hangingPunct="0">
              <a:spcBef>
                <a:spcPct val="0"/>
              </a:spcBef>
              <a:spcAft>
                <a:spcPct val="0"/>
              </a:spcAft>
              <a:defRPr sz="2400" kern="1200">
                <a:solidFill>
                  <a:srgbClr val="D13426"/>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2pPr>
            <a:lvl3pPr algn="l" rtl="0" eaLnBrk="0" fontAlgn="base" hangingPunct="0">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3pPr>
            <a:lvl4pPr algn="l" rtl="0" eaLnBrk="0" fontAlgn="base" hangingPunct="0">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4pPr>
            <a:lvl5pPr algn="l" rtl="0" eaLnBrk="0" fontAlgn="base" hangingPunct="0">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5pPr>
            <a:lvl6pPr marL="457200"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6pPr>
            <a:lvl7pPr marL="914400"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7pPr>
            <a:lvl8pPr marL="1371600"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8pPr>
            <a:lvl9pPr marL="1828800"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D13426"/>
                </a:solidFill>
                <a:effectLst>
                  <a:outerShdw blurRad="38100" dist="38100" dir="2700000" algn="tl">
                    <a:srgbClr val="C0C0C0"/>
                  </a:outerShdw>
                </a:effectLst>
                <a:uLnTx/>
                <a:uFillTx/>
                <a:latin typeface="Arial"/>
                <a:ea typeface="ＭＳ Ｐゴシック"/>
                <a:cs typeface="+mj-cs"/>
              </a:rPr>
              <a:t>The Bible and Science</a:t>
            </a:r>
          </a:p>
        </p:txBody>
      </p:sp>
    </p:spTree>
    <p:extLst>
      <p:ext uri="{BB962C8B-B14F-4D97-AF65-F5344CB8AC3E}">
        <p14:creationId xmlns:p14="http://schemas.microsoft.com/office/powerpoint/2010/main" val="60501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up)">
                                      <p:cBhvr>
                                        <p:cTn id="7" dur="500"/>
                                        <p:tgtEl>
                                          <p:spTgt spid="5">
                                            <p:txEl>
                                              <p:pRg st="1" end="1"/>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wipe(up)">
                                      <p:cBhvr>
                                        <p:cTn id="11" dur="500"/>
                                        <p:tgtEl>
                                          <p:spTgt spid="5">
                                            <p:txEl>
                                              <p:pRg st="2" end="2"/>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wipe(up)">
                                      <p:cBhvr>
                                        <p:cTn id="15" dur="500"/>
                                        <p:tgtEl>
                                          <p:spTgt spid="5">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wipe(up)">
                                      <p:cBhvr>
                                        <p:cTn id="20" dur="500"/>
                                        <p:tgtEl>
                                          <p:spTgt spid="5">
                                            <p:txEl>
                                              <p:pRg st="5" end="5"/>
                                            </p:txEl>
                                          </p:spTgt>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wipe(up)">
                                      <p:cBhvr>
                                        <p:cTn id="24" dur="500"/>
                                        <p:tgtEl>
                                          <p:spTgt spid="5">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animEffect transition="in" filter="wipe(up)">
                                      <p:cBhvr>
                                        <p:cTn id="29" dur="500"/>
                                        <p:tgtEl>
                                          <p:spTgt spid="5">
                                            <p:txEl>
                                              <p:pRg st="8" end="8"/>
                                            </p:txEl>
                                          </p:spTgt>
                                        </p:tgtEl>
                                      </p:cBhvr>
                                    </p:animEffect>
                                  </p:childTnLst>
                                </p:cTn>
                              </p:par>
                            </p:childTnLst>
                          </p:cTn>
                        </p:par>
                        <p:par>
                          <p:cTn id="30" fill="hold">
                            <p:stCondLst>
                              <p:cond delay="500"/>
                            </p:stCondLst>
                            <p:childTnLst>
                              <p:par>
                                <p:cTn id="31" presetID="22" presetClass="entr" presetSubtype="1" fill="hold" nodeType="after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animEffect transition="in" filter="wipe(up)">
                                      <p:cBhvr>
                                        <p:cTn id="33"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pic>
        <p:nvPicPr>
          <p:cNvPr id="929" name="Google Shape;929;p154"/>
          <p:cNvPicPr preferRelativeResize="0">
            <a:picLocks noGrp="1"/>
          </p:cNvPicPr>
          <p:nvPr>
            <p:ph type="body" idx="1"/>
          </p:nvPr>
        </p:nvPicPr>
        <p:blipFill rotWithShape="1">
          <a:blip r:embed="rId3">
            <a:alphaModFix/>
          </a:blip>
          <a:srcRect/>
          <a:stretch/>
        </p:blipFill>
        <p:spPr>
          <a:xfrm>
            <a:off x="6324600" y="1066800"/>
            <a:ext cx="2514600" cy="2317301"/>
          </a:xfrm>
          <a:prstGeom prst="rect">
            <a:avLst/>
          </a:prstGeom>
          <a:noFill/>
          <a:ln>
            <a:noFill/>
          </a:ln>
        </p:spPr>
      </p:pic>
      <p:sp>
        <p:nvSpPr>
          <p:cNvPr id="930" name="Google Shape;930;p154"/>
          <p:cNvSpPr txBox="1"/>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FFFFFF"/>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931" name="Google Shape;931;p154"/>
          <p:cNvPicPr preferRelativeResize="0"/>
          <p:nvPr/>
        </p:nvPicPr>
        <p:blipFill rotWithShape="1">
          <a:blip r:embed="rId4">
            <a:alphaModFix/>
          </a:blip>
          <a:srcRect/>
          <a:stretch/>
        </p:blipFill>
        <p:spPr>
          <a:xfrm>
            <a:off x="304800" y="1066800"/>
            <a:ext cx="2057400" cy="2486291"/>
          </a:xfrm>
          <a:prstGeom prst="rect">
            <a:avLst/>
          </a:prstGeom>
          <a:noFill/>
          <a:ln>
            <a:noFill/>
          </a:ln>
        </p:spPr>
      </p:pic>
      <p:pic>
        <p:nvPicPr>
          <p:cNvPr id="932" name="Google Shape;932;p154"/>
          <p:cNvPicPr preferRelativeResize="0"/>
          <p:nvPr/>
        </p:nvPicPr>
        <p:blipFill rotWithShape="1">
          <a:blip r:embed="rId5">
            <a:alphaModFix/>
          </a:blip>
          <a:srcRect/>
          <a:stretch/>
        </p:blipFill>
        <p:spPr>
          <a:xfrm>
            <a:off x="2438400" y="1066800"/>
            <a:ext cx="1981200" cy="2703513"/>
          </a:xfrm>
          <a:prstGeom prst="rect">
            <a:avLst/>
          </a:prstGeom>
          <a:noFill/>
          <a:ln>
            <a:noFill/>
          </a:ln>
        </p:spPr>
      </p:pic>
      <p:pic>
        <p:nvPicPr>
          <p:cNvPr id="933" name="Google Shape;933;p154"/>
          <p:cNvPicPr preferRelativeResize="0"/>
          <p:nvPr/>
        </p:nvPicPr>
        <p:blipFill rotWithShape="1">
          <a:blip r:embed="rId6">
            <a:alphaModFix/>
          </a:blip>
          <a:srcRect b="13202"/>
          <a:stretch/>
        </p:blipFill>
        <p:spPr>
          <a:xfrm>
            <a:off x="6934200" y="3962400"/>
            <a:ext cx="1857737" cy="2348647"/>
          </a:xfrm>
          <a:prstGeom prst="rect">
            <a:avLst/>
          </a:prstGeom>
          <a:noFill/>
          <a:ln>
            <a:noFill/>
          </a:ln>
        </p:spPr>
      </p:pic>
      <p:pic>
        <p:nvPicPr>
          <p:cNvPr id="934" name="Google Shape;934;p154"/>
          <p:cNvPicPr preferRelativeResize="0"/>
          <p:nvPr/>
        </p:nvPicPr>
        <p:blipFill rotWithShape="1">
          <a:blip r:embed="rId7">
            <a:alphaModFix/>
          </a:blip>
          <a:srcRect l="6156" r="7662"/>
          <a:stretch/>
        </p:blipFill>
        <p:spPr>
          <a:xfrm>
            <a:off x="4876800" y="4038600"/>
            <a:ext cx="1945362" cy="2257286"/>
          </a:xfrm>
          <a:prstGeom prst="rect">
            <a:avLst/>
          </a:prstGeom>
          <a:noFill/>
          <a:ln>
            <a:noFill/>
          </a:ln>
        </p:spPr>
      </p:pic>
      <p:pic>
        <p:nvPicPr>
          <p:cNvPr id="935" name="Google Shape;935;p154"/>
          <p:cNvPicPr preferRelativeResize="0"/>
          <p:nvPr/>
        </p:nvPicPr>
        <p:blipFill rotWithShape="1">
          <a:blip r:embed="rId8">
            <a:alphaModFix/>
          </a:blip>
          <a:srcRect l="8874"/>
          <a:stretch/>
        </p:blipFill>
        <p:spPr>
          <a:xfrm>
            <a:off x="304800" y="4419600"/>
            <a:ext cx="2291429" cy="1885950"/>
          </a:xfrm>
          <a:prstGeom prst="rect">
            <a:avLst/>
          </a:prstGeom>
          <a:noFill/>
          <a:ln>
            <a:noFill/>
          </a:ln>
        </p:spPr>
      </p:pic>
      <p:pic>
        <p:nvPicPr>
          <p:cNvPr id="936" name="Google Shape;936;p154"/>
          <p:cNvPicPr preferRelativeResize="0"/>
          <p:nvPr/>
        </p:nvPicPr>
        <p:blipFill rotWithShape="1">
          <a:blip r:embed="rId9">
            <a:alphaModFix/>
          </a:blip>
          <a:srcRect/>
          <a:stretch/>
        </p:blipFill>
        <p:spPr>
          <a:xfrm>
            <a:off x="4495800" y="1066800"/>
            <a:ext cx="1781175" cy="2571750"/>
          </a:xfrm>
          <a:prstGeom prst="rect">
            <a:avLst/>
          </a:prstGeom>
          <a:noFill/>
          <a:ln>
            <a:noFill/>
          </a:ln>
        </p:spPr>
      </p:pic>
      <p:pic>
        <p:nvPicPr>
          <p:cNvPr id="937" name="Google Shape;937;p154"/>
          <p:cNvPicPr preferRelativeResize="0"/>
          <p:nvPr/>
        </p:nvPicPr>
        <p:blipFill rotWithShape="1">
          <a:blip r:embed="rId10">
            <a:alphaModFix/>
          </a:blip>
          <a:srcRect/>
          <a:stretch/>
        </p:blipFill>
        <p:spPr>
          <a:xfrm>
            <a:off x="2667000" y="4191000"/>
            <a:ext cx="2151230" cy="2081315"/>
          </a:xfrm>
          <a:prstGeom prst="rect">
            <a:avLst/>
          </a:prstGeom>
          <a:noFill/>
          <a:ln>
            <a:noFill/>
          </a:ln>
        </p:spPr>
      </p:pic>
      <p:sp>
        <p:nvSpPr>
          <p:cNvPr id="14" name="Google Shape;928;p154">
            <a:extLst>
              <a:ext uri="{FF2B5EF4-FFF2-40B4-BE49-F238E27FC236}">
                <a16:creationId xmlns:a16="http://schemas.microsoft.com/office/drawing/2014/main" id="{5817D913-F49F-AC20-1503-3BE8EB971441}"/>
              </a:ext>
            </a:extLst>
          </p:cNvPr>
          <p:cNvSpPr txBox="1">
            <a:spLocks noGrp="1"/>
          </p:cNvSpPr>
          <p:nvPr>
            <p:ph type="title"/>
          </p:nvPr>
        </p:nvSpPr>
        <p:spPr>
          <a:xfrm>
            <a:off x="228600" y="1049"/>
            <a:ext cx="8762998"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sz="4400" b="1" dirty="0">
                <a:solidFill>
                  <a:srgbClr val="0000FF"/>
                </a:solidFill>
                <a:latin typeface="Tahoma"/>
                <a:ea typeface="Tahoma"/>
                <a:cs typeface="Tahoma"/>
                <a:sym typeface="Tahoma"/>
              </a:rPr>
              <a:t>Influential Creation Scientists</a:t>
            </a:r>
            <a:endParaRPr sz="4400" b="1" dirty="0">
              <a:solidFill>
                <a:srgbClr val="0000FF"/>
              </a:solidFill>
              <a:latin typeface="Tahoma"/>
              <a:ea typeface="Tahoma"/>
              <a:cs typeface="Tahoma"/>
              <a:sym typeface="Tahom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154"/>
          <p:cNvSpPr txBox="1">
            <a:spLocks noGrp="1"/>
          </p:cNvSpPr>
          <p:nvPr>
            <p:ph type="title"/>
          </p:nvPr>
        </p:nvSpPr>
        <p:spPr>
          <a:xfrm>
            <a:off x="228600" y="1049"/>
            <a:ext cx="8762998"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sz="4400" b="1" dirty="0">
                <a:solidFill>
                  <a:srgbClr val="0000FF"/>
                </a:solidFill>
                <a:latin typeface="Tahoma"/>
                <a:ea typeface="Tahoma"/>
                <a:cs typeface="Tahoma"/>
                <a:sym typeface="Tahoma"/>
              </a:rPr>
              <a:t>Influential Creation Scientists</a:t>
            </a:r>
            <a:endParaRPr sz="4400" b="1" dirty="0">
              <a:solidFill>
                <a:srgbClr val="0000FF"/>
              </a:solidFill>
              <a:latin typeface="Tahoma"/>
              <a:ea typeface="Tahoma"/>
              <a:cs typeface="Tahoma"/>
              <a:sym typeface="Tahoma"/>
            </a:endParaRPr>
          </a:p>
        </p:txBody>
      </p:sp>
      <p:pic>
        <p:nvPicPr>
          <p:cNvPr id="929" name="Google Shape;929;p154"/>
          <p:cNvPicPr preferRelativeResize="0">
            <a:picLocks noGrp="1"/>
          </p:cNvPicPr>
          <p:nvPr>
            <p:ph type="body" idx="1"/>
          </p:nvPr>
        </p:nvPicPr>
        <p:blipFill rotWithShape="1">
          <a:blip r:embed="rId3">
            <a:alphaModFix/>
          </a:blip>
          <a:srcRect/>
          <a:stretch/>
        </p:blipFill>
        <p:spPr>
          <a:xfrm>
            <a:off x="6772264" y="981982"/>
            <a:ext cx="1160585" cy="995024"/>
          </a:xfrm>
          <a:prstGeom prst="rect">
            <a:avLst/>
          </a:prstGeom>
          <a:noFill/>
          <a:ln>
            <a:noFill/>
          </a:ln>
        </p:spPr>
      </p:pic>
      <p:sp>
        <p:nvSpPr>
          <p:cNvPr id="930" name="Google Shape;930;p154"/>
          <p:cNvSpPr txBox="1"/>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FFFFFF"/>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931" name="Google Shape;931;p154"/>
          <p:cNvPicPr preferRelativeResize="0"/>
          <p:nvPr/>
        </p:nvPicPr>
        <p:blipFill rotWithShape="1">
          <a:blip r:embed="rId4">
            <a:alphaModFix/>
          </a:blip>
          <a:srcRect/>
          <a:stretch/>
        </p:blipFill>
        <p:spPr>
          <a:xfrm>
            <a:off x="848999" y="1086324"/>
            <a:ext cx="1143000" cy="914400"/>
          </a:xfrm>
          <a:prstGeom prst="rect">
            <a:avLst/>
          </a:prstGeom>
          <a:noFill/>
          <a:ln>
            <a:noFill/>
          </a:ln>
        </p:spPr>
      </p:pic>
      <p:pic>
        <p:nvPicPr>
          <p:cNvPr id="932" name="Google Shape;932;p154"/>
          <p:cNvPicPr preferRelativeResize="0"/>
          <p:nvPr/>
        </p:nvPicPr>
        <p:blipFill rotWithShape="1">
          <a:blip r:embed="rId5">
            <a:alphaModFix/>
          </a:blip>
          <a:srcRect/>
          <a:stretch/>
        </p:blipFill>
        <p:spPr>
          <a:xfrm>
            <a:off x="2929660" y="1018430"/>
            <a:ext cx="822082" cy="995025"/>
          </a:xfrm>
          <a:prstGeom prst="rect">
            <a:avLst/>
          </a:prstGeom>
          <a:noFill/>
          <a:ln>
            <a:noFill/>
          </a:ln>
        </p:spPr>
      </p:pic>
      <p:pic>
        <p:nvPicPr>
          <p:cNvPr id="933" name="Google Shape;933;p154"/>
          <p:cNvPicPr preferRelativeResize="0"/>
          <p:nvPr/>
        </p:nvPicPr>
        <p:blipFill rotWithShape="1">
          <a:blip r:embed="rId6">
            <a:alphaModFix/>
          </a:blip>
          <a:srcRect b="13202"/>
          <a:stretch/>
        </p:blipFill>
        <p:spPr>
          <a:xfrm>
            <a:off x="7440769" y="5135474"/>
            <a:ext cx="990600" cy="1205647"/>
          </a:xfrm>
          <a:prstGeom prst="rect">
            <a:avLst/>
          </a:prstGeom>
          <a:noFill/>
          <a:ln>
            <a:noFill/>
          </a:ln>
        </p:spPr>
      </p:pic>
      <p:pic>
        <p:nvPicPr>
          <p:cNvPr id="934" name="Google Shape;934;p154"/>
          <p:cNvPicPr preferRelativeResize="0"/>
          <p:nvPr/>
        </p:nvPicPr>
        <p:blipFill rotWithShape="1">
          <a:blip r:embed="rId7">
            <a:alphaModFix/>
          </a:blip>
          <a:srcRect l="6156" r="7662"/>
          <a:stretch/>
        </p:blipFill>
        <p:spPr>
          <a:xfrm>
            <a:off x="5383368" y="5167212"/>
            <a:ext cx="1037324" cy="1158748"/>
          </a:xfrm>
          <a:prstGeom prst="rect">
            <a:avLst/>
          </a:prstGeom>
          <a:noFill/>
          <a:ln>
            <a:noFill/>
          </a:ln>
        </p:spPr>
      </p:pic>
      <p:pic>
        <p:nvPicPr>
          <p:cNvPr id="935" name="Google Shape;935;p154"/>
          <p:cNvPicPr preferRelativeResize="0"/>
          <p:nvPr/>
        </p:nvPicPr>
        <p:blipFill rotWithShape="1">
          <a:blip r:embed="rId8">
            <a:alphaModFix/>
          </a:blip>
          <a:srcRect l="8874"/>
          <a:stretch/>
        </p:blipFill>
        <p:spPr>
          <a:xfrm>
            <a:off x="811368" y="5367496"/>
            <a:ext cx="1221857" cy="968128"/>
          </a:xfrm>
          <a:prstGeom prst="rect">
            <a:avLst/>
          </a:prstGeom>
          <a:noFill/>
          <a:ln>
            <a:noFill/>
          </a:ln>
        </p:spPr>
      </p:pic>
      <p:pic>
        <p:nvPicPr>
          <p:cNvPr id="936" name="Google Shape;936;p154"/>
          <p:cNvPicPr preferRelativeResize="0"/>
          <p:nvPr/>
        </p:nvPicPr>
        <p:blipFill rotWithShape="1">
          <a:blip r:embed="rId9">
            <a:alphaModFix/>
          </a:blip>
          <a:srcRect/>
          <a:stretch/>
        </p:blipFill>
        <p:spPr>
          <a:xfrm>
            <a:off x="4845294" y="1005699"/>
            <a:ext cx="714376" cy="995025"/>
          </a:xfrm>
          <a:prstGeom prst="rect">
            <a:avLst/>
          </a:prstGeom>
          <a:noFill/>
          <a:ln>
            <a:noFill/>
          </a:ln>
        </p:spPr>
      </p:pic>
      <p:pic>
        <p:nvPicPr>
          <p:cNvPr id="937" name="Google Shape;937;p154"/>
          <p:cNvPicPr preferRelativeResize="0"/>
          <p:nvPr/>
        </p:nvPicPr>
        <p:blipFill rotWithShape="1">
          <a:blip r:embed="rId10">
            <a:alphaModFix/>
          </a:blip>
          <a:srcRect/>
          <a:stretch/>
        </p:blipFill>
        <p:spPr>
          <a:xfrm>
            <a:off x="3173568" y="5233973"/>
            <a:ext cx="1147099" cy="1068416"/>
          </a:xfrm>
          <a:prstGeom prst="rect">
            <a:avLst/>
          </a:prstGeom>
          <a:noFill/>
          <a:ln>
            <a:noFill/>
          </a:ln>
        </p:spPr>
      </p:pic>
      <p:sp>
        <p:nvSpPr>
          <p:cNvPr id="13" name="TextBox 12">
            <a:extLst>
              <a:ext uri="{FF2B5EF4-FFF2-40B4-BE49-F238E27FC236}">
                <a16:creationId xmlns:a16="http://schemas.microsoft.com/office/drawing/2014/main" id="{744599BA-ECCC-AE79-6418-63C0404EE47A}"/>
              </a:ext>
            </a:extLst>
          </p:cNvPr>
          <p:cNvSpPr txBox="1"/>
          <p:nvPr/>
        </p:nvSpPr>
        <p:spPr>
          <a:xfrm>
            <a:off x="457200" y="2077164"/>
            <a:ext cx="8534398" cy="3131627"/>
          </a:xfrm>
          <a:prstGeom prst="rect">
            <a:avLst/>
          </a:prstGeom>
          <a:noFill/>
        </p:spPr>
        <p:txBody>
          <a:bodyPr wrap="square">
            <a:spAutoFit/>
          </a:bodyPr>
          <a:lstStyle/>
          <a:p>
            <a:pPr marL="0" marR="0" lvl="0" indent="0" algn="l" rtl="0">
              <a:lnSpc>
                <a:spcPct val="100000"/>
              </a:lnSpc>
              <a:spcBef>
                <a:spcPts val="0"/>
              </a:spcBef>
              <a:spcAft>
                <a:spcPts val="0"/>
              </a:spcAft>
              <a:buClr>
                <a:schemeClr val="dk1"/>
              </a:buClr>
              <a:buSzPts val="1200"/>
              <a:buFont typeface="Calibri"/>
              <a:buNone/>
            </a:pPr>
            <a:r>
              <a:rPr lang="en-US" b="1" dirty="0">
                <a:solidFill>
                  <a:schemeClr val="bg2"/>
                </a:solidFill>
              </a:rPr>
              <a:t>Carl Linnaeus </a:t>
            </a:r>
            <a:r>
              <a:rPr lang="en-US" dirty="0">
                <a:solidFill>
                  <a:schemeClr val="bg2"/>
                </a:solidFill>
              </a:rPr>
              <a:t>– Classification system (Binomial nomenclature) </a:t>
            </a:r>
          </a:p>
          <a:p>
            <a:pPr marL="0" marR="0" lvl="0" indent="0" algn="l" rtl="0">
              <a:lnSpc>
                <a:spcPct val="100000"/>
              </a:lnSpc>
              <a:spcBef>
                <a:spcPts val="300"/>
              </a:spcBef>
              <a:spcAft>
                <a:spcPts val="0"/>
              </a:spcAft>
              <a:buClr>
                <a:schemeClr val="dk1"/>
              </a:buClr>
              <a:buSzPts val="1200"/>
              <a:buFont typeface="Calibri"/>
              <a:buNone/>
            </a:pPr>
            <a:r>
              <a:rPr lang="en-US" b="1" dirty="0">
                <a:solidFill>
                  <a:srgbClr val="00B050"/>
                </a:solidFill>
              </a:rPr>
              <a:t>John Dalton </a:t>
            </a:r>
            <a:r>
              <a:rPr lang="en-US" dirty="0">
                <a:solidFill>
                  <a:srgbClr val="00B050"/>
                </a:solidFill>
              </a:rPr>
              <a:t>– British chemist identified the heredity nature of red-green color blindness;   </a:t>
            </a:r>
          </a:p>
          <a:p>
            <a:pPr marL="0" marR="0" lvl="0" indent="0" algn="l" rtl="0">
              <a:lnSpc>
                <a:spcPct val="100000"/>
              </a:lnSpc>
              <a:spcBef>
                <a:spcPts val="300"/>
              </a:spcBef>
              <a:spcAft>
                <a:spcPts val="0"/>
              </a:spcAft>
              <a:buClr>
                <a:schemeClr val="dk1"/>
              </a:buClr>
              <a:buSzPts val="1200"/>
              <a:buFont typeface="Calibri"/>
              <a:buNone/>
            </a:pPr>
            <a:r>
              <a:rPr lang="en-US" b="1" dirty="0">
                <a:solidFill>
                  <a:srgbClr val="0033CC"/>
                </a:solidFill>
              </a:rPr>
              <a:t>George Washington Carver</a:t>
            </a:r>
            <a:r>
              <a:rPr lang="en-US" dirty="0">
                <a:solidFill>
                  <a:srgbClr val="0033CC"/>
                </a:solidFill>
              </a:rPr>
              <a:t> – botanist and inventor-uses for peanuts.  </a:t>
            </a:r>
          </a:p>
          <a:p>
            <a:pPr marL="0" marR="0" lvl="0" indent="0" algn="l" rtl="0">
              <a:lnSpc>
                <a:spcPct val="100000"/>
              </a:lnSpc>
              <a:spcBef>
                <a:spcPts val="300"/>
              </a:spcBef>
              <a:spcAft>
                <a:spcPts val="0"/>
              </a:spcAft>
              <a:buClr>
                <a:schemeClr val="dk1"/>
              </a:buClr>
              <a:buSzPts val="1200"/>
              <a:buFont typeface="Calibri"/>
              <a:buNone/>
            </a:pPr>
            <a:r>
              <a:rPr lang="en-US" b="1" dirty="0">
                <a:solidFill>
                  <a:srgbClr val="FF3399"/>
                </a:solidFill>
              </a:rPr>
              <a:t>Galileo Galilei </a:t>
            </a:r>
            <a:r>
              <a:rPr lang="en-US" dirty="0">
                <a:solidFill>
                  <a:srgbClr val="FF3399"/>
                </a:solidFill>
              </a:rPr>
              <a:t>–physicist, mathematician, engineer, astronomer, and philosopher who played a major role in the scientific revolution during the  renaissance.  </a:t>
            </a:r>
          </a:p>
          <a:p>
            <a:pPr marL="0" marR="0" lvl="0" indent="0" algn="l" rtl="0">
              <a:lnSpc>
                <a:spcPct val="100000"/>
              </a:lnSpc>
              <a:spcBef>
                <a:spcPts val="300"/>
              </a:spcBef>
              <a:spcAft>
                <a:spcPts val="0"/>
              </a:spcAft>
              <a:buClr>
                <a:schemeClr val="dk1"/>
              </a:buClr>
              <a:buSzPts val="1200"/>
              <a:buFont typeface="Calibri"/>
              <a:buNone/>
            </a:pPr>
            <a:r>
              <a:rPr lang="en-US" b="1" dirty="0">
                <a:solidFill>
                  <a:schemeClr val="bg2"/>
                </a:solidFill>
              </a:rPr>
              <a:t>Isaac Newton </a:t>
            </a:r>
            <a:r>
              <a:rPr lang="en-US" dirty="0">
                <a:solidFill>
                  <a:schemeClr val="bg2"/>
                </a:solidFill>
              </a:rPr>
              <a:t>–</a:t>
            </a:r>
            <a:r>
              <a:rPr lang="en-US" b="1" dirty="0">
                <a:solidFill>
                  <a:schemeClr val="bg2"/>
                </a:solidFill>
              </a:rPr>
              <a:t> </a:t>
            </a:r>
            <a:r>
              <a:rPr lang="en-US" dirty="0">
                <a:solidFill>
                  <a:schemeClr val="bg2"/>
                </a:solidFill>
              </a:rPr>
              <a:t>physicist and mathematician –</a:t>
            </a:r>
            <a:r>
              <a:rPr lang="en-US" b="1" dirty="0">
                <a:solidFill>
                  <a:schemeClr val="bg2"/>
                </a:solidFill>
              </a:rPr>
              <a:t> </a:t>
            </a:r>
            <a:r>
              <a:rPr lang="en-US" dirty="0">
                <a:solidFill>
                  <a:schemeClr val="bg2"/>
                </a:solidFill>
              </a:rPr>
              <a:t>laws of gravity </a:t>
            </a:r>
          </a:p>
          <a:p>
            <a:pPr marL="0" marR="0" lvl="0" indent="0" algn="l" rtl="0">
              <a:lnSpc>
                <a:spcPct val="100000"/>
              </a:lnSpc>
              <a:spcBef>
                <a:spcPts val="300"/>
              </a:spcBef>
              <a:spcAft>
                <a:spcPts val="0"/>
              </a:spcAft>
              <a:buClr>
                <a:schemeClr val="dk1"/>
              </a:buClr>
              <a:buSzPts val="1200"/>
              <a:buFont typeface="Calibri"/>
              <a:buNone/>
            </a:pPr>
            <a:r>
              <a:rPr lang="en-US" b="1" dirty="0">
                <a:solidFill>
                  <a:srgbClr val="00B050"/>
                </a:solidFill>
              </a:rPr>
              <a:t>Ben Carson </a:t>
            </a:r>
            <a:r>
              <a:rPr lang="en-US" dirty="0">
                <a:solidFill>
                  <a:srgbClr val="00B050"/>
                </a:solidFill>
              </a:rPr>
              <a:t>– neurosurgeon.</a:t>
            </a:r>
            <a:r>
              <a:rPr lang="en-US" b="1" dirty="0">
                <a:solidFill>
                  <a:srgbClr val="00B050"/>
                </a:solidFill>
              </a:rPr>
              <a:t> </a:t>
            </a:r>
          </a:p>
          <a:p>
            <a:pPr marL="0" marR="0" lvl="0" indent="0" algn="l" rtl="0">
              <a:lnSpc>
                <a:spcPct val="100000"/>
              </a:lnSpc>
              <a:spcBef>
                <a:spcPts val="300"/>
              </a:spcBef>
              <a:spcAft>
                <a:spcPts val="0"/>
              </a:spcAft>
              <a:buClr>
                <a:schemeClr val="dk1"/>
              </a:buClr>
              <a:buSzPts val="1200"/>
              <a:buFont typeface="Calibri"/>
              <a:buNone/>
            </a:pPr>
            <a:r>
              <a:rPr lang="en-US" b="1" dirty="0">
                <a:solidFill>
                  <a:srgbClr val="0000FF"/>
                </a:solidFill>
              </a:rPr>
              <a:t>Louis Pasteur</a:t>
            </a:r>
            <a:r>
              <a:rPr lang="en-US" dirty="0">
                <a:solidFill>
                  <a:srgbClr val="0000FF"/>
                </a:solidFill>
              </a:rPr>
              <a:t> – pasteurization process, understanding of microbes. </a:t>
            </a:r>
          </a:p>
          <a:p>
            <a:pPr marL="0" marR="0" lvl="0" indent="0" algn="l" rtl="0">
              <a:lnSpc>
                <a:spcPct val="100000"/>
              </a:lnSpc>
              <a:spcBef>
                <a:spcPts val="300"/>
              </a:spcBef>
              <a:spcAft>
                <a:spcPts val="0"/>
              </a:spcAft>
              <a:buClr>
                <a:schemeClr val="dk1"/>
              </a:buClr>
              <a:buSzPts val="1200"/>
              <a:buFont typeface="Calibri"/>
              <a:buNone/>
            </a:pPr>
            <a:r>
              <a:rPr lang="en-US" b="1" dirty="0">
                <a:solidFill>
                  <a:srgbClr val="FF3399"/>
                </a:solidFill>
              </a:rPr>
              <a:t>Gregory Mendel </a:t>
            </a:r>
            <a:r>
              <a:rPr lang="en-US" dirty="0">
                <a:solidFill>
                  <a:srgbClr val="FF3399"/>
                </a:solidFill>
              </a:rPr>
              <a:t>–  Father of Genetics</a:t>
            </a:r>
          </a:p>
        </p:txBody>
      </p:sp>
    </p:spTree>
    <p:extLst>
      <p:ext uri="{BB962C8B-B14F-4D97-AF65-F5344CB8AC3E}">
        <p14:creationId xmlns:p14="http://schemas.microsoft.com/office/powerpoint/2010/main" val="19870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wipe(left)">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wipe(left)">
                                      <p:cBhvr>
                                        <p:cTn id="27" dur="500"/>
                                        <p:tgtEl>
                                          <p:spTgt spid="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xEl>
                                              <p:pRg st="5" end="5"/>
                                            </p:txEl>
                                          </p:spTgt>
                                        </p:tgtEl>
                                        <p:attrNameLst>
                                          <p:attrName>style.visibility</p:attrName>
                                        </p:attrNameLst>
                                      </p:cBhvr>
                                      <p:to>
                                        <p:strVal val="visible"/>
                                      </p:to>
                                    </p:set>
                                    <p:animEffect transition="in" filter="wipe(left)">
                                      <p:cBhvr>
                                        <p:cTn id="32" dur="500"/>
                                        <p:tgtEl>
                                          <p:spTgt spid="1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3">
                                            <p:txEl>
                                              <p:pRg st="6" end="6"/>
                                            </p:txEl>
                                          </p:spTgt>
                                        </p:tgtEl>
                                        <p:attrNameLst>
                                          <p:attrName>style.visibility</p:attrName>
                                        </p:attrNameLst>
                                      </p:cBhvr>
                                      <p:to>
                                        <p:strVal val="visible"/>
                                      </p:to>
                                    </p:set>
                                    <p:animEffect transition="in" filter="wipe(left)">
                                      <p:cBhvr>
                                        <p:cTn id="37" dur="500"/>
                                        <p:tgtEl>
                                          <p:spTgt spid="1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3">
                                            <p:txEl>
                                              <p:pRg st="7" end="7"/>
                                            </p:txEl>
                                          </p:spTgt>
                                        </p:tgtEl>
                                        <p:attrNameLst>
                                          <p:attrName>style.visibility</p:attrName>
                                        </p:attrNameLst>
                                      </p:cBhvr>
                                      <p:to>
                                        <p:strVal val="visible"/>
                                      </p:to>
                                    </p:set>
                                    <p:animEffect transition="in" filter="wipe(left)">
                                      <p:cBhvr>
                                        <p:cTn id="42"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 y="1242810"/>
            <a:ext cx="9143996" cy="5615189"/>
          </a:xfrm>
        </p:spPr>
        <p:txBody>
          <a:bodyPr vert="horz" wrap="square" lIns="164592" tIns="91440" rIns="171562" bIns="91440" numCol="1" anchor="t" anchorCtr="0" compatLnSpc="1">
            <a:prstTxWarp prst="textNoShape">
              <a:avLst/>
            </a:prstTxWarp>
          </a:bodyPr>
          <a:lstStyle/>
          <a:p>
            <a:pPr marL="0" lvl="1" indent="0">
              <a:buNone/>
            </a:pPr>
            <a:r>
              <a:rPr lang="en-US" sz="2800" dirty="0">
                <a:solidFill>
                  <a:srgbClr val="00B0F0"/>
                </a:solidFill>
              </a:rPr>
              <a:t>By the end of this lesson, you should be able to:</a:t>
            </a:r>
          </a:p>
          <a:p>
            <a:pPr marL="342900" lvl="0" indent="-342900">
              <a:lnSpc>
                <a:spcPct val="100000"/>
              </a:lnSpc>
              <a:spcBef>
                <a:spcPts val="600"/>
              </a:spcBef>
              <a:buFont typeface="Wingdings" panose="05000000000000000000" pitchFamily="2" charset="2"/>
              <a:buChar char="q"/>
            </a:pPr>
            <a:r>
              <a:rPr lang="en-US" sz="2400" dirty="0">
                <a:solidFill>
                  <a:srgbClr val="FF0000"/>
                </a:solidFill>
              </a:rPr>
              <a:t>Establish the best way to deal with a potentially controversial and contentious issue.</a:t>
            </a:r>
          </a:p>
          <a:p>
            <a:pPr marL="342900" indent="-342900">
              <a:lnSpc>
                <a:spcPct val="100000"/>
              </a:lnSpc>
              <a:spcBef>
                <a:spcPts val="1200"/>
              </a:spcBef>
              <a:buFont typeface="Wingdings" panose="05000000000000000000" pitchFamily="2" charset="2"/>
              <a:buChar char="q"/>
            </a:pPr>
            <a:r>
              <a:rPr lang="en-US" sz="2400" dirty="0">
                <a:solidFill>
                  <a:schemeClr val="tx1"/>
                </a:solidFill>
              </a:rPr>
              <a:t>Identify and dismantle misconceptions related to creation / evolution.</a:t>
            </a:r>
          </a:p>
          <a:p>
            <a:pPr marL="342900" indent="-342900">
              <a:lnSpc>
                <a:spcPct val="100000"/>
              </a:lnSpc>
              <a:spcBef>
                <a:spcPts val="1200"/>
              </a:spcBef>
              <a:buFont typeface="Wingdings" panose="05000000000000000000" pitchFamily="2" charset="2"/>
              <a:buChar char="q"/>
            </a:pPr>
            <a:r>
              <a:rPr lang="en-US" sz="2400" dirty="0">
                <a:solidFill>
                  <a:srgbClr val="FF0000"/>
                </a:solidFill>
              </a:rPr>
              <a:t>Learn and practice the appropriate questions to ask in a discussion of creation / evolution.</a:t>
            </a:r>
          </a:p>
          <a:p>
            <a:pPr marL="342900" lvl="0" indent="-342900">
              <a:lnSpc>
                <a:spcPct val="100000"/>
              </a:lnSpc>
              <a:spcBef>
                <a:spcPts val="1200"/>
              </a:spcBef>
              <a:buFont typeface="Wingdings" panose="05000000000000000000" pitchFamily="2" charset="2"/>
              <a:buChar char="q"/>
            </a:pPr>
            <a:r>
              <a:rPr lang="en-US" sz="2400" dirty="0"/>
              <a:t>Understand the fossil record, its place in earth’s history, and the use of radioactive dating.</a:t>
            </a:r>
          </a:p>
          <a:p>
            <a:pPr marL="347663" lvl="1" indent="-347663">
              <a:lnSpc>
                <a:spcPct val="100000"/>
              </a:lnSpc>
              <a:spcBef>
                <a:spcPts val="1200"/>
              </a:spcBef>
            </a:pPr>
            <a:r>
              <a:rPr lang="en-US" sz="2800" b="1" dirty="0">
                <a:solidFill>
                  <a:schemeClr val="tx2"/>
                </a:solidFill>
              </a:rPr>
              <a:t>Science Practice: </a:t>
            </a:r>
            <a:r>
              <a:rPr lang="en-US" sz="2800" dirty="0"/>
              <a:t> </a:t>
            </a:r>
            <a:r>
              <a:rPr lang="en-US" sz="2800" b="1" dirty="0">
                <a:solidFill>
                  <a:srgbClr val="00B050"/>
                </a:solidFill>
              </a:rPr>
              <a:t>Fossils, Radioactive Dating</a:t>
            </a:r>
          </a:p>
          <a:p>
            <a:pPr marL="0" lvl="1" indent="0"/>
            <a:endParaRPr lang="en-US" sz="2800" dirty="0"/>
          </a:p>
          <a:p>
            <a:pPr marL="342900" lvl="1" indent="-342900"/>
            <a:endParaRPr lang="en-US" sz="2800" dirty="0">
              <a:ea typeface="Lucida Grande"/>
              <a:cs typeface="Arial"/>
            </a:endParaRPr>
          </a:p>
        </p:txBody>
      </p:sp>
      <p:sp>
        <p:nvSpPr>
          <p:cNvPr id="2" name="Title 1"/>
          <p:cNvSpPr>
            <a:spLocks noGrp="1"/>
          </p:cNvSpPr>
          <p:nvPr>
            <p:ph type="title"/>
          </p:nvPr>
        </p:nvSpPr>
        <p:spPr>
          <a:xfrm>
            <a:off x="4" y="0"/>
            <a:ext cx="9220195" cy="1371600"/>
          </a:xfrm>
        </p:spPr>
        <p:txBody>
          <a:bodyPr>
            <a:normAutofit/>
          </a:bodyPr>
          <a:lstStyle/>
          <a:p>
            <a:r>
              <a:rPr lang="en-US" dirty="0"/>
              <a:t>		Lesson Objectives</a:t>
            </a:r>
          </a:p>
        </p:txBody>
      </p:sp>
      <p:pic>
        <p:nvPicPr>
          <p:cNvPr id="6" name="Picture 5" descr="objectives-01.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64" y="123360"/>
            <a:ext cx="881636" cy="714840"/>
          </a:xfrm>
          <a:prstGeom prst="rect">
            <a:avLst/>
          </a:prstGeom>
        </p:spPr>
      </p:pic>
      <p:grpSp>
        <p:nvGrpSpPr>
          <p:cNvPr id="7" name="Group 6"/>
          <p:cNvGrpSpPr>
            <a:grpSpLocks noChangeAspect="1"/>
          </p:cNvGrpSpPr>
          <p:nvPr/>
        </p:nvGrpSpPr>
        <p:grpSpPr>
          <a:xfrm>
            <a:off x="8153400" y="152400"/>
            <a:ext cx="838200" cy="1042368"/>
            <a:chOff x="611981" y="1262063"/>
            <a:chExt cx="902494" cy="959643"/>
          </a:xfrm>
        </p:grpSpPr>
        <p:sp>
          <p:nvSpPr>
            <p:cNvPr id="8" name="Rectangle 7"/>
            <p:cNvSpPr/>
            <p:nvPr/>
          </p:nvSpPr>
          <p:spPr bwMode="auto">
            <a:xfrm>
              <a:off x="611981" y="1262063"/>
              <a:ext cx="902494" cy="959643"/>
            </a:xfrm>
            <a:prstGeom prst="rect">
              <a:avLst/>
            </a:prstGeom>
            <a:solidFill>
              <a:schemeClr val="bg1"/>
            </a:solidFill>
            <a:ln>
              <a:noFill/>
            </a:ln>
            <a:effectLst/>
          </p:spPr>
          <p:txBody>
            <a:bodyPr vert="horz" wrap="square" lIns="514685" tIns="85781" rIns="514685" bIns="85781" numCol="1" rtlCol="0"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600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grpSp>
          <p:nvGrpSpPr>
            <p:cNvPr id="9" name="Group 6"/>
            <p:cNvGrpSpPr>
              <a:grpSpLocks noChangeAspect="1"/>
            </p:cNvGrpSpPr>
            <p:nvPr/>
          </p:nvGrpSpPr>
          <p:grpSpPr bwMode="auto">
            <a:xfrm>
              <a:off x="633982" y="1282430"/>
              <a:ext cx="858515" cy="918842"/>
              <a:chOff x="1439" y="765"/>
              <a:chExt cx="185" cy="198"/>
            </a:xfrm>
          </p:grpSpPr>
          <p:sp>
            <p:nvSpPr>
              <p:cNvPr id="10" name="Freeform 8"/>
              <p:cNvSpPr>
                <a:spLocks/>
              </p:cNvSpPr>
              <p:nvPr/>
            </p:nvSpPr>
            <p:spPr bwMode="auto">
              <a:xfrm>
                <a:off x="1439" y="824"/>
                <a:ext cx="185" cy="139"/>
              </a:xfrm>
              <a:custGeom>
                <a:avLst/>
                <a:gdLst>
                  <a:gd name="T0" fmla="*/ 2254 w 3142"/>
                  <a:gd name="T1" fmla="*/ 0 h 2361"/>
                  <a:gd name="T2" fmla="*/ 3100 w 3142"/>
                  <a:gd name="T3" fmla="*/ 1886 h 2361"/>
                  <a:gd name="T4" fmla="*/ 3102 w 3142"/>
                  <a:gd name="T5" fmla="*/ 1892 h 2361"/>
                  <a:gd name="T6" fmla="*/ 3109 w 3142"/>
                  <a:gd name="T7" fmla="*/ 1907 h 2361"/>
                  <a:gd name="T8" fmla="*/ 3118 w 3142"/>
                  <a:gd name="T9" fmla="*/ 1933 h 2361"/>
                  <a:gd name="T10" fmla="*/ 3127 w 3142"/>
                  <a:gd name="T11" fmla="*/ 1964 h 2361"/>
                  <a:gd name="T12" fmla="*/ 3135 w 3142"/>
                  <a:gd name="T13" fmla="*/ 2002 h 2361"/>
                  <a:gd name="T14" fmla="*/ 3141 w 3142"/>
                  <a:gd name="T15" fmla="*/ 2045 h 2361"/>
                  <a:gd name="T16" fmla="*/ 3142 w 3142"/>
                  <a:gd name="T17" fmla="*/ 2089 h 2361"/>
                  <a:gd name="T18" fmla="*/ 3137 w 3142"/>
                  <a:gd name="T19" fmla="*/ 2135 h 2361"/>
                  <a:gd name="T20" fmla="*/ 3125 w 3142"/>
                  <a:gd name="T21" fmla="*/ 2180 h 2361"/>
                  <a:gd name="T22" fmla="*/ 3103 w 3142"/>
                  <a:gd name="T23" fmla="*/ 2224 h 2361"/>
                  <a:gd name="T24" fmla="*/ 3071 w 3142"/>
                  <a:gd name="T25" fmla="*/ 2264 h 2361"/>
                  <a:gd name="T26" fmla="*/ 3026 w 3142"/>
                  <a:gd name="T27" fmla="*/ 2299 h 2361"/>
                  <a:gd name="T28" fmla="*/ 2966 w 3142"/>
                  <a:gd name="T29" fmla="*/ 2328 h 2361"/>
                  <a:gd name="T30" fmla="*/ 2891 w 3142"/>
                  <a:gd name="T31" fmla="*/ 2349 h 2361"/>
                  <a:gd name="T32" fmla="*/ 2798 w 3142"/>
                  <a:gd name="T33" fmla="*/ 2360 h 2361"/>
                  <a:gd name="T34" fmla="*/ 1571 w 3142"/>
                  <a:gd name="T35" fmla="*/ 2361 h 2361"/>
                  <a:gd name="T36" fmla="*/ 1379 w 3142"/>
                  <a:gd name="T37" fmla="*/ 2361 h 2361"/>
                  <a:gd name="T38" fmla="*/ 570 w 3142"/>
                  <a:gd name="T39" fmla="*/ 2361 h 2361"/>
                  <a:gd name="T40" fmla="*/ 398 w 3142"/>
                  <a:gd name="T41" fmla="*/ 2361 h 2361"/>
                  <a:gd name="T42" fmla="*/ 296 w 3142"/>
                  <a:gd name="T43" fmla="*/ 2355 h 2361"/>
                  <a:gd name="T44" fmla="*/ 211 w 3142"/>
                  <a:gd name="T45" fmla="*/ 2340 h 2361"/>
                  <a:gd name="T46" fmla="*/ 144 w 3142"/>
                  <a:gd name="T47" fmla="*/ 2314 h 2361"/>
                  <a:gd name="T48" fmla="*/ 93 w 3142"/>
                  <a:gd name="T49" fmla="*/ 2282 h 2361"/>
                  <a:gd name="T50" fmla="*/ 54 w 3142"/>
                  <a:gd name="T51" fmla="*/ 2245 h 2361"/>
                  <a:gd name="T52" fmla="*/ 27 w 3142"/>
                  <a:gd name="T53" fmla="*/ 2203 h 2361"/>
                  <a:gd name="T54" fmla="*/ 10 w 3142"/>
                  <a:gd name="T55" fmla="*/ 2158 h 2361"/>
                  <a:gd name="T56" fmla="*/ 2 w 3142"/>
                  <a:gd name="T57" fmla="*/ 2112 h 2361"/>
                  <a:gd name="T58" fmla="*/ 0 w 3142"/>
                  <a:gd name="T59" fmla="*/ 2066 h 2361"/>
                  <a:gd name="T60" fmla="*/ 4 w 3142"/>
                  <a:gd name="T61" fmla="*/ 2022 h 2361"/>
                  <a:gd name="T62" fmla="*/ 11 w 3142"/>
                  <a:gd name="T63" fmla="*/ 1983 h 2361"/>
                  <a:gd name="T64" fmla="*/ 20 w 3142"/>
                  <a:gd name="T65" fmla="*/ 1948 h 2361"/>
                  <a:gd name="T66" fmla="*/ 29 w 3142"/>
                  <a:gd name="T67" fmla="*/ 1919 h 2361"/>
                  <a:gd name="T68" fmla="*/ 37 w 3142"/>
                  <a:gd name="T69" fmla="*/ 1898 h 2361"/>
                  <a:gd name="T70" fmla="*/ 41 w 3142"/>
                  <a:gd name="T71" fmla="*/ 1888 h 2361"/>
                  <a:gd name="T72" fmla="*/ 889 w 3142"/>
                  <a:gd name="T73" fmla="*/ 632 h 2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42" h="2361">
                    <a:moveTo>
                      <a:pt x="889" y="0"/>
                    </a:moveTo>
                    <a:lnTo>
                      <a:pt x="2254" y="0"/>
                    </a:lnTo>
                    <a:lnTo>
                      <a:pt x="2254" y="632"/>
                    </a:lnTo>
                    <a:lnTo>
                      <a:pt x="3100" y="1886"/>
                    </a:lnTo>
                    <a:lnTo>
                      <a:pt x="3101" y="1888"/>
                    </a:lnTo>
                    <a:lnTo>
                      <a:pt x="3102" y="1892"/>
                    </a:lnTo>
                    <a:lnTo>
                      <a:pt x="3105" y="1898"/>
                    </a:lnTo>
                    <a:lnTo>
                      <a:pt x="3109" y="1907"/>
                    </a:lnTo>
                    <a:lnTo>
                      <a:pt x="3114" y="1919"/>
                    </a:lnTo>
                    <a:lnTo>
                      <a:pt x="3118" y="1933"/>
                    </a:lnTo>
                    <a:lnTo>
                      <a:pt x="3123" y="1948"/>
                    </a:lnTo>
                    <a:lnTo>
                      <a:pt x="3127" y="1964"/>
                    </a:lnTo>
                    <a:lnTo>
                      <a:pt x="3131" y="1983"/>
                    </a:lnTo>
                    <a:lnTo>
                      <a:pt x="3135" y="2002"/>
                    </a:lnTo>
                    <a:lnTo>
                      <a:pt x="3138" y="2022"/>
                    </a:lnTo>
                    <a:lnTo>
                      <a:pt x="3141" y="2045"/>
                    </a:lnTo>
                    <a:lnTo>
                      <a:pt x="3142" y="2066"/>
                    </a:lnTo>
                    <a:lnTo>
                      <a:pt x="3142" y="2089"/>
                    </a:lnTo>
                    <a:lnTo>
                      <a:pt x="3140" y="2112"/>
                    </a:lnTo>
                    <a:lnTo>
                      <a:pt x="3137" y="2135"/>
                    </a:lnTo>
                    <a:lnTo>
                      <a:pt x="3132" y="2158"/>
                    </a:lnTo>
                    <a:lnTo>
                      <a:pt x="3125" y="2180"/>
                    </a:lnTo>
                    <a:lnTo>
                      <a:pt x="3116" y="2203"/>
                    </a:lnTo>
                    <a:lnTo>
                      <a:pt x="3103" y="2224"/>
                    </a:lnTo>
                    <a:lnTo>
                      <a:pt x="3089" y="2245"/>
                    </a:lnTo>
                    <a:lnTo>
                      <a:pt x="3071" y="2264"/>
                    </a:lnTo>
                    <a:lnTo>
                      <a:pt x="3050" y="2282"/>
                    </a:lnTo>
                    <a:lnTo>
                      <a:pt x="3026" y="2299"/>
                    </a:lnTo>
                    <a:lnTo>
                      <a:pt x="2998" y="2314"/>
                    </a:lnTo>
                    <a:lnTo>
                      <a:pt x="2966" y="2328"/>
                    </a:lnTo>
                    <a:lnTo>
                      <a:pt x="2931" y="2340"/>
                    </a:lnTo>
                    <a:lnTo>
                      <a:pt x="2891" y="2349"/>
                    </a:lnTo>
                    <a:lnTo>
                      <a:pt x="2847" y="2355"/>
                    </a:lnTo>
                    <a:lnTo>
                      <a:pt x="2798" y="2360"/>
                    </a:lnTo>
                    <a:lnTo>
                      <a:pt x="2745" y="2361"/>
                    </a:lnTo>
                    <a:lnTo>
                      <a:pt x="1571" y="2361"/>
                    </a:lnTo>
                    <a:lnTo>
                      <a:pt x="1451" y="2361"/>
                    </a:lnTo>
                    <a:lnTo>
                      <a:pt x="1379" y="2361"/>
                    </a:lnTo>
                    <a:lnTo>
                      <a:pt x="666" y="2361"/>
                    </a:lnTo>
                    <a:lnTo>
                      <a:pt x="570" y="2361"/>
                    </a:lnTo>
                    <a:lnTo>
                      <a:pt x="480" y="2361"/>
                    </a:lnTo>
                    <a:lnTo>
                      <a:pt x="398" y="2361"/>
                    </a:lnTo>
                    <a:lnTo>
                      <a:pt x="344" y="2360"/>
                    </a:lnTo>
                    <a:lnTo>
                      <a:pt x="296" y="2355"/>
                    </a:lnTo>
                    <a:lnTo>
                      <a:pt x="251" y="2349"/>
                    </a:lnTo>
                    <a:lnTo>
                      <a:pt x="211" y="2340"/>
                    </a:lnTo>
                    <a:lnTo>
                      <a:pt x="176" y="2328"/>
                    </a:lnTo>
                    <a:lnTo>
                      <a:pt x="144" y="2314"/>
                    </a:lnTo>
                    <a:lnTo>
                      <a:pt x="116" y="2299"/>
                    </a:lnTo>
                    <a:lnTo>
                      <a:pt x="93" y="2282"/>
                    </a:lnTo>
                    <a:lnTo>
                      <a:pt x="71" y="2264"/>
                    </a:lnTo>
                    <a:lnTo>
                      <a:pt x="54" y="2245"/>
                    </a:lnTo>
                    <a:lnTo>
                      <a:pt x="39" y="2224"/>
                    </a:lnTo>
                    <a:lnTo>
                      <a:pt x="27" y="2203"/>
                    </a:lnTo>
                    <a:lnTo>
                      <a:pt x="18" y="2180"/>
                    </a:lnTo>
                    <a:lnTo>
                      <a:pt x="10" y="2158"/>
                    </a:lnTo>
                    <a:lnTo>
                      <a:pt x="5" y="2135"/>
                    </a:lnTo>
                    <a:lnTo>
                      <a:pt x="2" y="2112"/>
                    </a:lnTo>
                    <a:lnTo>
                      <a:pt x="0" y="2089"/>
                    </a:lnTo>
                    <a:lnTo>
                      <a:pt x="0" y="2066"/>
                    </a:lnTo>
                    <a:lnTo>
                      <a:pt x="1" y="2045"/>
                    </a:lnTo>
                    <a:lnTo>
                      <a:pt x="4" y="2022"/>
                    </a:lnTo>
                    <a:lnTo>
                      <a:pt x="7" y="2002"/>
                    </a:lnTo>
                    <a:lnTo>
                      <a:pt x="11" y="1983"/>
                    </a:lnTo>
                    <a:lnTo>
                      <a:pt x="15" y="1964"/>
                    </a:lnTo>
                    <a:lnTo>
                      <a:pt x="20" y="1948"/>
                    </a:lnTo>
                    <a:lnTo>
                      <a:pt x="25" y="1933"/>
                    </a:lnTo>
                    <a:lnTo>
                      <a:pt x="29" y="1919"/>
                    </a:lnTo>
                    <a:lnTo>
                      <a:pt x="33" y="1907"/>
                    </a:lnTo>
                    <a:lnTo>
                      <a:pt x="37" y="1898"/>
                    </a:lnTo>
                    <a:lnTo>
                      <a:pt x="40" y="1892"/>
                    </a:lnTo>
                    <a:lnTo>
                      <a:pt x="41" y="1888"/>
                    </a:lnTo>
                    <a:lnTo>
                      <a:pt x="42" y="1886"/>
                    </a:lnTo>
                    <a:lnTo>
                      <a:pt x="889" y="632"/>
                    </a:lnTo>
                    <a:lnTo>
                      <a:pt x="889" y="0"/>
                    </a:lnTo>
                    <a:close/>
                  </a:path>
                </a:pathLst>
              </a:custGeom>
              <a:solidFill>
                <a:schemeClr val="tx2"/>
              </a:solidFill>
              <a:ln w="0">
                <a:no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
            <p:nvSpPr>
              <p:cNvPr id="11" name="Freeform 9"/>
              <p:cNvSpPr>
                <a:spLocks noEditPoints="1"/>
              </p:cNvSpPr>
              <p:nvPr/>
            </p:nvSpPr>
            <p:spPr bwMode="auto">
              <a:xfrm>
                <a:off x="1439" y="777"/>
                <a:ext cx="185" cy="186"/>
              </a:xfrm>
              <a:custGeom>
                <a:avLst/>
                <a:gdLst>
                  <a:gd name="T0" fmla="*/ 1025 w 3142"/>
                  <a:gd name="T1" fmla="*/ 1481 h 3169"/>
                  <a:gd name="T2" fmla="*/ 163 w 3142"/>
                  <a:gd name="T3" fmla="*/ 2758 h 3169"/>
                  <a:gd name="T4" fmla="*/ 151 w 3142"/>
                  <a:gd name="T5" fmla="*/ 2790 h 3169"/>
                  <a:gd name="T6" fmla="*/ 141 w 3142"/>
                  <a:gd name="T7" fmla="*/ 2830 h 3169"/>
                  <a:gd name="T8" fmla="*/ 136 w 3142"/>
                  <a:gd name="T9" fmla="*/ 2876 h 3169"/>
                  <a:gd name="T10" fmla="*/ 139 w 3142"/>
                  <a:gd name="T11" fmla="*/ 2921 h 3169"/>
                  <a:gd name="T12" fmla="*/ 155 w 3142"/>
                  <a:gd name="T13" fmla="*/ 2961 h 3169"/>
                  <a:gd name="T14" fmla="*/ 188 w 3142"/>
                  <a:gd name="T15" fmla="*/ 2993 h 3169"/>
                  <a:gd name="T16" fmla="*/ 240 w 3142"/>
                  <a:gd name="T17" fmla="*/ 3015 h 3169"/>
                  <a:gd name="T18" fmla="*/ 311 w 3142"/>
                  <a:gd name="T19" fmla="*/ 3029 h 3169"/>
                  <a:gd name="T20" fmla="*/ 398 w 3142"/>
                  <a:gd name="T21" fmla="*/ 3034 h 3169"/>
                  <a:gd name="T22" fmla="*/ 2790 w 3142"/>
                  <a:gd name="T23" fmla="*/ 3033 h 3169"/>
                  <a:gd name="T24" fmla="*/ 2869 w 3142"/>
                  <a:gd name="T25" fmla="*/ 3023 h 3169"/>
                  <a:gd name="T26" fmla="*/ 2931 w 3142"/>
                  <a:gd name="T27" fmla="*/ 3005 h 3169"/>
                  <a:gd name="T28" fmla="*/ 2974 w 3142"/>
                  <a:gd name="T29" fmla="*/ 2977 h 3169"/>
                  <a:gd name="T30" fmla="*/ 2998 w 3142"/>
                  <a:gd name="T31" fmla="*/ 2942 h 3169"/>
                  <a:gd name="T32" fmla="*/ 3006 w 3142"/>
                  <a:gd name="T33" fmla="*/ 2898 h 3169"/>
                  <a:gd name="T34" fmla="*/ 3004 w 3142"/>
                  <a:gd name="T35" fmla="*/ 2851 h 3169"/>
                  <a:gd name="T36" fmla="*/ 2996 w 3142"/>
                  <a:gd name="T37" fmla="*/ 2807 h 3169"/>
                  <a:gd name="T38" fmla="*/ 2985 w 3142"/>
                  <a:gd name="T39" fmla="*/ 2771 h 3169"/>
                  <a:gd name="T40" fmla="*/ 2141 w 3142"/>
                  <a:gd name="T41" fmla="*/ 1515 h 3169"/>
                  <a:gd name="T42" fmla="*/ 2118 w 3142"/>
                  <a:gd name="T43" fmla="*/ 135 h 3169"/>
                  <a:gd name="T44" fmla="*/ 889 w 3142"/>
                  <a:gd name="T45" fmla="*/ 0 h 3169"/>
                  <a:gd name="T46" fmla="*/ 2254 w 3142"/>
                  <a:gd name="T47" fmla="*/ 1440 h 3169"/>
                  <a:gd name="T48" fmla="*/ 3101 w 3142"/>
                  <a:gd name="T49" fmla="*/ 2696 h 3169"/>
                  <a:gd name="T50" fmla="*/ 3105 w 3142"/>
                  <a:gd name="T51" fmla="*/ 2706 h 3169"/>
                  <a:gd name="T52" fmla="*/ 3114 w 3142"/>
                  <a:gd name="T53" fmla="*/ 2727 h 3169"/>
                  <a:gd name="T54" fmla="*/ 3123 w 3142"/>
                  <a:gd name="T55" fmla="*/ 2756 h 3169"/>
                  <a:gd name="T56" fmla="*/ 3131 w 3142"/>
                  <a:gd name="T57" fmla="*/ 2791 h 3169"/>
                  <a:gd name="T58" fmla="*/ 3138 w 3142"/>
                  <a:gd name="T59" fmla="*/ 2830 h 3169"/>
                  <a:gd name="T60" fmla="*/ 3142 w 3142"/>
                  <a:gd name="T61" fmla="*/ 2874 h 3169"/>
                  <a:gd name="T62" fmla="*/ 3140 w 3142"/>
                  <a:gd name="T63" fmla="*/ 2920 h 3169"/>
                  <a:gd name="T64" fmla="*/ 3132 w 3142"/>
                  <a:gd name="T65" fmla="*/ 2966 h 3169"/>
                  <a:gd name="T66" fmla="*/ 3116 w 3142"/>
                  <a:gd name="T67" fmla="*/ 3011 h 3169"/>
                  <a:gd name="T68" fmla="*/ 3089 w 3142"/>
                  <a:gd name="T69" fmla="*/ 3053 h 3169"/>
                  <a:gd name="T70" fmla="*/ 3050 w 3142"/>
                  <a:gd name="T71" fmla="*/ 3090 h 3169"/>
                  <a:gd name="T72" fmla="*/ 2998 w 3142"/>
                  <a:gd name="T73" fmla="*/ 3122 h 3169"/>
                  <a:gd name="T74" fmla="*/ 2931 w 3142"/>
                  <a:gd name="T75" fmla="*/ 3148 h 3169"/>
                  <a:gd name="T76" fmla="*/ 2847 w 3142"/>
                  <a:gd name="T77" fmla="*/ 3163 h 3169"/>
                  <a:gd name="T78" fmla="*/ 2745 w 3142"/>
                  <a:gd name="T79" fmla="*/ 3169 h 3169"/>
                  <a:gd name="T80" fmla="*/ 1451 w 3142"/>
                  <a:gd name="T81" fmla="*/ 3169 h 3169"/>
                  <a:gd name="T82" fmla="*/ 666 w 3142"/>
                  <a:gd name="T83" fmla="*/ 3169 h 3169"/>
                  <a:gd name="T84" fmla="*/ 480 w 3142"/>
                  <a:gd name="T85" fmla="*/ 3169 h 3169"/>
                  <a:gd name="T86" fmla="*/ 344 w 3142"/>
                  <a:gd name="T87" fmla="*/ 3168 h 3169"/>
                  <a:gd name="T88" fmla="*/ 251 w 3142"/>
                  <a:gd name="T89" fmla="*/ 3157 h 3169"/>
                  <a:gd name="T90" fmla="*/ 176 w 3142"/>
                  <a:gd name="T91" fmla="*/ 3136 h 3169"/>
                  <a:gd name="T92" fmla="*/ 116 w 3142"/>
                  <a:gd name="T93" fmla="*/ 3107 h 3169"/>
                  <a:gd name="T94" fmla="*/ 71 w 3142"/>
                  <a:gd name="T95" fmla="*/ 3072 h 3169"/>
                  <a:gd name="T96" fmla="*/ 39 w 3142"/>
                  <a:gd name="T97" fmla="*/ 3032 h 3169"/>
                  <a:gd name="T98" fmla="*/ 18 w 3142"/>
                  <a:gd name="T99" fmla="*/ 2988 h 3169"/>
                  <a:gd name="T100" fmla="*/ 5 w 3142"/>
                  <a:gd name="T101" fmla="*/ 2943 h 3169"/>
                  <a:gd name="T102" fmla="*/ 0 w 3142"/>
                  <a:gd name="T103" fmla="*/ 2897 h 3169"/>
                  <a:gd name="T104" fmla="*/ 1 w 3142"/>
                  <a:gd name="T105" fmla="*/ 2853 h 3169"/>
                  <a:gd name="T106" fmla="*/ 7 w 3142"/>
                  <a:gd name="T107" fmla="*/ 2810 h 3169"/>
                  <a:gd name="T108" fmla="*/ 15 w 3142"/>
                  <a:gd name="T109" fmla="*/ 2772 h 3169"/>
                  <a:gd name="T110" fmla="*/ 25 w 3142"/>
                  <a:gd name="T111" fmla="*/ 2741 h 3169"/>
                  <a:gd name="T112" fmla="*/ 33 w 3142"/>
                  <a:gd name="T113" fmla="*/ 2715 h 3169"/>
                  <a:gd name="T114" fmla="*/ 40 w 3142"/>
                  <a:gd name="T115" fmla="*/ 2700 h 3169"/>
                  <a:gd name="T116" fmla="*/ 42 w 3142"/>
                  <a:gd name="T117" fmla="*/ 2694 h 3169"/>
                  <a:gd name="T118" fmla="*/ 889 w 3142"/>
                  <a:gd name="T119" fmla="*/ 0 h 3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42" h="3169">
                    <a:moveTo>
                      <a:pt x="1025" y="135"/>
                    </a:moveTo>
                    <a:lnTo>
                      <a:pt x="1025" y="1481"/>
                    </a:lnTo>
                    <a:lnTo>
                      <a:pt x="1001" y="1515"/>
                    </a:lnTo>
                    <a:lnTo>
                      <a:pt x="163" y="2758"/>
                    </a:lnTo>
                    <a:lnTo>
                      <a:pt x="157" y="2772"/>
                    </a:lnTo>
                    <a:lnTo>
                      <a:pt x="151" y="2790"/>
                    </a:lnTo>
                    <a:lnTo>
                      <a:pt x="146" y="2809"/>
                    </a:lnTo>
                    <a:lnTo>
                      <a:pt x="141" y="2830"/>
                    </a:lnTo>
                    <a:lnTo>
                      <a:pt x="138" y="2854"/>
                    </a:lnTo>
                    <a:lnTo>
                      <a:pt x="136" y="2876"/>
                    </a:lnTo>
                    <a:lnTo>
                      <a:pt x="136" y="2900"/>
                    </a:lnTo>
                    <a:lnTo>
                      <a:pt x="139" y="2921"/>
                    </a:lnTo>
                    <a:lnTo>
                      <a:pt x="145" y="2943"/>
                    </a:lnTo>
                    <a:lnTo>
                      <a:pt x="155" y="2961"/>
                    </a:lnTo>
                    <a:lnTo>
                      <a:pt x="169" y="2977"/>
                    </a:lnTo>
                    <a:lnTo>
                      <a:pt x="188" y="2993"/>
                    </a:lnTo>
                    <a:lnTo>
                      <a:pt x="212" y="3005"/>
                    </a:lnTo>
                    <a:lnTo>
                      <a:pt x="240" y="3015"/>
                    </a:lnTo>
                    <a:lnTo>
                      <a:pt x="273" y="3023"/>
                    </a:lnTo>
                    <a:lnTo>
                      <a:pt x="311" y="3029"/>
                    </a:lnTo>
                    <a:lnTo>
                      <a:pt x="352" y="3033"/>
                    </a:lnTo>
                    <a:lnTo>
                      <a:pt x="398" y="3034"/>
                    </a:lnTo>
                    <a:lnTo>
                      <a:pt x="2745" y="3034"/>
                    </a:lnTo>
                    <a:lnTo>
                      <a:pt x="2790" y="3033"/>
                    </a:lnTo>
                    <a:lnTo>
                      <a:pt x="2832" y="3029"/>
                    </a:lnTo>
                    <a:lnTo>
                      <a:pt x="2869" y="3023"/>
                    </a:lnTo>
                    <a:lnTo>
                      <a:pt x="2902" y="3015"/>
                    </a:lnTo>
                    <a:lnTo>
                      <a:pt x="2931" y="3005"/>
                    </a:lnTo>
                    <a:lnTo>
                      <a:pt x="2955" y="2993"/>
                    </a:lnTo>
                    <a:lnTo>
                      <a:pt x="2974" y="2977"/>
                    </a:lnTo>
                    <a:lnTo>
                      <a:pt x="2988" y="2961"/>
                    </a:lnTo>
                    <a:lnTo>
                      <a:pt x="2998" y="2942"/>
                    </a:lnTo>
                    <a:lnTo>
                      <a:pt x="3003" y="2920"/>
                    </a:lnTo>
                    <a:lnTo>
                      <a:pt x="3006" y="2898"/>
                    </a:lnTo>
                    <a:lnTo>
                      <a:pt x="3006" y="2874"/>
                    </a:lnTo>
                    <a:lnTo>
                      <a:pt x="3004" y="2851"/>
                    </a:lnTo>
                    <a:lnTo>
                      <a:pt x="3000" y="2828"/>
                    </a:lnTo>
                    <a:lnTo>
                      <a:pt x="2996" y="2807"/>
                    </a:lnTo>
                    <a:lnTo>
                      <a:pt x="2990" y="2788"/>
                    </a:lnTo>
                    <a:lnTo>
                      <a:pt x="2985" y="2771"/>
                    </a:lnTo>
                    <a:lnTo>
                      <a:pt x="2981" y="2759"/>
                    </a:lnTo>
                    <a:lnTo>
                      <a:pt x="2141" y="1515"/>
                    </a:lnTo>
                    <a:lnTo>
                      <a:pt x="2118" y="1481"/>
                    </a:lnTo>
                    <a:lnTo>
                      <a:pt x="2118" y="135"/>
                    </a:lnTo>
                    <a:lnTo>
                      <a:pt x="1025" y="135"/>
                    </a:lnTo>
                    <a:close/>
                    <a:moveTo>
                      <a:pt x="889" y="0"/>
                    </a:moveTo>
                    <a:lnTo>
                      <a:pt x="2254" y="0"/>
                    </a:lnTo>
                    <a:lnTo>
                      <a:pt x="2254" y="1440"/>
                    </a:lnTo>
                    <a:lnTo>
                      <a:pt x="3100" y="2694"/>
                    </a:lnTo>
                    <a:lnTo>
                      <a:pt x="3101" y="2696"/>
                    </a:lnTo>
                    <a:lnTo>
                      <a:pt x="3102" y="2700"/>
                    </a:lnTo>
                    <a:lnTo>
                      <a:pt x="3105" y="2706"/>
                    </a:lnTo>
                    <a:lnTo>
                      <a:pt x="3109" y="2715"/>
                    </a:lnTo>
                    <a:lnTo>
                      <a:pt x="3114" y="2727"/>
                    </a:lnTo>
                    <a:lnTo>
                      <a:pt x="3118" y="2741"/>
                    </a:lnTo>
                    <a:lnTo>
                      <a:pt x="3123" y="2756"/>
                    </a:lnTo>
                    <a:lnTo>
                      <a:pt x="3127" y="2772"/>
                    </a:lnTo>
                    <a:lnTo>
                      <a:pt x="3131" y="2791"/>
                    </a:lnTo>
                    <a:lnTo>
                      <a:pt x="3135" y="2810"/>
                    </a:lnTo>
                    <a:lnTo>
                      <a:pt x="3138" y="2830"/>
                    </a:lnTo>
                    <a:lnTo>
                      <a:pt x="3141" y="2853"/>
                    </a:lnTo>
                    <a:lnTo>
                      <a:pt x="3142" y="2874"/>
                    </a:lnTo>
                    <a:lnTo>
                      <a:pt x="3142" y="2897"/>
                    </a:lnTo>
                    <a:lnTo>
                      <a:pt x="3140" y="2920"/>
                    </a:lnTo>
                    <a:lnTo>
                      <a:pt x="3137" y="2943"/>
                    </a:lnTo>
                    <a:lnTo>
                      <a:pt x="3132" y="2966"/>
                    </a:lnTo>
                    <a:lnTo>
                      <a:pt x="3125" y="2988"/>
                    </a:lnTo>
                    <a:lnTo>
                      <a:pt x="3116" y="3011"/>
                    </a:lnTo>
                    <a:lnTo>
                      <a:pt x="3103" y="3032"/>
                    </a:lnTo>
                    <a:lnTo>
                      <a:pt x="3089" y="3053"/>
                    </a:lnTo>
                    <a:lnTo>
                      <a:pt x="3071" y="3072"/>
                    </a:lnTo>
                    <a:lnTo>
                      <a:pt x="3050" y="3090"/>
                    </a:lnTo>
                    <a:lnTo>
                      <a:pt x="3026" y="3107"/>
                    </a:lnTo>
                    <a:lnTo>
                      <a:pt x="2998" y="3122"/>
                    </a:lnTo>
                    <a:lnTo>
                      <a:pt x="2966" y="3136"/>
                    </a:lnTo>
                    <a:lnTo>
                      <a:pt x="2931" y="3148"/>
                    </a:lnTo>
                    <a:lnTo>
                      <a:pt x="2891" y="3157"/>
                    </a:lnTo>
                    <a:lnTo>
                      <a:pt x="2847" y="3163"/>
                    </a:lnTo>
                    <a:lnTo>
                      <a:pt x="2798" y="3168"/>
                    </a:lnTo>
                    <a:lnTo>
                      <a:pt x="2745" y="3169"/>
                    </a:lnTo>
                    <a:lnTo>
                      <a:pt x="1571" y="3169"/>
                    </a:lnTo>
                    <a:lnTo>
                      <a:pt x="1451" y="3169"/>
                    </a:lnTo>
                    <a:lnTo>
                      <a:pt x="1379" y="3169"/>
                    </a:lnTo>
                    <a:lnTo>
                      <a:pt x="666" y="3169"/>
                    </a:lnTo>
                    <a:lnTo>
                      <a:pt x="570" y="3169"/>
                    </a:lnTo>
                    <a:lnTo>
                      <a:pt x="480" y="3169"/>
                    </a:lnTo>
                    <a:lnTo>
                      <a:pt x="398" y="3169"/>
                    </a:lnTo>
                    <a:lnTo>
                      <a:pt x="344" y="3168"/>
                    </a:lnTo>
                    <a:lnTo>
                      <a:pt x="296" y="3163"/>
                    </a:lnTo>
                    <a:lnTo>
                      <a:pt x="251" y="3157"/>
                    </a:lnTo>
                    <a:lnTo>
                      <a:pt x="211" y="3148"/>
                    </a:lnTo>
                    <a:lnTo>
                      <a:pt x="176" y="3136"/>
                    </a:lnTo>
                    <a:lnTo>
                      <a:pt x="144" y="3122"/>
                    </a:lnTo>
                    <a:lnTo>
                      <a:pt x="116" y="3107"/>
                    </a:lnTo>
                    <a:lnTo>
                      <a:pt x="93" y="3090"/>
                    </a:lnTo>
                    <a:lnTo>
                      <a:pt x="71" y="3072"/>
                    </a:lnTo>
                    <a:lnTo>
                      <a:pt x="54" y="3053"/>
                    </a:lnTo>
                    <a:lnTo>
                      <a:pt x="39" y="3032"/>
                    </a:lnTo>
                    <a:lnTo>
                      <a:pt x="27" y="3011"/>
                    </a:lnTo>
                    <a:lnTo>
                      <a:pt x="18" y="2988"/>
                    </a:lnTo>
                    <a:lnTo>
                      <a:pt x="10" y="2966"/>
                    </a:lnTo>
                    <a:lnTo>
                      <a:pt x="5" y="2943"/>
                    </a:lnTo>
                    <a:lnTo>
                      <a:pt x="2" y="2920"/>
                    </a:lnTo>
                    <a:lnTo>
                      <a:pt x="0" y="2897"/>
                    </a:lnTo>
                    <a:lnTo>
                      <a:pt x="0" y="2874"/>
                    </a:lnTo>
                    <a:lnTo>
                      <a:pt x="1" y="2853"/>
                    </a:lnTo>
                    <a:lnTo>
                      <a:pt x="4" y="2830"/>
                    </a:lnTo>
                    <a:lnTo>
                      <a:pt x="7" y="2810"/>
                    </a:lnTo>
                    <a:lnTo>
                      <a:pt x="11" y="2791"/>
                    </a:lnTo>
                    <a:lnTo>
                      <a:pt x="15" y="2772"/>
                    </a:lnTo>
                    <a:lnTo>
                      <a:pt x="20" y="2756"/>
                    </a:lnTo>
                    <a:lnTo>
                      <a:pt x="25" y="2741"/>
                    </a:lnTo>
                    <a:lnTo>
                      <a:pt x="29" y="2727"/>
                    </a:lnTo>
                    <a:lnTo>
                      <a:pt x="33" y="2715"/>
                    </a:lnTo>
                    <a:lnTo>
                      <a:pt x="37" y="2706"/>
                    </a:lnTo>
                    <a:lnTo>
                      <a:pt x="40" y="2700"/>
                    </a:lnTo>
                    <a:lnTo>
                      <a:pt x="41" y="2696"/>
                    </a:lnTo>
                    <a:lnTo>
                      <a:pt x="42" y="2694"/>
                    </a:lnTo>
                    <a:lnTo>
                      <a:pt x="889" y="1440"/>
                    </a:lnTo>
                    <a:lnTo>
                      <a:pt x="889" y="0"/>
                    </a:lnTo>
                    <a:close/>
                  </a:path>
                </a:pathLst>
              </a:custGeom>
              <a:solidFill>
                <a:schemeClr val="accent4"/>
              </a:solidFill>
              <a:ln w="0">
                <a:solidFill>
                  <a:schemeClr val="accent4"/>
                </a:solid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
            <p:nvSpPr>
              <p:cNvPr id="12" name="Freeform 10"/>
              <p:cNvSpPr>
                <a:spLocks/>
              </p:cNvSpPr>
              <p:nvPr/>
            </p:nvSpPr>
            <p:spPr bwMode="auto">
              <a:xfrm>
                <a:off x="1480" y="769"/>
                <a:ext cx="104" cy="16"/>
              </a:xfrm>
              <a:custGeom>
                <a:avLst/>
                <a:gdLst>
                  <a:gd name="T0" fmla="*/ 131 w 1768"/>
                  <a:gd name="T1" fmla="*/ 0 h 270"/>
                  <a:gd name="T2" fmla="*/ 1638 w 1768"/>
                  <a:gd name="T3" fmla="*/ 0 h 270"/>
                  <a:gd name="T4" fmla="*/ 1664 w 1768"/>
                  <a:gd name="T5" fmla="*/ 3 h 270"/>
                  <a:gd name="T6" fmla="*/ 1689 w 1768"/>
                  <a:gd name="T7" fmla="*/ 11 h 270"/>
                  <a:gd name="T8" fmla="*/ 1711 w 1768"/>
                  <a:gd name="T9" fmla="*/ 24 h 270"/>
                  <a:gd name="T10" fmla="*/ 1730 w 1768"/>
                  <a:gd name="T11" fmla="*/ 40 h 270"/>
                  <a:gd name="T12" fmla="*/ 1746 w 1768"/>
                  <a:gd name="T13" fmla="*/ 59 h 270"/>
                  <a:gd name="T14" fmla="*/ 1758 w 1768"/>
                  <a:gd name="T15" fmla="*/ 83 h 270"/>
                  <a:gd name="T16" fmla="*/ 1765 w 1768"/>
                  <a:gd name="T17" fmla="*/ 107 h 270"/>
                  <a:gd name="T18" fmla="*/ 1768 w 1768"/>
                  <a:gd name="T19" fmla="*/ 135 h 270"/>
                  <a:gd name="T20" fmla="*/ 1765 w 1768"/>
                  <a:gd name="T21" fmla="*/ 163 h 270"/>
                  <a:gd name="T22" fmla="*/ 1758 w 1768"/>
                  <a:gd name="T23" fmla="*/ 187 h 270"/>
                  <a:gd name="T24" fmla="*/ 1746 w 1768"/>
                  <a:gd name="T25" fmla="*/ 210 h 270"/>
                  <a:gd name="T26" fmla="*/ 1730 w 1768"/>
                  <a:gd name="T27" fmla="*/ 230 h 270"/>
                  <a:gd name="T28" fmla="*/ 1711 w 1768"/>
                  <a:gd name="T29" fmla="*/ 246 h 270"/>
                  <a:gd name="T30" fmla="*/ 1689 w 1768"/>
                  <a:gd name="T31" fmla="*/ 259 h 270"/>
                  <a:gd name="T32" fmla="*/ 1664 w 1768"/>
                  <a:gd name="T33" fmla="*/ 267 h 270"/>
                  <a:gd name="T34" fmla="*/ 1638 w 1768"/>
                  <a:gd name="T35" fmla="*/ 270 h 270"/>
                  <a:gd name="T36" fmla="*/ 131 w 1768"/>
                  <a:gd name="T37" fmla="*/ 270 h 270"/>
                  <a:gd name="T38" fmla="*/ 104 w 1768"/>
                  <a:gd name="T39" fmla="*/ 267 h 270"/>
                  <a:gd name="T40" fmla="*/ 80 w 1768"/>
                  <a:gd name="T41" fmla="*/ 259 h 270"/>
                  <a:gd name="T42" fmla="*/ 58 w 1768"/>
                  <a:gd name="T43" fmla="*/ 246 h 270"/>
                  <a:gd name="T44" fmla="*/ 39 w 1768"/>
                  <a:gd name="T45" fmla="*/ 230 h 270"/>
                  <a:gd name="T46" fmla="*/ 23 w 1768"/>
                  <a:gd name="T47" fmla="*/ 210 h 270"/>
                  <a:gd name="T48" fmla="*/ 11 w 1768"/>
                  <a:gd name="T49" fmla="*/ 187 h 270"/>
                  <a:gd name="T50" fmla="*/ 4 w 1768"/>
                  <a:gd name="T51" fmla="*/ 163 h 270"/>
                  <a:gd name="T52" fmla="*/ 0 w 1768"/>
                  <a:gd name="T53" fmla="*/ 135 h 270"/>
                  <a:gd name="T54" fmla="*/ 4 w 1768"/>
                  <a:gd name="T55" fmla="*/ 107 h 270"/>
                  <a:gd name="T56" fmla="*/ 11 w 1768"/>
                  <a:gd name="T57" fmla="*/ 83 h 270"/>
                  <a:gd name="T58" fmla="*/ 23 w 1768"/>
                  <a:gd name="T59" fmla="*/ 59 h 270"/>
                  <a:gd name="T60" fmla="*/ 39 w 1768"/>
                  <a:gd name="T61" fmla="*/ 40 h 270"/>
                  <a:gd name="T62" fmla="*/ 58 w 1768"/>
                  <a:gd name="T63" fmla="*/ 24 h 270"/>
                  <a:gd name="T64" fmla="*/ 80 w 1768"/>
                  <a:gd name="T65" fmla="*/ 11 h 270"/>
                  <a:gd name="T66" fmla="*/ 104 w 1768"/>
                  <a:gd name="T67" fmla="*/ 3 h 270"/>
                  <a:gd name="T68" fmla="*/ 131 w 1768"/>
                  <a:gd name="T69"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68" h="270">
                    <a:moveTo>
                      <a:pt x="131" y="0"/>
                    </a:moveTo>
                    <a:lnTo>
                      <a:pt x="1638" y="0"/>
                    </a:lnTo>
                    <a:lnTo>
                      <a:pt x="1664" y="3"/>
                    </a:lnTo>
                    <a:lnTo>
                      <a:pt x="1689" y="11"/>
                    </a:lnTo>
                    <a:lnTo>
                      <a:pt x="1711" y="24"/>
                    </a:lnTo>
                    <a:lnTo>
                      <a:pt x="1730" y="40"/>
                    </a:lnTo>
                    <a:lnTo>
                      <a:pt x="1746" y="59"/>
                    </a:lnTo>
                    <a:lnTo>
                      <a:pt x="1758" y="83"/>
                    </a:lnTo>
                    <a:lnTo>
                      <a:pt x="1765" y="107"/>
                    </a:lnTo>
                    <a:lnTo>
                      <a:pt x="1768" y="135"/>
                    </a:lnTo>
                    <a:lnTo>
                      <a:pt x="1765" y="163"/>
                    </a:lnTo>
                    <a:lnTo>
                      <a:pt x="1758" y="187"/>
                    </a:lnTo>
                    <a:lnTo>
                      <a:pt x="1746" y="210"/>
                    </a:lnTo>
                    <a:lnTo>
                      <a:pt x="1730" y="230"/>
                    </a:lnTo>
                    <a:lnTo>
                      <a:pt x="1711" y="246"/>
                    </a:lnTo>
                    <a:lnTo>
                      <a:pt x="1689" y="259"/>
                    </a:lnTo>
                    <a:lnTo>
                      <a:pt x="1664" y="267"/>
                    </a:lnTo>
                    <a:lnTo>
                      <a:pt x="1638" y="270"/>
                    </a:lnTo>
                    <a:lnTo>
                      <a:pt x="131" y="270"/>
                    </a:lnTo>
                    <a:lnTo>
                      <a:pt x="104" y="267"/>
                    </a:lnTo>
                    <a:lnTo>
                      <a:pt x="80" y="259"/>
                    </a:lnTo>
                    <a:lnTo>
                      <a:pt x="58" y="246"/>
                    </a:lnTo>
                    <a:lnTo>
                      <a:pt x="39" y="230"/>
                    </a:lnTo>
                    <a:lnTo>
                      <a:pt x="23" y="210"/>
                    </a:lnTo>
                    <a:lnTo>
                      <a:pt x="11" y="187"/>
                    </a:lnTo>
                    <a:lnTo>
                      <a:pt x="4" y="163"/>
                    </a:lnTo>
                    <a:lnTo>
                      <a:pt x="0" y="135"/>
                    </a:lnTo>
                    <a:lnTo>
                      <a:pt x="4" y="107"/>
                    </a:lnTo>
                    <a:lnTo>
                      <a:pt x="11" y="83"/>
                    </a:lnTo>
                    <a:lnTo>
                      <a:pt x="23" y="59"/>
                    </a:lnTo>
                    <a:lnTo>
                      <a:pt x="39" y="40"/>
                    </a:lnTo>
                    <a:lnTo>
                      <a:pt x="58" y="24"/>
                    </a:lnTo>
                    <a:lnTo>
                      <a:pt x="80" y="11"/>
                    </a:lnTo>
                    <a:lnTo>
                      <a:pt x="104" y="3"/>
                    </a:lnTo>
                    <a:lnTo>
                      <a:pt x="131" y="0"/>
                    </a:lnTo>
                    <a:close/>
                  </a:path>
                </a:pathLst>
              </a:custGeom>
              <a:solidFill>
                <a:srgbClr val="FFFFFF"/>
              </a:solidFill>
              <a:ln w="0">
                <a:solidFill>
                  <a:srgbClr val="FFFFFF"/>
                </a:solid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
            <p:nvSpPr>
              <p:cNvPr id="13" name="Freeform 11"/>
              <p:cNvSpPr>
                <a:spLocks noEditPoints="1"/>
              </p:cNvSpPr>
              <p:nvPr/>
            </p:nvSpPr>
            <p:spPr bwMode="auto">
              <a:xfrm>
                <a:off x="1476" y="765"/>
                <a:ext cx="112" cy="24"/>
              </a:xfrm>
              <a:custGeom>
                <a:avLst/>
                <a:gdLst>
                  <a:gd name="T0" fmla="*/ 182 w 1904"/>
                  <a:gd name="T1" fmla="*/ 137 h 404"/>
                  <a:gd name="T2" fmla="*/ 155 w 1904"/>
                  <a:gd name="T3" fmla="*/ 154 h 404"/>
                  <a:gd name="T4" fmla="*/ 138 w 1904"/>
                  <a:gd name="T5" fmla="*/ 185 h 404"/>
                  <a:gd name="T6" fmla="*/ 138 w 1904"/>
                  <a:gd name="T7" fmla="*/ 220 h 404"/>
                  <a:gd name="T8" fmla="*/ 155 w 1904"/>
                  <a:gd name="T9" fmla="*/ 250 h 404"/>
                  <a:gd name="T10" fmla="*/ 182 w 1904"/>
                  <a:gd name="T11" fmla="*/ 267 h 404"/>
                  <a:gd name="T12" fmla="*/ 1706 w 1904"/>
                  <a:gd name="T13" fmla="*/ 269 h 404"/>
                  <a:gd name="T14" fmla="*/ 1738 w 1904"/>
                  <a:gd name="T15" fmla="*/ 260 h 404"/>
                  <a:gd name="T16" fmla="*/ 1760 w 1904"/>
                  <a:gd name="T17" fmla="*/ 236 h 404"/>
                  <a:gd name="T18" fmla="*/ 1768 w 1904"/>
                  <a:gd name="T19" fmla="*/ 202 h 404"/>
                  <a:gd name="T20" fmla="*/ 1760 w 1904"/>
                  <a:gd name="T21" fmla="*/ 168 h 404"/>
                  <a:gd name="T22" fmla="*/ 1738 w 1904"/>
                  <a:gd name="T23" fmla="*/ 144 h 404"/>
                  <a:gd name="T24" fmla="*/ 1706 w 1904"/>
                  <a:gd name="T25" fmla="*/ 135 h 404"/>
                  <a:gd name="T26" fmla="*/ 199 w 1904"/>
                  <a:gd name="T27" fmla="*/ 0 h 404"/>
                  <a:gd name="T28" fmla="*/ 1739 w 1904"/>
                  <a:gd name="T29" fmla="*/ 3 h 404"/>
                  <a:gd name="T30" fmla="*/ 1797 w 1904"/>
                  <a:gd name="T31" fmla="*/ 22 h 404"/>
                  <a:gd name="T32" fmla="*/ 1847 w 1904"/>
                  <a:gd name="T33" fmla="*/ 59 h 404"/>
                  <a:gd name="T34" fmla="*/ 1883 w 1904"/>
                  <a:gd name="T35" fmla="*/ 109 h 404"/>
                  <a:gd name="T36" fmla="*/ 1902 w 1904"/>
                  <a:gd name="T37" fmla="*/ 169 h 404"/>
                  <a:gd name="T38" fmla="*/ 1902 w 1904"/>
                  <a:gd name="T39" fmla="*/ 235 h 404"/>
                  <a:gd name="T40" fmla="*/ 1883 w 1904"/>
                  <a:gd name="T41" fmla="*/ 295 h 404"/>
                  <a:gd name="T42" fmla="*/ 1847 w 1904"/>
                  <a:gd name="T43" fmla="*/ 345 h 404"/>
                  <a:gd name="T44" fmla="*/ 1797 w 1904"/>
                  <a:gd name="T45" fmla="*/ 381 h 404"/>
                  <a:gd name="T46" fmla="*/ 1739 w 1904"/>
                  <a:gd name="T47" fmla="*/ 401 h 404"/>
                  <a:gd name="T48" fmla="*/ 199 w 1904"/>
                  <a:gd name="T49" fmla="*/ 404 h 404"/>
                  <a:gd name="T50" fmla="*/ 136 w 1904"/>
                  <a:gd name="T51" fmla="*/ 394 h 404"/>
                  <a:gd name="T52" fmla="*/ 82 w 1904"/>
                  <a:gd name="T53" fmla="*/ 365 h 404"/>
                  <a:gd name="T54" fmla="*/ 39 w 1904"/>
                  <a:gd name="T55" fmla="*/ 321 h 404"/>
                  <a:gd name="T56" fmla="*/ 11 w 1904"/>
                  <a:gd name="T57" fmla="*/ 266 h 404"/>
                  <a:gd name="T58" fmla="*/ 0 w 1904"/>
                  <a:gd name="T59" fmla="*/ 202 h 404"/>
                  <a:gd name="T60" fmla="*/ 11 w 1904"/>
                  <a:gd name="T61" fmla="*/ 138 h 404"/>
                  <a:gd name="T62" fmla="*/ 39 w 1904"/>
                  <a:gd name="T63" fmla="*/ 83 h 404"/>
                  <a:gd name="T64" fmla="*/ 82 w 1904"/>
                  <a:gd name="T65" fmla="*/ 39 h 404"/>
                  <a:gd name="T66" fmla="*/ 136 w 1904"/>
                  <a:gd name="T67" fmla="*/ 10 h 404"/>
                  <a:gd name="T68" fmla="*/ 199 w 1904"/>
                  <a:gd name="T69" fmla="*/ 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04" h="404">
                    <a:moveTo>
                      <a:pt x="199" y="135"/>
                    </a:moveTo>
                    <a:lnTo>
                      <a:pt x="182" y="137"/>
                    </a:lnTo>
                    <a:lnTo>
                      <a:pt x="167" y="144"/>
                    </a:lnTo>
                    <a:lnTo>
                      <a:pt x="155" y="154"/>
                    </a:lnTo>
                    <a:lnTo>
                      <a:pt x="145" y="168"/>
                    </a:lnTo>
                    <a:lnTo>
                      <a:pt x="138" y="185"/>
                    </a:lnTo>
                    <a:lnTo>
                      <a:pt x="136" y="202"/>
                    </a:lnTo>
                    <a:lnTo>
                      <a:pt x="138" y="220"/>
                    </a:lnTo>
                    <a:lnTo>
                      <a:pt x="145" y="236"/>
                    </a:lnTo>
                    <a:lnTo>
                      <a:pt x="155" y="250"/>
                    </a:lnTo>
                    <a:lnTo>
                      <a:pt x="167" y="260"/>
                    </a:lnTo>
                    <a:lnTo>
                      <a:pt x="182" y="267"/>
                    </a:lnTo>
                    <a:lnTo>
                      <a:pt x="199" y="269"/>
                    </a:lnTo>
                    <a:lnTo>
                      <a:pt x="1706" y="269"/>
                    </a:lnTo>
                    <a:lnTo>
                      <a:pt x="1723" y="267"/>
                    </a:lnTo>
                    <a:lnTo>
                      <a:pt x="1738" y="260"/>
                    </a:lnTo>
                    <a:lnTo>
                      <a:pt x="1750" y="250"/>
                    </a:lnTo>
                    <a:lnTo>
                      <a:pt x="1760" y="236"/>
                    </a:lnTo>
                    <a:lnTo>
                      <a:pt x="1766" y="220"/>
                    </a:lnTo>
                    <a:lnTo>
                      <a:pt x="1768" y="202"/>
                    </a:lnTo>
                    <a:lnTo>
                      <a:pt x="1766" y="185"/>
                    </a:lnTo>
                    <a:lnTo>
                      <a:pt x="1760" y="168"/>
                    </a:lnTo>
                    <a:lnTo>
                      <a:pt x="1750" y="154"/>
                    </a:lnTo>
                    <a:lnTo>
                      <a:pt x="1738" y="144"/>
                    </a:lnTo>
                    <a:lnTo>
                      <a:pt x="1723" y="137"/>
                    </a:lnTo>
                    <a:lnTo>
                      <a:pt x="1706" y="135"/>
                    </a:lnTo>
                    <a:lnTo>
                      <a:pt x="199" y="135"/>
                    </a:lnTo>
                    <a:close/>
                    <a:moveTo>
                      <a:pt x="199" y="0"/>
                    </a:moveTo>
                    <a:lnTo>
                      <a:pt x="1706" y="0"/>
                    </a:lnTo>
                    <a:lnTo>
                      <a:pt x="1739" y="3"/>
                    </a:lnTo>
                    <a:lnTo>
                      <a:pt x="1768" y="10"/>
                    </a:lnTo>
                    <a:lnTo>
                      <a:pt x="1797" y="22"/>
                    </a:lnTo>
                    <a:lnTo>
                      <a:pt x="1823" y="39"/>
                    </a:lnTo>
                    <a:lnTo>
                      <a:pt x="1847" y="59"/>
                    </a:lnTo>
                    <a:lnTo>
                      <a:pt x="1866" y="83"/>
                    </a:lnTo>
                    <a:lnTo>
                      <a:pt x="1883" y="109"/>
                    </a:lnTo>
                    <a:lnTo>
                      <a:pt x="1894" y="138"/>
                    </a:lnTo>
                    <a:lnTo>
                      <a:pt x="1902" y="169"/>
                    </a:lnTo>
                    <a:lnTo>
                      <a:pt x="1904" y="202"/>
                    </a:lnTo>
                    <a:lnTo>
                      <a:pt x="1902" y="235"/>
                    </a:lnTo>
                    <a:lnTo>
                      <a:pt x="1894" y="266"/>
                    </a:lnTo>
                    <a:lnTo>
                      <a:pt x="1883" y="295"/>
                    </a:lnTo>
                    <a:lnTo>
                      <a:pt x="1866" y="321"/>
                    </a:lnTo>
                    <a:lnTo>
                      <a:pt x="1847" y="345"/>
                    </a:lnTo>
                    <a:lnTo>
                      <a:pt x="1823" y="365"/>
                    </a:lnTo>
                    <a:lnTo>
                      <a:pt x="1797" y="381"/>
                    </a:lnTo>
                    <a:lnTo>
                      <a:pt x="1768" y="394"/>
                    </a:lnTo>
                    <a:lnTo>
                      <a:pt x="1739" y="401"/>
                    </a:lnTo>
                    <a:lnTo>
                      <a:pt x="1706" y="404"/>
                    </a:lnTo>
                    <a:lnTo>
                      <a:pt x="199" y="404"/>
                    </a:lnTo>
                    <a:lnTo>
                      <a:pt x="166" y="401"/>
                    </a:lnTo>
                    <a:lnTo>
                      <a:pt x="136" y="394"/>
                    </a:lnTo>
                    <a:lnTo>
                      <a:pt x="108" y="381"/>
                    </a:lnTo>
                    <a:lnTo>
                      <a:pt x="82" y="365"/>
                    </a:lnTo>
                    <a:lnTo>
                      <a:pt x="58" y="345"/>
                    </a:lnTo>
                    <a:lnTo>
                      <a:pt x="39" y="321"/>
                    </a:lnTo>
                    <a:lnTo>
                      <a:pt x="23" y="295"/>
                    </a:lnTo>
                    <a:lnTo>
                      <a:pt x="11" y="266"/>
                    </a:lnTo>
                    <a:lnTo>
                      <a:pt x="4" y="235"/>
                    </a:lnTo>
                    <a:lnTo>
                      <a:pt x="0" y="202"/>
                    </a:lnTo>
                    <a:lnTo>
                      <a:pt x="4" y="169"/>
                    </a:lnTo>
                    <a:lnTo>
                      <a:pt x="11" y="138"/>
                    </a:lnTo>
                    <a:lnTo>
                      <a:pt x="23" y="109"/>
                    </a:lnTo>
                    <a:lnTo>
                      <a:pt x="39" y="83"/>
                    </a:lnTo>
                    <a:lnTo>
                      <a:pt x="58" y="59"/>
                    </a:lnTo>
                    <a:lnTo>
                      <a:pt x="82" y="39"/>
                    </a:lnTo>
                    <a:lnTo>
                      <a:pt x="108" y="22"/>
                    </a:lnTo>
                    <a:lnTo>
                      <a:pt x="136" y="10"/>
                    </a:lnTo>
                    <a:lnTo>
                      <a:pt x="166" y="3"/>
                    </a:lnTo>
                    <a:lnTo>
                      <a:pt x="199" y="0"/>
                    </a:lnTo>
                    <a:close/>
                  </a:path>
                </a:pathLst>
              </a:custGeom>
              <a:solidFill>
                <a:schemeClr val="accent4"/>
              </a:solidFill>
              <a:ln w="0">
                <a:solidFill>
                  <a:schemeClr val="accent4"/>
                </a:solid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
            <p:nvSpPr>
              <p:cNvPr id="14" name="Freeform 12"/>
              <p:cNvSpPr>
                <a:spLocks/>
              </p:cNvSpPr>
              <p:nvPr/>
            </p:nvSpPr>
            <p:spPr bwMode="auto">
              <a:xfrm>
                <a:off x="1548" y="921"/>
                <a:ext cx="31" cy="22"/>
              </a:xfrm>
              <a:custGeom>
                <a:avLst/>
                <a:gdLst>
                  <a:gd name="T0" fmla="*/ 255 w 511"/>
                  <a:gd name="T1" fmla="*/ 0 h 506"/>
                  <a:gd name="T2" fmla="*/ 293 w 511"/>
                  <a:gd name="T3" fmla="*/ 2 h 506"/>
                  <a:gd name="T4" fmla="*/ 329 w 511"/>
                  <a:gd name="T5" fmla="*/ 11 h 506"/>
                  <a:gd name="T6" fmla="*/ 363 w 511"/>
                  <a:gd name="T7" fmla="*/ 24 h 506"/>
                  <a:gd name="T8" fmla="*/ 394 w 511"/>
                  <a:gd name="T9" fmla="*/ 41 h 506"/>
                  <a:gd name="T10" fmla="*/ 423 w 511"/>
                  <a:gd name="T11" fmla="*/ 63 h 506"/>
                  <a:gd name="T12" fmla="*/ 448 w 511"/>
                  <a:gd name="T13" fmla="*/ 87 h 506"/>
                  <a:gd name="T14" fmla="*/ 470 w 511"/>
                  <a:gd name="T15" fmla="*/ 116 h 506"/>
                  <a:gd name="T16" fmla="*/ 487 w 511"/>
                  <a:gd name="T17" fmla="*/ 146 h 506"/>
                  <a:gd name="T18" fmla="*/ 500 w 511"/>
                  <a:gd name="T19" fmla="*/ 180 h 506"/>
                  <a:gd name="T20" fmla="*/ 508 w 511"/>
                  <a:gd name="T21" fmla="*/ 216 h 506"/>
                  <a:gd name="T22" fmla="*/ 511 w 511"/>
                  <a:gd name="T23" fmla="*/ 253 h 506"/>
                  <a:gd name="T24" fmla="*/ 508 w 511"/>
                  <a:gd name="T25" fmla="*/ 291 h 506"/>
                  <a:gd name="T26" fmla="*/ 500 w 511"/>
                  <a:gd name="T27" fmla="*/ 327 h 506"/>
                  <a:gd name="T28" fmla="*/ 487 w 511"/>
                  <a:gd name="T29" fmla="*/ 361 h 506"/>
                  <a:gd name="T30" fmla="*/ 470 w 511"/>
                  <a:gd name="T31" fmla="*/ 391 h 506"/>
                  <a:gd name="T32" fmla="*/ 448 w 511"/>
                  <a:gd name="T33" fmla="*/ 420 h 506"/>
                  <a:gd name="T34" fmla="*/ 423 w 511"/>
                  <a:gd name="T35" fmla="*/ 444 h 506"/>
                  <a:gd name="T36" fmla="*/ 394 w 511"/>
                  <a:gd name="T37" fmla="*/ 466 h 506"/>
                  <a:gd name="T38" fmla="*/ 363 w 511"/>
                  <a:gd name="T39" fmla="*/ 483 h 506"/>
                  <a:gd name="T40" fmla="*/ 329 w 511"/>
                  <a:gd name="T41" fmla="*/ 496 h 506"/>
                  <a:gd name="T42" fmla="*/ 293 w 511"/>
                  <a:gd name="T43" fmla="*/ 503 h 506"/>
                  <a:gd name="T44" fmla="*/ 255 w 511"/>
                  <a:gd name="T45" fmla="*/ 506 h 506"/>
                  <a:gd name="T46" fmla="*/ 217 w 511"/>
                  <a:gd name="T47" fmla="*/ 503 h 506"/>
                  <a:gd name="T48" fmla="*/ 181 w 511"/>
                  <a:gd name="T49" fmla="*/ 496 h 506"/>
                  <a:gd name="T50" fmla="*/ 147 w 511"/>
                  <a:gd name="T51" fmla="*/ 483 h 506"/>
                  <a:gd name="T52" fmla="*/ 116 w 511"/>
                  <a:gd name="T53" fmla="*/ 466 h 506"/>
                  <a:gd name="T54" fmla="*/ 87 w 511"/>
                  <a:gd name="T55" fmla="*/ 444 h 506"/>
                  <a:gd name="T56" fmla="*/ 63 w 511"/>
                  <a:gd name="T57" fmla="*/ 420 h 506"/>
                  <a:gd name="T58" fmla="*/ 41 w 511"/>
                  <a:gd name="T59" fmla="*/ 391 h 506"/>
                  <a:gd name="T60" fmla="*/ 23 w 511"/>
                  <a:gd name="T61" fmla="*/ 361 h 506"/>
                  <a:gd name="T62" fmla="*/ 10 w 511"/>
                  <a:gd name="T63" fmla="*/ 327 h 506"/>
                  <a:gd name="T64" fmla="*/ 3 w 511"/>
                  <a:gd name="T65" fmla="*/ 291 h 506"/>
                  <a:gd name="T66" fmla="*/ 0 w 511"/>
                  <a:gd name="T67" fmla="*/ 253 h 506"/>
                  <a:gd name="T68" fmla="*/ 3 w 511"/>
                  <a:gd name="T69" fmla="*/ 216 h 506"/>
                  <a:gd name="T70" fmla="*/ 10 w 511"/>
                  <a:gd name="T71" fmla="*/ 180 h 506"/>
                  <a:gd name="T72" fmla="*/ 23 w 511"/>
                  <a:gd name="T73" fmla="*/ 146 h 506"/>
                  <a:gd name="T74" fmla="*/ 41 w 511"/>
                  <a:gd name="T75" fmla="*/ 116 h 506"/>
                  <a:gd name="T76" fmla="*/ 63 w 511"/>
                  <a:gd name="T77" fmla="*/ 87 h 506"/>
                  <a:gd name="T78" fmla="*/ 87 w 511"/>
                  <a:gd name="T79" fmla="*/ 63 h 506"/>
                  <a:gd name="T80" fmla="*/ 116 w 511"/>
                  <a:gd name="T81" fmla="*/ 41 h 506"/>
                  <a:gd name="T82" fmla="*/ 147 w 511"/>
                  <a:gd name="T83" fmla="*/ 24 h 506"/>
                  <a:gd name="T84" fmla="*/ 181 w 511"/>
                  <a:gd name="T85" fmla="*/ 11 h 506"/>
                  <a:gd name="T86" fmla="*/ 217 w 511"/>
                  <a:gd name="T87" fmla="*/ 2 h 506"/>
                  <a:gd name="T88" fmla="*/ 255 w 511"/>
                  <a:gd name="T89" fmla="*/ 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11" h="506">
                    <a:moveTo>
                      <a:pt x="255" y="0"/>
                    </a:moveTo>
                    <a:lnTo>
                      <a:pt x="293" y="2"/>
                    </a:lnTo>
                    <a:lnTo>
                      <a:pt x="329" y="11"/>
                    </a:lnTo>
                    <a:lnTo>
                      <a:pt x="363" y="24"/>
                    </a:lnTo>
                    <a:lnTo>
                      <a:pt x="394" y="41"/>
                    </a:lnTo>
                    <a:lnTo>
                      <a:pt x="423" y="63"/>
                    </a:lnTo>
                    <a:lnTo>
                      <a:pt x="448" y="87"/>
                    </a:lnTo>
                    <a:lnTo>
                      <a:pt x="470" y="116"/>
                    </a:lnTo>
                    <a:lnTo>
                      <a:pt x="487" y="146"/>
                    </a:lnTo>
                    <a:lnTo>
                      <a:pt x="500" y="180"/>
                    </a:lnTo>
                    <a:lnTo>
                      <a:pt x="508" y="216"/>
                    </a:lnTo>
                    <a:lnTo>
                      <a:pt x="511" y="253"/>
                    </a:lnTo>
                    <a:lnTo>
                      <a:pt x="508" y="291"/>
                    </a:lnTo>
                    <a:lnTo>
                      <a:pt x="500" y="327"/>
                    </a:lnTo>
                    <a:lnTo>
                      <a:pt x="487" y="361"/>
                    </a:lnTo>
                    <a:lnTo>
                      <a:pt x="470" y="391"/>
                    </a:lnTo>
                    <a:lnTo>
                      <a:pt x="448" y="420"/>
                    </a:lnTo>
                    <a:lnTo>
                      <a:pt x="423" y="444"/>
                    </a:lnTo>
                    <a:lnTo>
                      <a:pt x="394" y="466"/>
                    </a:lnTo>
                    <a:lnTo>
                      <a:pt x="363" y="483"/>
                    </a:lnTo>
                    <a:lnTo>
                      <a:pt x="329" y="496"/>
                    </a:lnTo>
                    <a:lnTo>
                      <a:pt x="293" y="503"/>
                    </a:lnTo>
                    <a:lnTo>
                      <a:pt x="255" y="506"/>
                    </a:lnTo>
                    <a:lnTo>
                      <a:pt x="217" y="503"/>
                    </a:lnTo>
                    <a:lnTo>
                      <a:pt x="181" y="496"/>
                    </a:lnTo>
                    <a:lnTo>
                      <a:pt x="147" y="483"/>
                    </a:lnTo>
                    <a:lnTo>
                      <a:pt x="116" y="466"/>
                    </a:lnTo>
                    <a:lnTo>
                      <a:pt x="87" y="444"/>
                    </a:lnTo>
                    <a:lnTo>
                      <a:pt x="63" y="420"/>
                    </a:lnTo>
                    <a:lnTo>
                      <a:pt x="41" y="391"/>
                    </a:lnTo>
                    <a:lnTo>
                      <a:pt x="23" y="361"/>
                    </a:lnTo>
                    <a:lnTo>
                      <a:pt x="10" y="327"/>
                    </a:lnTo>
                    <a:lnTo>
                      <a:pt x="3" y="291"/>
                    </a:lnTo>
                    <a:lnTo>
                      <a:pt x="0" y="253"/>
                    </a:lnTo>
                    <a:lnTo>
                      <a:pt x="3" y="216"/>
                    </a:lnTo>
                    <a:lnTo>
                      <a:pt x="10" y="180"/>
                    </a:lnTo>
                    <a:lnTo>
                      <a:pt x="23" y="146"/>
                    </a:lnTo>
                    <a:lnTo>
                      <a:pt x="41" y="116"/>
                    </a:lnTo>
                    <a:lnTo>
                      <a:pt x="63" y="87"/>
                    </a:lnTo>
                    <a:lnTo>
                      <a:pt x="87" y="63"/>
                    </a:lnTo>
                    <a:lnTo>
                      <a:pt x="116" y="41"/>
                    </a:lnTo>
                    <a:lnTo>
                      <a:pt x="147" y="24"/>
                    </a:lnTo>
                    <a:lnTo>
                      <a:pt x="181" y="11"/>
                    </a:lnTo>
                    <a:lnTo>
                      <a:pt x="217" y="2"/>
                    </a:lnTo>
                    <a:lnTo>
                      <a:pt x="255" y="0"/>
                    </a:lnTo>
                    <a:close/>
                  </a:path>
                </a:pathLst>
              </a:custGeom>
              <a:solidFill>
                <a:schemeClr val="accent2">
                  <a:lumMod val="40000"/>
                  <a:lumOff val="60000"/>
                </a:schemeClr>
              </a:solidFill>
              <a:ln w="0">
                <a:no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
            <p:nvSpPr>
              <p:cNvPr id="15" name="Freeform 13"/>
              <p:cNvSpPr>
                <a:spLocks/>
              </p:cNvSpPr>
              <p:nvPr/>
            </p:nvSpPr>
            <p:spPr bwMode="auto">
              <a:xfrm>
                <a:off x="1503" y="867"/>
                <a:ext cx="32" cy="21"/>
              </a:xfrm>
              <a:custGeom>
                <a:avLst/>
                <a:gdLst>
                  <a:gd name="T0" fmla="*/ 272 w 544"/>
                  <a:gd name="T1" fmla="*/ 0 h 538"/>
                  <a:gd name="T2" fmla="*/ 312 w 544"/>
                  <a:gd name="T3" fmla="*/ 2 h 538"/>
                  <a:gd name="T4" fmla="*/ 351 w 544"/>
                  <a:gd name="T5" fmla="*/ 11 h 538"/>
                  <a:gd name="T6" fmla="*/ 387 w 544"/>
                  <a:gd name="T7" fmla="*/ 25 h 538"/>
                  <a:gd name="T8" fmla="*/ 420 w 544"/>
                  <a:gd name="T9" fmla="*/ 43 h 538"/>
                  <a:gd name="T10" fmla="*/ 451 w 544"/>
                  <a:gd name="T11" fmla="*/ 65 h 538"/>
                  <a:gd name="T12" fmla="*/ 478 w 544"/>
                  <a:gd name="T13" fmla="*/ 92 h 538"/>
                  <a:gd name="T14" fmla="*/ 501 w 544"/>
                  <a:gd name="T15" fmla="*/ 122 h 538"/>
                  <a:gd name="T16" fmla="*/ 519 w 544"/>
                  <a:gd name="T17" fmla="*/ 155 h 538"/>
                  <a:gd name="T18" fmla="*/ 532 w 544"/>
                  <a:gd name="T19" fmla="*/ 191 h 538"/>
                  <a:gd name="T20" fmla="*/ 541 w 544"/>
                  <a:gd name="T21" fmla="*/ 230 h 538"/>
                  <a:gd name="T22" fmla="*/ 544 w 544"/>
                  <a:gd name="T23" fmla="*/ 269 h 538"/>
                  <a:gd name="T24" fmla="*/ 541 w 544"/>
                  <a:gd name="T25" fmla="*/ 309 h 538"/>
                  <a:gd name="T26" fmla="*/ 532 w 544"/>
                  <a:gd name="T27" fmla="*/ 347 h 538"/>
                  <a:gd name="T28" fmla="*/ 519 w 544"/>
                  <a:gd name="T29" fmla="*/ 383 h 538"/>
                  <a:gd name="T30" fmla="*/ 501 w 544"/>
                  <a:gd name="T31" fmla="*/ 415 h 538"/>
                  <a:gd name="T32" fmla="*/ 478 w 544"/>
                  <a:gd name="T33" fmla="*/ 446 h 538"/>
                  <a:gd name="T34" fmla="*/ 451 w 544"/>
                  <a:gd name="T35" fmla="*/ 472 h 538"/>
                  <a:gd name="T36" fmla="*/ 420 w 544"/>
                  <a:gd name="T37" fmla="*/ 495 h 538"/>
                  <a:gd name="T38" fmla="*/ 387 w 544"/>
                  <a:gd name="T39" fmla="*/ 513 h 538"/>
                  <a:gd name="T40" fmla="*/ 351 w 544"/>
                  <a:gd name="T41" fmla="*/ 526 h 538"/>
                  <a:gd name="T42" fmla="*/ 312 w 544"/>
                  <a:gd name="T43" fmla="*/ 536 h 538"/>
                  <a:gd name="T44" fmla="*/ 272 w 544"/>
                  <a:gd name="T45" fmla="*/ 538 h 538"/>
                  <a:gd name="T46" fmla="*/ 232 w 544"/>
                  <a:gd name="T47" fmla="*/ 536 h 538"/>
                  <a:gd name="T48" fmla="*/ 193 w 544"/>
                  <a:gd name="T49" fmla="*/ 526 h 538"/>
                  <a:gd name="T50" fmla="*/ 157 w 544"/>
                  <a:gd name="T51" fmla="*/ 513 h 538"/>
                  <a:gd name="T52" fmla="*/ 124 w 544"/>
                  <a:gd name="T53" fmla="*/ 495 h 538"/>
                  <a:gd name="T54" fmla="*/ 94 w 544"/>
                  <a:gd name="T55" fmla="*/ 472 h 538"/>
                  <a:gd name="T56" fmla="*/ 67 w 544"/>
                  <a:gd name="T57" fmla="*/ 446 h 538"/>
                  <a:gd name="T58" fmla="*/ 44 w 544"/>
                  <a:gd name="T59" fmla="*/ 415 h 538"/>
                  <a:gd name="T60" fmla="*/ 26 w 544"/>
                  <a:gd name="T61" fmla="*/ 383 h 538"/>
                  <a:gd name="T62" fmla="*/ 12 w 544"/>
                  <a:gd name="T63" fmla="*/ 347 h 538"/>
                  <a:gd name="T64" fmla="*/ 3 w 544"/>
                  <a:gd name="T65" fmla="*/ 309 h 538"/>
                  <a:gd name="T66" fmla="*/ 0 w 544"/>
                  <a:gd name="T67" fmla="*/ 269 h 538"/>
                  <a:gd name="T68" fmla="*/ 3 w 544"/>
                  <a:gd name="T69" fmla="*/ 230 h 538"/>
                  <a:gd name="T70" fmla="*/ 12 w 544"/>
                  <a:gd name="T71" fmla="*/ 191 h 538"/>
                  <a:gd name="T72" fmla="*/ 26 w 544"/>
                  <a:gd name="T73" fmla="*/ 155 h 538"/>
                  <a:gd name="T74" fmla="*/ 44 w 544"/>
                  <a:gd name="T75" fmla="*/ 122 h 538"/>
                  <a:gd name="T76" fmla="*/ 67 w 544"/>
                  <a:gd name="T77" fmla="*/ 92 h 538"/>
                  <a:gd name="T78" fmla="*/ 94 w 544"/>
                  <a:gd name="T79" fmla="*/ 65 h 538"/>
                  <a:gd name="T80" fmla="*/ 124 w 544"/>
                  <a:gd name="T81" fmla="*/ 43 h 538"/>
                  <a:gd name="T82" fmla="*/ 157 w 544"/>
                  <a:gd name="T83" fmla="*/ 25 h 538"/>
                  <a:gd name="T84" fmla="*/ 193 w 544"/>
                  <a:gd name="T85" fmla="*/ 11 h 538"/>
                  <a:gd name="T86" fmla="*/ 232 w 544"/>
                  <a:gd name="T87" fmla="*/ 2 h 538"/>
                  <a:gd name="T88" fmla="*/ 272 w 544"/>
                  <a:gd name="T89" fmla="*/ 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4" h="538">
                    <a:moveTo>
                      <a:pt x="272" y="0"/>
                    </a:moveTo>
                    <a:lnTo>
                      <a:pt x="312" y="2"/>
                    </a:lnTo>
                    <a:lnTo>
                      <a:pt x="351" y="11"/>
                    </a:lnTo>
                    <a:lnTo>
                      <a:pt x="387" y="25"/>
                    </a:lnTo>
                    <a:lnTo>
                      <a:pt x="420" y="43"/>
                    </a:lnTo>
                    <a:lnTo>
                      <a:pt x="451" y="65"/>
                    </a:lnTo>
                    <a:lnTo>
                      <a:pt x="478" y="92"/>
                    </a:lnTo>
                    <a:lnTo>
                      <a:pt x="501" y="122"/>
                    </a:lnTo>
                    <a:lnTo>
                      <a:pt x="519" y="155"/>
                    </a:lnTo>
                    <a:lnTo>
                      <a:pt x="532" y="191"/>
                    </a:lnTo>
                    <a:lnTo>
                      <a:pt x="541" y="230"/>
                    </a:lnTo>
                    <a:lnTo>
                      <a:pt x="544" y="269"/>
                    </a:lnTo>
                    <a:lnTo>
                      <a:pt x="541" y="309"/>
                    </a:lnTo>
                    <a:lnTo>
                      <a:pt x="532" y="347"/>
                    </a:lnTo>
                    <a:lnTo>
                      <a:pt x="519" y="383"/>
                    </a:lnTo>
                    <a:lnTo>
                      <a:pt x="501" y="415"/>
                    </a:lnTo>
                    <a:lnTo>
                      <a:pt x="478" y="446"/>
                    </a:lnTo>
                    <a:lnTo>
                      <a:pt x="451" y="472"/>
                    </a:lnTo>
                    <a:lnTo>
                      <a:pt x="420" y="495"/>
                    </a:lnTo>
                    <a:lnTo>
                      <a:pt x="387" y="513"/>
                    </a:lnTo>
                    <a:lnTo>
                      <a:pt x="351" y="526"/>
                    </a:lnTo>
                    <a:lnTo>
                      <a:pt x="312" y="536"/>
                    </a:lnTo>
                    <a:lnTo>
                      <a:pt x="272" y="538"/>
                    </a:lnTo>
                    <a:lnTo>
                      <a:pt x="232" y="536"/>
                    </a:lnTo>
                    <a:lnTo>
                      <a:pt x="193" y="526"/>
                    </a:lnTo>
                    <a:lnTo>
                      <a:pt x="157" y="513"/>
                    </a:lnTo>
                    <a:lnTo>
                      <a:pt x="124" y="495"/>
                    </a:lnTo>
                    <a:lnTo>
                      <a:pt x="94" y="472"/>
                    </a:lnTo>
                    <a:lnTo>
                      <a:pt x="67" y="446"/>
                    </a:lnTo>
                    <a:lnTo>
                      <a:pt x="44" y="415"/>
                    </a:lnTo>
                    <a:lnTo>
                      <a:pt x="26" y="383"/>
                    </a:lnTo>
                    <a:lnTo>
                      <a:pt x="12" y="347"/>
                    </a:lnTo>
                    <a:lnTo>
                      <a:pt x="3" y="309"/>
                    </a:lnTo>
                    <a:lnTo>
                      <a:pt x="0" y="269"/>
                    </a:lnTo>
                    <a:lnTo>
                      <a:pt x="3" y="230"/>
                    </a:lnTo>
                    <a:lnTo>
                      <a:pt x="12" y="191"/>
                    </a:lnTo>
                    <a:lnTo>
                      <a:pt x="26" y="155"/>
                    </a:lnTo>
                    <a:lnTo>
                      <a:pt x="44" y="122"/>
                    </a:lnTo>
                    <a:lnTo>
                      <a:pt x="67" y="92"/>
                    </a:lnTo>
                    <a:lnTo>
                      <a:pt x="94" y="65"/>
                    </a:lnTo>
                    <a:lnTo>
                      <a:pt x="124" y="43"/>
                    </a:lnTo>
                    <a:lnTo>
                      <a:pt x="157" y="25"/>
                    </a:lnTo>
                    <a:lnTo>
                      <a:pt x="193" y="11"/>
                    </a:lnTo>
                    <a:lnTo>
                      <a:pt x="232" y="2"/>
                    </a:lnTo>
                    <a:lnTo>
                      <a:pt x="272" y="0"/>
                    </a:lnTo>
                    <a:close/>
                  </a:path>
                </a:pathLst>
              </a:custGeom>
              <a:solidFill>
                <a:schemeClr val="accent2">
                  <a:lumMod val="40000"/>
                  <a:lumOff val="60000"/>
                </a:schemeClr>
              </a:solidFill>
              <a:ln w="0">
                <a:no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
            <p:nvSpPr>
              <p:cNvPr id="16" name="Freeform 14"/>
              <p:cNvSpPr>
                <a:spLocks/>
              </p:cNvSpPr>
              <p:nvPr/>
            </p:nvSpPr>
            <p:spPr bwMode="auto">
              <a:xfrm>
                <a:off x="1532" y="817"/>
                <a:ext cx="23" cy="14"/>
              </a:xfrm>
              <a:custGeom>
                <a:avLst/>
                <a:gdLst>
                  <a:gd name="T0" fmla="*/ 197 w 394"/>
                  <a:gd name="T1" fmla="*/ 0 h 389"/>
                  <a:gd name="T2" fmla="*/ 232 w 394"/>
                  <a:gd name="T3" fmla="*/ 3 h 389"/>
                  <a:gd name="T4" fmla="*/ 266 w 394"/>
                  <a:gd name="T5" fmla="*/ 12 h 389"/>
                  <a:gd name="T6" fmla="*/ 297 w 394"/>
                  <a:gd name="T7" fmla="*/ 26 h 389"/>
                  <a:gd name="T8" fmla="*/ 324 w 394"/>
                  <a:gd name="T9" fmla="*/ 45 h 389"/>
                  <a:gd name="T10" fmla="*/ 348 w 394"/>
                  <a:gd name="T11" fmla="*/ 69 h 389"/>
                  <a:gd name="T12" fmla="*/ 367 w 394"/>
                  <a:gd name="T13" fmla="*/ 96 h 389"/>
                  <a:gd name="T14" fmla="*/ 382 w 394"/>
                  <a:gd name="T15" fmla="*/ 126 h 389"/>
                  <a:gd name="T16" fmla="*/ 391 w 394"/>
                  <a:gd name="T17" fmla="*/ 160 h 389"/>
                  <a:gd name="T18" fmla="*/ 394 w 394"/>
                  <a:gd name="T19" fmla="*/ 194 h 389"/>
                  <a:gd name="T20" fmla="*/ 391 w 394"/>
                  <a:gd name="T21" fmla="*/ 229 h 389"/>
                  <a:gd name="T22" fmla="*/ 382 w 394"/>
                  <a:gd name="T23" fmla="*/ 263 h 389"/>
                  <a:gd name="T24" fmla="*/ 367 w 394"/>
                  <a:gd name="T25" fmla="*/ 292 h 389"/>
                  <a:gd name="T26" fmla="*/ 348 w 394"/>
                  <a:gd name="T27" fmla="*/ 320 h 389"/>
                  <a:gd name="T28" fmla="*/ 324 w 394"/>
                  <a:gd name="T29" fmla="*/ 343 h 389"/>
                  <a:gd name="T30" fmla="*/ 297 w 394"/>
                  <a:gd name="T31" fmla="*/ 363 h 389"/>
                  <a:gd name="T32" fmla="*/ 266 w 394"/>
                  <a:gd name="T33" fmla="*/ 377 h 389"/>
                  <a:gd name="T34" fmla="*/ 232 w 394"/>
                  <a:gd name="T35" fmla="*/ 386 h 389"/>
                  <a:gd name="T36" fmla="*/ 197 w 394"/>
                  <a:gd name="T37" fmla="*/ 389 h 389"/>
                  <a:gd name="T38" fmla="*/ 162 w 394"/>
                  <a:gd name="T39" fmla="*/ 386 h 389"/>
                  <a:gd name="T40" fmla="*/ 128 w 394"/>
                  <a:gd name="T41" fmla="*/ 377 h 389"/>
                  <a:gd name="T42" fmla="*/ 98 w 394"/>
                  <a:gd name="T43" fmla="*/ 363 h 389"/>
                  <a:gd name="T44" fmla="*/ 70 w 394"/>
                  <a:gd name="T45" fmla="*/ 343 h 389"/>
                  <a:gd name="T46" fmla="*/ 47 w 394"/>
                  <a:gd name="T47" fmla="*/ 320 h 389"/>
                  <a:gd name="T48" fmla="*/ 27 w 394"/>
                  <a:gd name="T49" fmla="*/ 292 h 389"/>
                  <a:gd name="T50" fmla="*/ 13 w 394"/>
                  <a:gd name="T51" fmla="*/ 263 h 389"/>
                  <a:gd name="T52" fmla="*/ 4 w 394"/>
                  <a:gd name="T53" fmla="*/ 229 h 389"/>
                  <a:gd name="T54" fmla="*/ 0 w 394"/>
                  <a:gd name="T55" fmla="*/ 194 h 389"/>
                  <a:gd name="T56" fmla="*/ 4 w 394"/>
                  <a:gd name="T57" fmla="*/ 160 h 389"/>
                  <a:gd name="T58" fmla="*/ 13 w 394"/>
                  <a:gd name="T59" fmla="*/ 126 h 389"/>
                  <a:gd name="T60" fmla="*/ 27 w 394"/>
                  <a:gd name="T61" fmla="*/ 96 h 389"/>
                  <a:gd name="T62" fmla="*/ 47 w 394"/>
                  <a:gd name="T63" fmla="*/ 69 h 389"/>
                  <a:gd name="T64" fmla="*/ 70 w 394"/>
                  <a:gd name="T65" fmla="*/ 45 h 389"/>
                  <a:gd name="T66" fmla="*/ 98 w 394"/>
                  <a:gd name="T67" fmla="*/ 26 h 389"/>
                  <a:gd name="T68" fmla="*/ 128 w 394"/>
                  <a:gd name="T69" fmla="*/ 12 h 389"/>
                  <a:gd name="T70" fmla="*/ 162 w 394"/>
                  <a:gd name="T71" fmla="*/ 3 h 389"/>
                  <a:gd name="T72" fmla="*/ 197 w 394"/>
                  <a:gd name="T73" fmla="*/ 0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4" h="389">
                    <a:moveTo>
                      <a:pt x="197" y="0"/>
                    </a:moveTo>
                    <a:lnTo>
                      <a:pt x="232" y="3"/>
                    </a:lnTo>
                    <a:lnTo>
                      <a:pt x="266" y="12"/>
                    </a:lnTo>
                    <a:lnTo>
                      <a:pt x="297" y="26"/>
                    </a:lnTo>
                    <a:lnTo>
                      <a:pt x="324" y="45"/>
                    </a:lnTo>
                    <a:lnTo>
                      <a:pt x="348" y="69"/>
                    </a:lnTo>
                    <a:lnTo>
                      <a:pt x="367" y="96"/>
                    </a:lnTo>
                    <a:lnTo>
                      <a:pt x="382" y="126"/>
                    </a:lnTo>
                    <a:lnTo>
                      <a:pt x="391" y="160"/>
                    </a:lnTo>
                    <a:lnTo>
                      <a:pt x="394" y="194"/>
                    </a:lnTo>
                    <a:lnTo>
                      <a:pt x="391" y="229"/>
                    </a:lnTo>
                    <a:lnTo>
                      <a:pt x="382" y="263"/>
                    </a:lnTo>
                    <a:lnTo>
                      <a:pt x="367" y="292"/>
                    </a:lnTo>
                    <a:lnTo>
                      <a:pt x="348" y="320"/>
                    </a:lnTo>
                    <a:lnTo>
                      <a:pt x="324" y="343"/>
                    </a:lnTo>
                    <a:lnTo>
                      <a:pt x="297" y="363"/>
                    </a:lnTo>
                    <a:lnTo>
                      <a:pt x="266" y="377"/>
                    </a:lnTo>
                    <a:lnTo>
                      <a:pt x="232" y="386"/>
                    </a:lnTo>
                    <a:lnTo>
                      <a:pt x="197" y="389"/>
                    </a:lnTo>
                    <a:lnTo>
                      <a:pt x="162" y="386"/>
                    </a:lnTo>
                    <a:lnTo>
                      <a:pt x="128" y="377"/>
                    </a:lnTo>
                    <a:lnTo>
                      <a:pt x="98" y="363"/>
                    </a:lnTo>
                    <a:lnTo>
                      <a:pt x="70" y="343"/>
                    </a:lnTo>
                    <a:lnTo>
                      <a:pt x="47" y="320"/>
                    </a:lnTo>
                    <a:lnTo>
                      <a:pt x="27" y="292"/>
                    </a:lnTo>
                    <a:lnTo>
                      <a:pt x="13" y="263"/>
                    </a:lnTo>
                    <a:lnTo>
                      <a:pt x="4" y="229"/>
                    </a:lnTo>
                    <a:lnTo>
                      <a:pt x="0" y="194"/>
                    </a:lnTo>
                    <a:lnTo>
                      <a:pt x="4" y="160"/>
                    </a:lnTo>
                    <a:lnTo>
                      <a:pt x="13" y="126"/>
                    </a:lnTo>
                    <a:lnTo>
                      <a:pt x="27" y="96"/>
                    </a:lnTo>
                    <a:lnTo>
                      <a:pt x="47" y="69"/>
                    </a:lnTo>
                    <a:lnTo>
                      <a:pt x="70" y="45"/>
                    </a:lnTo>
                    <a:lnTo>
                      <a:pt x="98" y="26"/>
                    </a:lnTo>
                    <a:lnTo>
                      <a:pt x="128" y="12"/>
                    </a:lnTo>
                    <a:lnTo>
                      <a:pt x="162" y="3"/>
                    </a:lnTo>
                    <a:lnTo>
                      <a:pt x="197" y="0"/>
                    </a:lnTo>
                    <a:close/>
                  </a:path>
                </a:pathLst>
              </a:custGeom>
              <a:solidFill>
                <a:schemeClr val="accent2">
                  <a:lumMod val="40000"/>
                  <a:lumOff val="60000"/>
                </a:schemeClr>
              </a:solidFill>
              <a:ln w="0">
                <a:no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grpSp>
      </p:grpSp>
    </p:spTree>
    <p:extLst>
      <p:ext uri="{BB962C8B-B14F-4D97-AF65-F5344CB8AC3E}">
        <p14:creationId xmlns:p14="http://schemas.microsoft.com/office/powerpoint/2010/main" val="200106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left)">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left)">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left)">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p156"/>
          <p:cNvSpPr txBox="1">
            <a:spLocks noGrp="1"/>
          </p:cNvSpPr>
          <p:nvPr>
            <p:ph type="body" idx="1"/>
          </p:nvPr>
        </p:nvSpPr>
        <p:spPr>
          <a:xfrm>
            <a:off x="533399" y="1828800"/>
            <a:ext cx="8098631" cy="2285999"/>
          </a:xfrm>
          <a:prstGeom prst="rect">
            <a:avLst/>
          </a:prstGeom>
          <a:noFill/>
          <a:ln>
            <a:noFill/>
          </a:ln>
        </p:spPr>
        <p:txBody>
          <a:bodyPr spcFirstLastPara="1" wrap="square" lIns="35700" tIns="35700" rIns="35700" bIns="35700" anchor="ctr" anchorCtr="0">
            <a:noAutofit/>
          </a:bodyPr>
          <a:lstStyle/>
          <a:p>
            <a:pPr marL="0" lvl="0" indent="0" algn="l" rtl="0">
              <a:spcBef>
                <a:spcPts val="0"/>
              </a:spcBef>
              <a:spcAft>
                <a:spcPts val="0"/>
              </a:spcAft>
              <a:buClr>
                <a:schemeClr val="dk1"/>
              </a:buClr>
              <a:buSzPts val="2100"/>
              <a:buNone/>
            </a:pPr>
            <a:r>
              <a:rPr lang="en-US" sz="2800" i="0" dirty="0">
                <a:solidFill>
                  <a:schemeClr val="bg2"/>
                </a:solidFill>
                <a:latin typeface="Tahoma"/>
                <a:ea typeface="Tahoma"/>
                <a:cs typeface="Tahoma"/>
                <a:sym typeface="Tahoma"/>
              </a:rPr>
              <a:t>A politically motivated scientific effort between Christians and secular scientists to promote the concept of </a:t>
            </a:r>
            <a:r>
              <a:rPr lang="en-US" sz="2800" b="1" i="0" dirty="0">
                <a:solidFill>
                  <a:schemeClr val="bg2"/>
                </a:solidFill>
                <a:latin typeface="Tahoma"/>
                <a:ea typeface="Tahoma"/>
                <a:cs typeface="Tahoma"/>
                <a:sym typeface="Tahoma"/>
              </a:rPr>
              <a:t>intelligent design </a:t>
            </a:r>
            <a:r>
              <a:rPr lang="en-US" sz="2800" i="0" dirty="0">
                <a:solidFill>
                  <a:schemeClr val="bg2"/>
                </a:solidFill>
                <a:latin typeface="Tahoma"/>
                <a:ea typeface="Tahoma"/>
                <a:cs typeface="Tahoma"/>
                <a:sym typeface="Tahoma"/>
              </a:rPr>
              <a:t>in order to scientifically analyze and publicize the multiple scientific problems with evolutionary theory.</a:t>
            </a:r>
            <a:endParaRPr sz="3200" dirty="0">
              <a:solidFill>
                <a:schemeClr val="bg2"/>
              </a:solidFill>
            </a:endParaRPr>
          </a:p>
        </p:txBody>
      </p:sp>
      <p:sp>
        <p:nvSpPr>
          <p:cNvPr id="952" name="Google Shape;952;p156"/>
          <p:cNvSpPr txBox="1">
            <a:spLocks noGrp="1"/>
          </p:cNvSpPr>
          <p:nvPr>
            <p:ph type="title"/>
          </p:nvPr>
        </p:nvSpPr>
        <p:spPr>
          <a:xfrm>
            <a:off x="609600" y="304800"/>
            <a:ext cx="8022431"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sz="3600" b="1">
                <a:solidFill>
                  <a:srgbClr val="0000FF"/>
                </a:solidFill>
                <a:latin typeface="Tahoma"/>
                <a:ea typeface="Tahoma"/>
                <a:cs typeface="Tahoma"/>
                <a:sym typeface="Tahoma"/>
              </a:rPr>
              <a:t>Intelligent Design (ID) Movement</a:t>
            </a:r>
            <a:endParaRPr sz="3600" b="1">
              <a:solidFill>
                <a:srgbClr val="0000FF"/>
              </a:solidFill>
              <a:latin typeface="Tahoma"/>
              <a:ea typeface="Tahoma"/>
              <a:cs typeface="Tahoma"/>
              <a:sym typeface="Tahoma"/>
            </a:endParaRPr>
          </a:p>
        </p:txBody>
      </p:sp>
      <p:pic>
        <p:nvPicPr>
          <p:cNvPr id="5" name="Google Shape;874;p147">
            <a:extLst>
              <a:ext uri="{FF2B5EF4-FFF2-40B4-BE49-F238E27FC236}">
                <a16:creationId xmlns:a16="http://schemas.microsoft.com/office/drawing/2014/main" id="{74289529-7FA3-7300-B00A-4F5B59B72852}"/>
              </a:ext>
            </a:extLst>
          </p:cNvPr>
          <p:cNvPicPr preferRelativeResize="0"/>
          <p:nvPr/>
        </p:nvPicPr>
        <p:blipFill rotWithShape="1">
          <a:blip r:embed="rId3">
            <a:alphaModFix/>
          </a:blip>
          <a:srcRect/>
          <a:stretch/>
        </p:blipFill>
        <p:spPr>
          <a:xfrm>
            <a:off x="2974895" y="4110841"/>
            <a:ext cx="3194209" cy="22859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0">
                                            <p:txEl>
                                              <p:pRg st="0" end="0"/>
                                            </p:txEl>
                                          </p:spTgt>
                                        </p:tgtEl>
                                        <p:attrNameLst>
                                          <p:attrName>style.visibility</p:attrName>
                                        </p:attrNameLst>
                                      </p:cBhvr>
                                      <p:to>
                                        <p:strVal val="visible"/>
                                      </p:to>
                                    </p:set>
                                    <p:animEffect transition="in" filter="fade">
                                      <p:cBhvr>
                                        <p:cTn id="7" dur="500"/>
                                        <p:tgtEl>
                                          <p:spTgt spid="9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0"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pic>
        <p:nvPicPr>
          <p:cNvPr id="987" name="Google Shape;987;p161"/>
          <p:cNvPicPr preferRelativeResize="0"/>
          <p:nvPr/>
        </p:nvPicPr>
        <p:blipFill rotWithShape="1">
          <a:blip r:embed="rId3">
            <a:alphaModFix/>
          </a:blip>
          <a:srcRect r="6086"/>
          <a:stretch/>
        </p:blipFill>
        <p:spPr>
          <a:xfrm>
            <a:off x="3810000" y="1828800"/>
            <a:ext cx="5029200" cy="4297303"/>
          </a:xfrm>
          <a:prstGeom prst="rect">
            <a:avLst/>
          </a:prstGeom>
          <a:noFill/>
          <a:ln>
            <a:noFill/>
          </a:ln>
        </p:spPr>
      </p:pic>
      <p:sp>
        <p:nvSpPr>
          <p:cNvPr id="988" name="Google Shape;988;p161"/>
          <p:cNvSpPr txBox="1">
            <a:spLocks noGrp="1"/>
          </p:cNvSpPr>
          <p:nvPr>
            <p:ph type="title"/>
          </p:nvPr>
        </p:nvSpPr>
        <p:spPr>
          <a:xfrm>
            <a:off x="892969" y="526852"/>
            <a:ext cx="7358063"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sz="4800" b="1" dirty="0">
                <a:solidFill>
                  <a:srgbClr val="0000FF"/>
                </a:solidFill>
                <a:latin typeface="Tahoma"/>
                <a:ea typeface="Tahoma"/>
                <a:cs typeface="Tahoma"/>
                <a:sym typeface="Tahoma"/>
              </a:rPr>
              <a:t>Gradualism - Macroevolution</a:t>
            </a:r>
            <a:endParaRPr sz="4800" b="1" dirty="0">
              <a:solidFill>
                <a:srgbClr val="0000FF"/>
              </a:solidFill>
              <a:latin typeface="Tahoma"/>
              <a:ea typeface="Tahoma"/>
              <a:cs typeface="Tahoma"/>
              <a:sym typeface="Tahoma"/>
            </a:endParaRPr>
          </a:p>
        </p:txBody>
      </p:sp>
      <p:sp>
        <p:nvSpPr>
          <p:cNvPr id="8" name="TextBox 7">
            <a:extLst>
              <a:ext uri="{FF2B5EF4-FFF2-40B4-BE49-F238E27FC236}">
                <a16:creationId xmlns:a16="http://schemas.microsoft.com/office/drawing/2014/main" id="{6D37AD5B-ADD4-ED8C-6406-B9D5EEF2B380}"/>
              </a:ext>
            </a:extLst>
          </p:cNvPr>
          <p:cNvSpPr txBox="1"/>
          <p:nvPr/>
        </p:nvSpPr>
        <p:spPr>
          <a:xfrm>
            <a:off x="533400" y="1905000"/>
            <a:ext cx="3657600" cy="4042132"/>
          </a:xfrm>
          <a:prstGeom prst="rect">
            <a:avLst/>
          </a:prstGeom>
          <a:noFill/>
        </p:spPr>
        <p:txBody>
          <a:bodyPr wrap="square">
            <a:spAutoFit/>
          </a:bodyPr>
          <a:lstStyle/>
          <a:p>
            <a:pPr marL="0" lvl="3" algn="l" rtl="0">
              <a:spcBef>
                <a:spcPts val="1969"/>
              </a:spcBef>
              <a:spcAft>
                <a:spcPts val="0"/>
              </a:spcAft>
              <a:buClr>
                <a:srgbClr val="000000"/>
              </a:buClr>
              <a:buSzPts val="2400"/>
            </a:pPr>
            <a:r>
              <a:rPr lang="en-US" sz="2400" i="0" dirty="0">
                <a:solidFill>
                  <a:srgbClr val="000000"/>
                </a:solidFill>
                <a:latin typeface="Tahoma"/>
                <a:ea typeface="Tahoma"/>
                <a:cs typeface="Tahoma"/>
                <a:sym typeface="Tahoma"/>
              </a:rPr>
              <a:t>The foundation of this model was laid down in </a:t>
            </a:r>
            <a:r>
              <a:rPr lang="en-US" sz="2400" i="0" dirty="0">
                <a:solidFill>
                  <a:srgbClr val="FF0000"/>
                </a:solidFill>
                <a:latin typeface="Tahoma"/>
                <a:ea typeface="Tahoma"/>
                <a:cs typeface="Tahoma"/>
                <a:sym typeface="Tahoma"/>
              </a:rPr>
              <a:t>1859</a:t>
            </a:r>
            <a:r>
              <a:rPr lang="en-US" sz="2400" i="0" dirty="0">
                <a:solidFill>
                  <a:srgbClr val="000000"/>
                </a:solidFill>
                <a:latin typeface="Tahoma"/>
                <a:ea typeface="Tahoma"/>
                <a:cs typeface="Tahoma"/>
                <a:sym typeface="Tahoma"/>
              </a:rPr>
              <a:t> by </a:t>
            </a:r>
            <a:r>
              <a:rPr lang="en-US" sz="2400" i="0" dirty="0">
                <a:solidFill>
                  <a:srgbClr val="FF0000"/>
                </a:solidFill>
                <a:latin typeface="Tahoma"/>
                <a:ea typeface="Tahoma"/>
                <a:cs typeface="Tahoma"/>
                <a:sym typeface="Tahoma"/>
              </a:rPr>
              <a:t>Charles Darwin </a:t>
            </a:r>
            <a:r>
              <a:rPr lang="en-US" sz="2400" i="0" dirty="0">
                <a:solidFill>
                  <a:srgbClr val="000000"/>
                </a:solidFill>
                <a:latin typeface="Tahoma"/>
                <a:ea typeface="Tahoma"/>
                <a:cs typeface="Tahoma"/>
                <a:sym typeface="Tahoma"/>
              </a:rPr>
              <a:t>when he published his book “</a:t>
            </a:r>
            <a:r>
              <a:rPr lang="en-US" sz="2400" i="0" dirty="0">
                <a:solidFill>
                  <a:srgbClr val="FF0000"/>
                </a:solidFill>
                <a:latin typeface="Tahoma"/>
                <a:ea typeface="Tahoma"/>
                <a:cs typeface="Tahoma"/>
                <a:sym typeface="Tahoma"/>
              </a:rPr>
              <a:t>On the Origin of Species</a:t>
            </a:r>
            <a:r>
              <a:rPr lang="en-US" sz="2400" i="0" dirty="0">
                <a:solidFill>
                  <a:srgbClr val="000000"/>
                </a:solidFill>
                <a:latin typeface="Tahoma"/>
                <a:ea typeface="Tahoma"/>
                <a:cs typeface="Tahoma"/>
                <a:sym typeface="Tahoma"/>
              </a:rPr>
              <a:t>”.</a:t>
            </a:r>
          </a:p>
          <a:p>
            <a:pPr marL="0" lvl="3" algn="l" rtl="0">
              <a:spcBef>
                <a:spcPts val="1969"/>
              </a:spcBef>
              <a:spcAft>
                <a:spcPts val="0"/>
              </a:spcAft>
              <a:buClr>
                <a:srgbClr val="000000"/>
              </a:buClr>
              <a:buSzPts val="2400"/>
            </a:pPr>
            <a:r>
              <a:rPr lang="en-US" sz="2400" i="0" dirty="0">
                <a:solidFill>
                  <a:srgbClr val="00B050"/>
                </a:solidFill>
                <a:latin typeface="Tahoma"/>
                <a:ea typeface="Tahoma"/>
                <a:cs typeface="Tahoma"/>
                <a:sym typeface="Tahoma"/>
              </a:rPr>
              <a:t>Many others believed in spontan</a:t>
            </a:r>
            <a:r>
              <a:rPr lang="en-US" sz="2400" dirty="0">
                <a:solidFill>
                  <a:srgbClr val="00B050"/>
                </a:solidFill>
                <a:latin typeface="Tahoma"/>
                <a:ea typeface="Tahoma"/>
                <a:cs typeface="Tahoma"/>
                <a:sym typeface="Tahoma"/>
              </a:rPr>
              <a:t>eous generation and evolution long before Darwin.</a:t>
            </a:r>
            <a:endParaRPr lang="en-US" sz="2400" i="0" dirty="0">
              <a:solidFill>
                <a:srgbClr val="00B050"/>
              </a:solidFill>
              <a:latin typeface="Tahoma"/>
              <a:ea typeface="Tahoma"/>
              <a:cs typeface="Tahoma"/>
              <a:sym typeface="Tahom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87"/>
                                        </p:tgtEl>
                                        <p:attrNameLst>
                                          <p:attrName>style.visibility</p:attrName>
                                        </p:attrNameLst>
                                      </p:cBhvr>
                                      <p:to>
                                        <p:strVal val="visible"/>
                                      </p:to>
                                    </p:set>
                                    <p:animEffect transition="in" filter="fade">
                                      <p:cBhvr>
                                        <p:cTn id="17" dur="500"/>
                                        <p:tgtEl>
                                          <p:spTgt spid="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p163"/>
          <p:cNvSpPr txBox="1">
            <a:spLocks noGrp="1"/>
          </p:cNvSpPr>
          <p:nvPr>
            <p:ph type="title"/>
          </p:nvPr>
        </p:nvSpPr>
        <p:spPr>
          <a:xfrm>
            <a:off x="892968" y="385511"/>
            <a:ext cx="7358063"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sz="4800" b="1" dirty="0">
                <a:solidFill>
                  <a:srgbClr val="0000FF"/>
                </a:solidFill>
                <a:latin typeface="Tahoma"/>
                <a:ea typeface="Tahoma"/>
                <a:cs typeface="Tahoma"/>
                <a:sym typeface="Tahoma"/>
              </a:rPr>
              <a:t>Naturalistic Worldview</a:t>
            </a:r>
            <a:endParaRPr sz="4800" b="1" dirty="0">
              <a:solidFill>
                <a:srgbClr val="0000FF"/>
              </a:solidFill>
              <a:latin typeface="Tahoma"/>
              <a:ea typeface="Tahoma"/>
              <a:cs typeface="Tahoma"/>
              <a:sym typeface="Tahoma"/>
            </a:endParaRPr>
          </a:p>
        </p:txBody>
      </p:sp>
      <p:pic>
        <p:nvPicPr>
          <p:cNvPr id="1004" name="Google Shape;1004;p163"/>
          <p:cNvPicPr preferRelativeResize="0">
            <a:picLocks noGrp="1"/>
          </p:cNvPicPr>
          <p:nvPr>
            <p:ph type="body" idx="1"/>
          </p:nvPr>
        </p:nvPicPr>
        <p:blipFill rotWithShape="1">
          <a:blip r:embed="rId3">
            <a:alphaModFix/>
          </a:blip>
          <a:srcRect/>
          <a:stretch/>
        </p:blipFill>
        <p:spPr>
          <a:xfrm>
            <a:off x="4953000" y="2007742"/>
            <a:ext cx="3429000" cy="4306622"/>
          </a:xfrm>
          <a:prstGeom prst="rect">
            <a:avLst/>
          </a:prstGeom>
          <a:noFill/>
          <a:ln>
            <a:noFill/>
          </a:ln>
        </p:spPr>
      </p:pic>
      <p:pic>
        <p:nvPicPr>
          <p:cNvPr id="1005" name="Google Shape;1005;p163"/>
          <p:cNvPicPr preferRelativeResize="0"/>
          <p:nvPr/>
        </p:nvPicPr>
        <p:blipFill rotWithShape="1">
          <a:blip r:embed="rId4">
            <a:alphaModFix/>
          </a:blip>
          <a:srcRect/>
          <a:stretch/>
        </p:blipFill>
        <p:spPr>
          <a:xfrm>
            <a:off x="914400" y="1905000"/>
            <a:ext cx="3704277" cy="4419137"/>
          </a:xfrm>
          <a:prstGeom prst="rect">
            <a:avLst/>
          </a:prstGeom>
          <a:noFill/>
          <a:ln>
            <a:noFill/>
          </a:ln>
        </p:spPr>
      </p:pic>
      <p:sp>
        <p:nvSpPr>
          <p:cNvPr id="6" name="TextBox 5">
            <a:extLst>
              <a:ext uri="{FF2B5EF4-FFF2-40B4-BE49-F238E27FC236}">
                <a16:creationId xmlns:a16="http://schemas.microsoft.com/office/drawing/2014/main" id="{D0B1B8B2-8B01-9E58-F63E-A051126D3AAC}"/>
              </a:ext>
            </a:extLst>
          </p:cNvPr>
          <p:cNvSpPr txBox="1"/>
          <p:nvPr/>
        </p:nvSpPr>
        <p:spPr>
          <a:xfrm>
            <a:off x="1699738" y="1524000"/>
            <a:ext cx="2133600" cy="369332"/>
          </a:xfrm>
          <a:prstGeom prst="rect">
            <a:avLst/>
          </a:prstGeom>
          <a:noFill/>
        </p:spPr>
        <p:txBody>
          <a:bodyPr wrap="square">
            <a:spAutoFit/>
          </a:bodyPr>
          <a:lstStyle/>
          <a:p>
            <a:pPr algn="ctr"/>
            <a:r>
              <a:rPr lang="en-US" sz="1800" i="0" dirty="0">
                <a:solidFill>
                  <a:srgbClr val="000000"/>
                </a:solidFill>
                <a:latin typeface="Tahoma"/>
                <a:ea typeface="Tahoma"/>
                <a:cs typeface="Tahoma"/>
                <a:sym typeface="Tahoma"/>
              </a:rPr>
              <a:t>Common Ancestor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5"/>
                                        </p:tgtEl>
                                        <p:attrNameLst>
                                          <p:attrName>style.visibility</p:attrName>
                                        </p:attrNameLst>
                                      </p:cBhvr>
                                      <p:to>
                                        <p:strVal val="visible"/>
                                      </p:to>
                                    </p:set>
                                    <p:animEffect transition="in" filter="fade">
                                      <p:cBhvr>
                                        <p:cTn id="7" dur="500"/>
                                        <p:tgtEl>
                                          <p:spTgt spid="100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04"/>
                                        </p:tgtEl>
                                        <p:attrNameLst>
                                          <p:attrName>style.visibility</p:attrName>
                                        </p:attrNameLst>
                                      </p:cBhvr>
                                      <p:to>
                                        <p:strVal val="visible"/>
                                      </p:to>
                                    </p:set>
                                    <p:animEffect transition="in" filter="fade">
                                      <p:cBhvr>
                                        <p:cTn id="16" dur="500"/>
                                        <p:tgtEl>
                                          <p:spTgt spid="1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159"/>
          <p:cNvSpPr txBox="1">
            <a:spLocks noGrp="1"/>
          </p:cNvSpPr>
          <p:nvPr>
            <p:ph type="title"/>
          </p:nvPr>
        </p:nvSpPr>
        <p:spPr>
          <a:xfrm>
            <a:off x="969168" y="152400"/>
            <a:ext cx="7358063" cy="844748"/>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sz="3600" b="1" dirty="0">
                <a:solidFill>
                  <a:srgbClr val="0000FF"/>
                </a:solidFill>
                <a:latin typeface="Tahoma"/>
                <a:ea typeface="Tahoma"/>
                <a:cs typeface="Tahoma"/>
                <a:sym typeface="Tahoma"/>
              </a:rPr>
              <a:t>Eyes to See, but Blind</a:t>
            </a:r>
            <a:endParaRPr sz="3600" b="1" dirty="0">
              <a:solidFill>
                <a:srgbClr val="0000FF"/>
              </a:solidFill>
              <a:latin typeface="Tahoma"/>
              <a:ea typeface="Tahoma"/>
              <a:cs typeface="Tahoma"/>
              <a:sym typeface="Tahoma"/>
            </a:endParaRPr>
          </a:p>
        </p:txBody>
      </p:sp>
      <p:pic>
        <p:nvPicPr>
          <p:cNvPr id="973" name="Google Shape;973;p159"/>
          <p:cNvPicPr preferRelativeResize="0"/>
          <p:nvPr/>
        </p:nvPicPr>
        <p:blipFill rotWithShape="1">
          <a:blip r:embed="rId3">
            <a:alphaModFix/>
          </a:blip>
          <a:srcRect/>
          <a:stretch/>
        </p:blipFill>
        <p:spPr>
          <a:xfrm>
            <a:off x="685800" y="914400"/>
            <a:ext cx="3886200" cy="2667000"/>
          </a:xfrm>
          <a:prstGeom prst="rect">
            <a:avLst/>
          </a:prstGeom>
          <a:noFill/>
          <a:ln>
            <a:noFill/>
          </a:ln>
        </p:spPr>
      </p:pic>
      <p:pic>
        <p:nvPicPr>
          <p:cNvPr id="974" name="Google Shape;974;p159"/>
          <p:cNvPicPr preferRelativeResize="0"/>
          <p:nvPr/>
        </p:nvPicPr>
        <p:blipFill rotWithShape="1">
          <a:blip r:embed="rId4">
            <a:alphaModFix/>
          </a:blip>
          <a:srcRect/>
          <a:stretch/>
        </p:blipFill>
        <p:spPr>
          <a:xfrm>
            <a:off x="5257800" y="918532"/>
            <a:ext cx="3483768" cy="2662868"/>
          </a:xfrm>
          <a:prstGeom prst="rect">
            <a:avLst/>
          </a:prstGeom>
          <a:noFill/>
          <a:ln>
            <a:noFill/>
          </a:ln>
        </p:spPr>
      </p:pic>
      <p:sp>
        <p:nvSpPr>
          <p:cNvPr id="6" name="TextBox 5">
            <a:extLst>
              <a:ext uri="{FF2B5EF4-FFF2-40B4-BE49-F238E27FC236}">
                <a16:creationId xmlns:a16="http://schemas.microsoft.com/office/drawing/2014/main" id="{F0F73775-D3D6-825E-B85D-9CA9B3E1AE63}"/>
              </a:ext>
            </a:extLst>
          </p:cNvPr>
          <p:cNvSpPr txBox="1"/>
          <p:nvPr/>
        </p:nvSpPr>
        <p:spPr>
          <a:xfrm>
            <a:off x="457200" y="3647967"/>
            <a:ext cx="8229600" cy="2585323"/>
          </a:xfrm>
          <a:prstGeom prst="rect">
            <a:avLst/>
          </a:prstGeom>
          <a:noFill/>
        </p:spPr>
        <p:txBody>
          <a:bodyPr wrap="square">
            <a:spAutoFit/>
          </a:bodyPr>
          <a:lstStyle/>
          <a:p>
            <a:pPr>
              <a:buFontTx/>
              <a:buNone/>
              <a:tabLst>
                <a:tab pos="1371600" algn="l"/>
              </a:tabLst>
              <a:defRPr/>
            </a:pPr>
            <a:r>
              <a:rPr lang="en-US" sz="1800" dirty="0">
                <a:solidFill>
                  <a:schemeClr val="bg2"/>
                </a:solidFill>
                <a:effectLst>
                  <a:outerShdw blurRad="38100" dist="38100" dir="2700000" algn="tl">
                    <a:srgbClr val="000000">
                      <a:alpha val="43137"/>
                    </a:srgbClr>
                  </a:outerShdw>
                </a:effectLst>
              </a:rPr>
              <a:t>“The eye is an utterly amazing creation of God. </a:t>
            </a:r>
            <a:r>
              <a:rPr lang="en-US" sz="1800" b="1" dirty="0">
                <a:solidFill>
                  <a:srgbClr val="FF0000"/>
                </a:solidFill>
                <a:effectLst>
                  <a:outerShdw blurRad="38100" dist="38100" dir="2700000" algn="tl">
                    <a:srgbClr val="000000">
                      <a:alpha val="43137"/>
                    </a:srgbClr>
                  </a:outerShdw>
                </a:effectLst>
              </a:rPr>
              <a:t>Even Darwin was quoted as saying that to think the eye was formed by random natural selection is absurd in the highest degree</a:t>
            </a:r>
            <a:r>
              <a:rPr lang="en-US" sz="1800" dirty="0">
                <a:solidFill>
                  <a:schemeClr val="bg2"/>
                </a:solidFill>
                <a:effectLst>
                  <a:outerShdw blurRad="38100" dist="38100" dir="2700000" algn="tl">
                    <a:srgbClr val="000000">
                      <a:alpha val="43137"/>
                    </a:srgbClr>
                  </a:outerShdw>
                </a:effectLst>
              </a:rPr>
              <a:t>” (London: Penguin Classics, 1985, p. 217). </a:t>
            </a:r>
            <a:r>
              <a:rPr lang="en-US" sz="1800" dirty="0">
                <a:solidFill>
                  <a:srgbClr val="0070C0"/>
                </a:solidFill>
                <a:effectLst>
                  <a:outerShdw blurRad="38100" dist="38100" dir="2700000" algn="tl">
                    <a:srgbClr val="000000">
                      <a:alpha val="43137"/>
                    </a:srgbClr>
                  </a:outerShdw>
                </a:effectLst>
              </a:rPr>
              <a:t>Yet, he still advocated evolution as the source.????</a:t>
            </a:r>
          </a:p>
          <a:p>
            <a:pPr>
              <a:buFontTx/>
              <a:buNone/>
              <a:tabLst>
                <a:tab pos="1371600" algn="l"/>
              </a:tabLst>
              <a:defRPr/>
            </a:pPr>
            <a:endParaRPr lang="en-US" sz="1800" dirty="0">
              <a:solidFill>
                <a:srgbClr val="0070C0"/>
              </a:solidFill>
              <a:effectLst>
                <a:outerShdw blurRad="38100" dist="38100" dir="2700000" algn="tl">
                  <a:srgbClr val="000000">
                    <a:alpha val="43137"/>
                  </a:srgbClr>
                </a:outerShdw>
              </a:effectLst>
            </a:endParaRPr>
          </a:p>
          <a:p>
            <a:pPr eaLnBrk="1" hangingPunct="1">
              <a:spcBef>
                <a:spcPct val="0"/>
              </a:spcBef>
              <a:buFontTx/>
              <a:buNone/>
            </a:pPr>
            <a:r>
              <a:rPr lang="en-US" altLang="en-US" sz="1800" dirty="0">
                <a:solidFill>
                  <a:srgbClr val="0033CC"/>
                </a:solidFill>
                <a:effectLst>
                  <a:outerShdw blurRad="38100" dist="38100" dir="2700000" algn="tl">
                    <a:srgbClr val="000000">
                      <a:alpha val="43137"/>
                    </a:srgbClr>
                  </a:outerShdw>
                </a:effectLst>
                <a:latin typeface="Arial" panose="020B0604020202020204" pitchFamily="34" charset="0"/>
              </a:rPr>
              <a:t>This is why I speak to them in parables: “Though seeing, they do not see; though hearing, they do not hear or understand. In them is fulfilled the prophecy of Isaiah: “‘You will be ever hearing but never understanding; you will be ever seeing but never perceiving.  </a:t>
            </a:r>
            <a:r>
              <a:rPr lang="en-US" altLang="en-US" sz="1400" dirty="0">
                <a:latin typeface="Arial" panose="020B0604020202020204" pitchFamily="34" charset="0"/>
              </a:rPr>
              <a:t>Matthew 13:13-14</a:t>
            </a:r>
            <a:endParaRPr lang="en-US" sz="1800" dirty="0">
              <a:solidFill>
                <a:srgbClr val="0070C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3"/>
                                        </p:tgtEl>
                                        <p:attrNameLst>
                                          <p:attrName>style.visibility</p:attrName>
                                        </p:attrNameLst>
                                      </p:cBhvr>
                                      <p:to>
                                        <p:strVal val="visible"/>
                                      </p:to>
                                    </p:set>
                                    <p:animEffect transition="in" filter="fade">
                                      <p:cBhvr>
                                        <p:cTn id="7" dur="500"/>
                                        <p:tgtEl>
                                          <p:spTgt spid="9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74"/>
                                        </p:tgtEl>
                                        <p:attrNameLst>
                                          <p:attrName>style.visibility</p:attrName>
                                        </p:attrNameLst>
                                      </p:cBhvr>
                                      <p:to>
                                        <p:strVal val="visible"/>
                                      </p:to>
                                    </p:set>
                                    <p:animEffect transition="in" filter="fade">
                                      <p:cBhvr>
                                        <p:cTn id="12" dur="500"/>
                                        <p:tgtEl>
                                          <p:spTgt spid="97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02B14-B99B-3F21-2A49-4E0BFD474F48}"/>
              </a:ext>
            </a:extLst>
          </p:cNvPr>
          <p:cNvSpPr>
            <a:spLocks noGrp="1"/>
          </p:cNvSpPr>
          <p:nvPr>
            <p:ph type="title"/>
          </p:nvPr>
        </p:nvSpPr>
        <p:spPr/>
        <p:txBody>
          <a:bodyPr/>
          <a:lstStyle/>
          <a:p>
            <a:r>
              <a:rPr lang="en-US" dirty="0">
                <a:solidFill>
                  <a:schemeClr val="bg2"/>
                </a:solidFill>
              </a:rPr>
              <a:t>Fossil Record</a:t>
            </a:r>
          </a:p>
        </p:txBody>
      </p:sp>
      <p:sp>
        <p:nvSpPr>
          <p:cNvPr id="3" name="Text Placeholder 2">
            <a:extLst>
              <a:ext uri="{FF2B5EF4-FFF2-40B4-BE49-F238E27FC236}">
                <a16:creationId xmlns:a16="http://schemas.microsoft.com/office/drawing/2014/main" id="{BC3D0541-A4FC-6FE2-4FED-55D6FDA62911}"/>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441815AA-CE68-0CC1-A036-6E6CF89E6C82}"/>
              </a:ext>
            </a:extLst>
          </p:cNvPr>
          <p:cNvSpPr>
            <a:spLocks noGrp="1"/>
          </p:cNvSpPr>
          <p:nvPr>
            <p:ph type="body" idx="2"/>
          </p:nvPr>
        </p:nvSpPr>
        <p:spPr/>
        <p:txBody>
          <a:bodyPr/>
          <a:lstStyle/>
          <a:p>
            <a:endParaRPr lang="en-US"/>
          </a:p>
        </p:txBody>
      </p:sp>
      <p:pic>
        <p:nvPicPr>
          <p:cNvPr id="6" name="Picture 5">
            <a:extLst>
              <a:ext uri="{FF2B5EF4-FFF2-40B4-BE49-F238E27FC236}">
                <a16:creationId xmlns:a16="http://schemas.microsoft.com/office/drawing/2014/main" id="{35F43A47-BD6C-1FD4-E280-62E43B2489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903" y="1948419"/>
            <a:ext cx="3949413" cy="4397573"/>
          </a:xfrm>
          <a:prstGeom prst="rect">
            <a:avLst/>
          </a:prstGeom>
        </p:spPr>
      </p:pic>
      <p:sp>
        <p:nvSpPr>
          <p:cNvPr id="8" name="TextBox 7">
            <a:extLst>
              <a:ext uri="{FF2B5EF4-FFF2-40B4-BE49-F238E27FC236}">
                <a16:creationId xmlns:a16="http://schemas.microsoft.com/office/drawing/2014/main" id="{0190B121-EFE8-D21A-873F-E8780DCB63DD}"/>
              </a:ext>
            </a:extLst>
          </p:cNvPr>
          <p:cNvSpPr txBox="1"/>
          <p:nvPr/>
        </p:nvSpPr>
        <p:spPr>
          <a:xfrm>
            <a:off x="4694232" y="2008158"/>
            <a:ext cx="3949412" cy="4801314"/>
          </a:xfrm>
          <a:prstGeom prst="rect">
            <a:avLst/>
          </a:prstGeom>
          <a:noFill/>
        </p:spPr>
        <p:txBody>
          <a:bodyPr wrap="square">
            <a:spAutoFit/>
          </a:bodyPr>
          <a:lstStyle/>
          <a:p>
            <a:r>
              <a:rPr lang="en-US" sz="2800" dirty="0">
                <a:solidFill>
                  <a:srgbClr val="0000FF"/>
                </a:solidFill>
                <a:effectLst/>
                <a:latin typeface="Times New Roman" panose="02020603050405020304" pitchFamily="18" charset="0"/>
                <a:ea typeface="Times New Roman" panose="02020603050405020304" pitchFamily="18" charset="0"/>
              </a:rPr>
              <a:t>Some people deny the existence of fossils </a:t>
            </a:r>
            <a:r>
              <a:rPr lang="en-US" sz="2800" dirty="0">
                <a:solidFill>
                  <a:schemeClr val="bg2"/>
                </a:solidFill>
                <a:effectLst/>
                <a:latin typeface="Times New Roman" panose="02020603050405020304" pitchFamily="18" charset="0"/>
                <a:ea typeface="Times New Roman" panose="02020603050405020304" pitchFamily="18" charset="0"/>
              </a:rPr>
              <a:t>… that is not good science nor good reasoning.</a:t>
            </a:r>
          </a:p>
          <a:p>
            <a:endParaRPr lang="en-US" sz="2400" dirty="0">
              <a:solidFill>
                <a:schemeClr val="bg2"/>
              </a:solidFill>
              <a:latin typeface="Times New Roman" panose="02020603050405020304" pitchFamily="18" charset="0"/>
            </a:endParaRPr>
          </a:p>
          <a:p>
            <a:r>
              <a:rPr lang="en-US" sz="2600" dirty="0">
                <a:solidFill>
                  <a:srgbClr val="0000FF"/>
                </a:solidFill>
                <a:effectLst/>
                <a:latin typeface="Times New Roman" panose="02020603050405020304" pitchFamily="18" charset="0"/>
                <a:ea typeface="Times New Roman" panose="02020603050405020304" pitchFamily="18" charset="0"/>
              </a:rPr>
              <a:t>Types of fossils:  </a:t>
            </a:r>
          </a:p>
          <a:p>
            <a:r>
              <a:rPr lang="en-US" sz="4000" dirty="0">
                <a:solidFill>
                  <a:schemeClr val="bg2"/>
                </a:solidFill>
                <a:latin typeface="Times New Roman" panose="02020603050405020304" pitchFamily="18" charset="0"/>
                <a:ea typeface="Times New Roman" panose="02020603050405020304" pitchFamily="18" charset="0"/>
              </a:rPr>
              <a:t>preserved</a:t>
            </a:r>
            <a:r>
              <a:rPr lang="en-US" sz="4000" dirty="0">
                <a:solidFill>
                  <a:schemeClr val="bg2"/>
                </a:solidFill>
                <a:effectLst/>
                <a:latin typeface="Times New Roman" panose="02020603050405020304" pitchFamily="18" charset="0"/>
                <a:ea typeface="Times New Roman" panose="02020603050405020304" pitchFamily="18" charset="0"/>
              </a:rPr>
              <a:t>, cast, mold, petrified, trace, carbonized</a:t>
            </a:r>
            <a:r>
              <a:rPr lang="en-US" sz="2800" dirty="0">
                <a:solidFill>
                  <a:schemeClr val="bg2"/>
                </a:solidFill>
                <a:effectLst/>
                <a:latin typeface="Times New Roman" panose="02020603050405020304" pitchFamily="18" charset="0"/>
                <a:ea typeface="Times New Roman" panose="02020603050405020304" pitchFamily="18" charset="0"/>
              </a:rPr>
              <a:t>.</a:t>
            </a:r>
          </a:p>
          <a:p>
            <a:endParaRPr lang="en-US" sz="2400" dirty="0">
              <a:solidFill>
                <a:schemeClr val="bg2"/>
              </a:solidFill>
            </a:endParaRPr>
          </a:p>
        </p:txBody>
      </p:sp>
    </p:spTree>
    <p:extLst>
      <p:ext uri="{BB962C8B-B14F-4D97-AF65-F5344CB8AC3E}">
        <p14:creationId xmlns:p14="http://schemas.microsoft.com/office/powerpoint/2010/main" val="68968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2" name="Google Shape;1232;p187"/>
          <p:cNvSpPr txBox="1">
            <a:spLocks noGrp="1"/>
          </p:cNvSpPr>
          <p:nvPr>
            <p:ph type="body" idx="1"/>
          </p:nvPr>
        </p:nvSpPr>
        <p:spPr>
          <a:xfrm>
            <a:off x="228600" y="309918"/>
            <a:ext cx="8686800" cy="653784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b="1" u="sng" dirty="0">
                <a:solidFill>
                  <a:srgbClr val="00FF00"/>
                </a:solidFill>
              </a:rPr>
              <a:t>Fossils</a:t>
            </a:r>
            <a:endParaRPr dirty="0">
              <a:solidFill>
                <a:srgbClr val="00FF00"/>
              </a:solidFill>
            </a:endParaRPr>
          </a:p>
          <a:p>
            <a:pPr marL="225425" lvl="0" indent="-225425" algn="l" rtl="0">
              <a:spcBef>
                <a:spcPts val="1200"/>
              </a:spcBef>
              <a:spcAft>
                <a:spcPts val="0"/>
              </a:spcAft>
              <a:buSzPts val="1500"/>
              <a:buFont typeface="Noto Sans Symbols"/>
              <a:buChar char="▪"/>
            </a:pPr>
            <a:r>
              <a:rPr lang="en-US" sz="2400" dirty="0">
                <a:solidFill>
                  <a:schemeClr val="tx1"/>
                </a:solidFill>
              </a:rPr>
              <a:t>Remains or traces of organisms from the past.</a:t>
            </a:r>
            <a:endParaRPr sz="3600" dirty="0">
              <a:solidFill>
                <a:schemeClr val="tx1"/>
              </a:solidFill>
            </a:endParaRPr>
          </a:p>
          <a:p>
            <a:pPr marL="225425" lvl="0" indent="-225425" algn="l" rtl="0">
              <a:spcBef>
                <a:spcPts val="1200"/>
              </a:spcBef>
              <a:spcAft>
                <a:spcPts val="0"/>
              </a:spcAft>
              <a:buSzPts val="1500"/>
              <a:buFont typeface="Noto Sans Symbols"/>
              <a:buChar char="▪"/>
            </a:pPr>
            <a:r>
              <a:rPr lang="en-US" sz="2400" dirty="0">
                <a:solidFill>
                  <a:srgbClr val="00FF00"/>
                </a:solidFill>
              </a:rPr>
              <a:t>Found in </a:t>
            </a:r>
            <a:r>
              <a:rPr lang="en-US" sz="2400" b="1" dirty="0">
                <a:solidFill>
                  <a:srgbClr val="00FF00"/>
                </a:solidFill>
              </a:rPr>
              <a:t>Sedimentary Rock due to deposition.</a:t>
            </a:r>
            <a:endParaRPr sz="3600" dirty="0">
              <a:solidFill>
                <a:srgbClr val="00FF00"/>
              </a:solidFill>
            </a:endParaRPr>
          </a:p>
          <a:p>
            <a:pPr marL="225425" lvl="0" indent="-225425" algn="l" rtl="0">
              <a:spcBef>
                <a:spcPts val="1200"/>
              </a:spcBef>
              <a:spcAft>
                <a:spcPts val="0"/>
              </a:spcAft>
              <a:buSzPts val="1500"/>
              <a:buFont typeface="Noto Sans Symbols"/>
              <a:buChar char="▪"/>
            </a:pPr>
            <a:r>
              <a:rPr lang="en-US" sz="2400" b="1" dirty="0">
                <a:solidFill>
                  <a:srgbClr val="FFFF00"/>
                </a:solidFill>
              </a:rPr>
              <a:t>Paleontology </a:t>
            </a:r>
            <a:r>
              <a:rPr lang="en-US" sz="2400" b="1" dirty="0">
                <a:solidFill>
                  <a:srgbClr val="FFFF00"/>
                </a:solidFill>
                <a:sym typeface="Wingdings" panose="05000000000000000000" pitchFamily="2" charset="2"/>
              </a:rPr>
              <a:t> </a:t>
            </a:r>
            <a:r>
              <a:rPr lang="en-US" sz="2400" dirty="0">
                <a:solidFill>
                  <a:srgbClr val="FFFF00"/>
                </a:solidFill>
              </a:rPr>
              <a:t>study of fossils</a:t>
            </a:r>
          </a:p>
          <a:p>
            <a:pPr marL="225425" lvl="0" indent="-225425" algn="l" rtl="0">
              <a:spcBef>
                <a:spcPts val="1200"/>
              </a:spcBef>
              <a:spcAft>
                <a:spcPts val="0"/>
              </a:spcAft>
              <a:buSzPts val="1500"/>
              <a:buFont typeface="Noto Sans Symbols"/>
              <a:buChar char="▪"/>
            </a:pPr>
            <a:endParaRPr lang="en-US" sz="2400" dirty="0">
              <a:solidFill>
                <a:srgbClr val="FFFF00"/>
              </a:solidFill>
            </a:endParaRPr>
          </a:p>
          <a:p>
            <a:pPr marL="225425" lvl="0" indent="-225425" algn="l" rtl="0">
              <a:spcBef>
                <a:spcPts val="1200"/>
              </a:spcBef>
              <a:spcAft>
                <a:spcPts val="0"/>
              </a:spcAft>
              <a:buSzPts val="1500"/>
              <a:buFont typeface="Noto Sans Symbols"/>
              <a:buChar char="▪"/>
            </a:pPr>
            <a:endParaRPr lang="en-US" sz="2400" dirty="0">
              <a:solidFill>
                <a:srgbClr val="FFFF00"/>
              </a:solidFill>
            </a:endParaRPr>
          </a:p>
          <a:p>
            <a:pPr marL="225425" lvl="0" indent="-225425" algn="l" rtl="0">
              <a:spcBef>
                <a:spcPts val="1200"/>
              </a:spcBef>
              <a:spcAft>
                <a:spcPts val="0"/>
              </a:spcAft>
              <a:buSzPts val="1500"/>
              <a:buFont typeface="Noto Sans Symbols"/>
              <a:buChar char="▪"/>
            </a:pPr>
            <a:endParaRPr lang="en-US" sz="2400" dirty="0">
              <a:solidFill>
                <a:srgbClr val="FFFF00"/>
              </a:solidFill>
            </a:endParaRPr>
          </a:p>
          <a:p>
            <a:pPr marL="225425" lvl="0" indent="-225425" algn="l" rtl="0">
              <a:spcBef>
                <a:spcPts val="1200"/>
              </a:spcBef>
              <a:spcAft>
                <a:spcPts val="0"/>
              </a:spcAft>
              <a:buSzPts val="1500"/>
              <a:buFont typeface="Noto Sans Symbols"/>
              <a:buChar char="▪"/>
            </a:pPr>
            <a:endParaRPr lang="en-US" sz="2400" dirty="0">
              <a:solidFill>
                <a:srgbClr val="FFFF00"/>
              </a:solidFill>
            </a:endParaRPr>
          </a:p>
          <a:p>
            <a:pPr marL="225425" lvl="0" indent="-225425" algn="l" rtl="0">
              <a:spcBef>
                <a:spcPts val="1200"/>
              </a:spcBef>
              <a:spcAft>
                <a:spcPts val="0"/>
              </a:spcAft>
              <a:buSzPts val="1500"/>
              <a:buFont typeface="Noto Sans Symbols"/>
              <a:buChar char="▪"/>
            </a:pPr>
            <a:endParaRPr lang="en-US" sz="2400" dirty="0">
              <a:solidFill>
                <a:srgbClr val="FFFF00"/>
              </a:solidFill>
            </a:endParaRPr>
          </a:p>
          <a:p>
            <a:pPr marL="225425" lvl="0" indent="-225425" algn="l" rtl="0">
              <a:spcBef>
                <a:spcPts val="1200"/>
              </a:spcBef>
              <a:spcAft>
                <a:spcPts val="0"/>
              </a:spcAft>
              <a:buSzPts val="1500"/>
              <a:buFont typeface="Noto Sans Symbols"/>
              <a:buChar char="▪"/>
            </a:pPr>
            <a:endParaRPr lang="en-US" sz="2400" dirty="0">
              <a:solidFill>
                <a:srgbClr val="FFFF00"/>
              </a:solidFill>
            </a:endParaRPr>
          </a:p>
          <a:p>
            <a:pPr marL="225425" lvl="0" indent="-225425" algn="l" rtl="0">
              <a:spcBef>
                <a:spcPts val="1200"/>
              </a:spcBef>
              <a:spcAft>
                <a:spcPts val="0"/>
              </a:spcAft>
              <a:buSzPts val="1500"/>
              <a:buFont typeface="Noto Sans Symbols"/>
              <a:buChar char="▪"/>
            </a:pPr>
            <a:r>
              <a:rPr lang="en-US" sz="2300" dirty="0"/>
              <a:t>Darwin predicted the existence of </a:t>
            </a:r>
            <a:r>
              <a:rPr lang="en-US" sz="2300" dirty="0">
                <a:solidFill>
                  <a:schemeClr val="bg1"/>
                </a:solidFill>
              </a:rPr>
              <a:t>fossil</a:t>
            </a:r>
            <a:r>
              <a:rPr lang="en-US" sz="2300" dirty="0">
                <a:solidFill>
                  <a:srgbClr val="FFFF00"/>
                </a:solidFill>
              </a:rPr>
              <a:t> </a:t>
            </a:r>
            <a:r>
              <a:rPr lang="en-US" sz="2300" b="1" dirty="0">
                <a:solidFill>
                  <a:srgbClr val="00FF00"/>
                </a:solidFill>
                <a:effectLst>
                  <a:outerShdw blurRad="38100" dist="38100" dir="2700000" algn="tl">
                    <a:srgbClr val="000000">
                      <a:alpha val="43137"/>
                    </a:srgbClr>
                  </a:outerShdw>
                </a:effectLst>
              </a:rPr>
              <a:t>INTERMEDIATES</a:t>
            </a:r>
            <a:r>
              <a:rPr lang="en-US" sz="2300" dirty="0">
                <a:solidFill>
                  <a:srgbClr val="FFFF00"/>
                </a:solidFill>
              </a:rPr>
              <a:t> </a:t>
            </a:r>
            <a:r>
              <a:rPr lang="en-US" sz="2300" dirty="0">
                <a:solidFill>
                  <a:schemeClr val="bg1"/>
                </a:solidFill>
              </a:rPr>
              <a:t>in forming new species </a:t>
            </a:r>
            <a:r>
              <a:rPr lang="en-US" sz="2300" dirty="0">
                <a:solidFill>
                  <a:srgbClr val="FF0000"/>
                </a:solidFill>
              </a:rPr>
              <a:t>(</a:t>
            </a:r>
            <a:r>
              <a:rPr lang="en-US" sz="2300" b="1" dirty="0">
                <a:solidFill>
                  <a:srgbClr val="FF0000"/>
                </a:solidFill>
              </a:rPr>
              <a:t>Transitional Fossils</a:t>
            </a:r>
            <a:r>
              <a:rPr lang="en-US" sz="2300" dirty="0">
                <a:solidFill>
                  <a:srgbClr val="FF0000"/>
                </a:solidFill>
              </a:rPr>
              <a:t>) </a:t>
            </a:r>
            <a:r>
              <a:rPr lang="en-US" sz="2300" dirty="0"/>
              <a:t>So far, </a:t>
            </a:r>
            <a:r>
              <a:rPr lang="en-US" sz="2300" dirty="0">
                <a:solidFill>
                  <a:srgbClr val="FF0000"/>
                </a:solidFill>
              </a:rPr>
              <a:t>NONE </a:t>
            </a:r>
            <a:r>
              <a:rPr lang="en-US" sz="2300" dirty="0"/>
              <a:t>have been scientifically substantiated.</a:t>
            </a:r>
            <a:endParaRPr lang="en-US" dirty="0"/>
          </a:p>
          <a:p>
            <a:pPr marL="342900" lvl="0" indent="-342900" algn="l" rtl="0">
              <a:spcBef>
                <a:spcPts val="1200"/>
              </a:spcBef>
              <a:spcAft>
                <a:spcPts val="0"/>
              </a:spcAft>
              <a:buSzPts val="1500"/>
              <a:buFont typeface="Noto Sans Symbols"/>
              <a:buChar char="▪"/>
            </a:pPr>
            <a:endParaRPr sz="2400" dirty="0">
              <a:solidFill>
                <a:srgbClr val="FFFF00"/>
              </a:solidFill>
            </a:endParaRPr>
          </a:p>
        </p:txBody>
      </p:sp>
      <p:sp>
        <p:nvSpPr>
          <p:cNvPr id="1239" name="Google Shape;1239;p187"/>
          <p:cNvSpPr txBox="1">
            <a:spLocks noGrp="1"/>
          </p:cNvSpPr>
          <p:nvPr>
            <p:ph type="title"/>
          </p:nvPr>
        </p:nvSpPr>
        <p:spPr>
          <a:xfrm>
            <a:off x="685800" y="10236"/>
            <a:ext cx="7772400" cy="599364"/>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2800" b="1" dirty="0">
                <a:solidFill>
                  <a:srgbClr val="FF0000"/>
                </a:solidFill>
              </a:rPr>
              <a:t>Fossil Record</a:t>
            </a:r>
            <a:endParaRPr sz="3600" b="1" dirty="0">
              <a:solidFill>
                <a:srgbClr val="FF0000"/>
              </a:solidFill>
            </a:endParaRPr>
          </a:p>
        </p:txBody>
      </p:sp>
      <p:pic>
        <p:nvPicPr>
          <p:cNvPr id="3" name="Picture 2">
            <a:extLst>
              <a:ext uri="{FF2B5EF4-FFF2-40B4-BE49-F238E27FC236}">
                <a16:creationId xmlns:a16="http://schemas.microsoft.com/office/drawing/2014/main" id="{74248AC4-8C57-6ECC-B410-00BB0FB44BF0}"/>
              </a:ext>
            </a:extLst>
          </p:cNvPr>
          <p:cNvPicPr>
            <a:picLocks noChangeAspect="1"/>
          </p:cNvPicPr>
          <p:nvPr/>
        </p:nvPicPr>
        <p:blipFill>
          <a:blip r:embed="rId3"/>
          <a:stretch>
            <a:fillRect/>
          </a:stretch>
        </p:blipFill>
        <p:spPr>
          <a:xfrm>
            <a:off x="1447800" y="2496944"/>
            <a:ext cx="5503519" cy="3141856"/>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32">
                                            <p:txEl>
                                              <p:pRg st="1" end="1"/>
                                            </p:txEl>
                                          </p:spTgt>
                                        </p:tgtEl>
                                        <p:attrNameLst>
                                          <p:attrName>style.visibility</p:attrName>
                                        </p:attrNameLst>
                                      </p:cBhvr>
                                      <p:to>
                                        <p:strVal val="visible"/>
                                      </p:to>
                                    </p:set>
                                    <p:animEffect transition="in" filter="wipe(left)">
                                      <p:cBhvr>
                                        <p:cTn id="7" dur="500"/>
                                        <p:tgtEl>
                                          <p:spTgt spid="123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32">
                                            <p:txEl>
                                              <p:pRg st="2" end="2"/>
                                            </p:txEl>
                                          </p:spTgt>
                                        </p:tgtEl>
                                        <p:attrNameLst>
                                          <p:attrName>style.visibility</p:attrName>
                                        </p:attrNameLst>
                                      </p:cBhvr>
                                      <p:to>
                                        <p:strVal val="visible"/>
                                      </p:to>
                                    </p:set>
                                    <p:animEffect transition="in" filter="wipe(left)">
                                      <p:cBhvr>
                                        <p:cTn id="12" dur="500"/>
                                        <p:tgtEl>
                                          <p:spTgt spid="123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32">
                                            <p:txEl>
                                              <p:pRg st="3" end="3"/>
                                            </p:txEl>
                                          </p:spTgt>
                                        </p:tgtEl>
                                        <p:attrNameLst>
                                          <p:attrName>style.visibility</p:attrName>
                                        </p:attrNameLst>
                                      </p:cBhvr>
                                      <p:to>
                                        <p:strVal val="visible"/>
                                      </p:to>
                                    </p:set>
                                    <p:animEffect transition="in" filter="wipe(left)">
                                      <p:cBhvr>
                                        <p:cTn id="17" dur="500"/>
                                        <p:tgtEl>
                                          <p:spTgt spid="123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32">
                                            <p:txEl>
                                              <p:pRg st="10" end="10"/>
                                            </p:txEl>
                                          </p:spTgt>
                                        </p:tgtEl>
                                        <p:attrNameLst>
                                          <p:attrName>style.visibility</p:attrName>
                                        </p:attrNameLst>
                                      </p:cBhvr>
                                      <p:to>
                                        <p:strVal val="visible"/>
                                      </p:to>
                                    </p:set>
                                    <p:animEffect transition="in" filter="wipe(left)">
                                      <p:cBhvr>
                                        <p:cTn id="27" dur="500"/>
                                        <p:tgtEl>
                                          <p:spTgt spid="123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E4EB-B012-C3FA-3527-635E0C44082E}"/>
              </a:ext>
            </a:extLst>
          </p:cNvPr>
          <p:cNvSpPr>
            <a:spLocks noGrp="1"/>
          </p:cNvSpPr>
          <p:nvPr>
            <p:ph type="title"/>
          </p:nvPr>
        </p:nvSpPr>
        <p:spPr/>
        <p:txBody>
          <a:bodyPr/>
          <a:lstStyle/>
          <a:p>
            <a:r>
              <a:rPr lang="en-US" sz="4400" b="1" dirty="0">
                <a:solidFill>
                  <a:schemeClr val="bg2"/>
                </a:solidFill>
                <a:effectLst/>
                <a:latin typeface="Tahoma" panose="020B0604030504040204" pitchFamily="34" charset="0"/>
                <a:ea typeface="Tahoma" panose="020B0604030504040204" pitchFamily="34" charset="0"/>
                <a:cs typeface="Noto Sans Symbols"/>
              </a:rPr>
              <a:t>Fossil Record</a:t>
            </a:r>
            <a:endParaRPr lang="en-US" sz="11500" dirty="0">
              <a:solidFill>
                <a:schemeClr val="bg2"/>
              </a:solidFill>
            </a:endParaRPr>
          </a:p>
        </p:txBody>
      </p:sp>
      <p:sp>
        <p:nvSpPr>
          <p:cNvPr id="3" name="Text Placeholder 2">
            <a:extLst>
              <a:ext uri="{FF2B5EF4-FFF2-40B4-BE49-F238E27FC236}">
                <a16:creationId xmlns:a16="http://schemas.microsoft.com/office/drawing/2014/main" id="{020DCE7A-675D-6C18-9B73-2981CBBD2C2C}"/>
              </a:ext>
            </a:extLst>
          </p:cNvPr>
          <p:cNvSpPr>
            <a:spLocks noGrp="1"/>
          </p:cNvSpPr>
          <p:nvPr>
            <p:ph type="body" idx="1"/>
          </p:nvPr>
        </p:nvSpPr>
        <p:spPr>
          <a:xfrm>
            <a:off x="533401" y="1905001"/>
            <a:ext cx="4038599" cy="4426147"/>
          </a:xfrm>
        </p:spPr>
        <p:txBody>
          <a:bodyPr/>
          <a:lstStyle/>
          <a:p>
            <a:pPr marL="0" indent="0">
              <a:lnSpc>
                <a:spcPct val="115000"/>
              </a:lnSpc>
              <a:spcBef>
                <a:spcPts val="0"/>
              </a:spcBef>
              <a:spcAft>
                <a:spcPts val="1000"/>
              </a:spcAft>
              <a:buNone/>
            </a:pPr>
            <a:r>
              <a:rPr lang="en-US" sz="2400" i="0" dirty="0">
                <a:solidFill>
                  <a:schemeClr val="bg2"/>
                </a:solidFill>
                <a:effectLst/>
                <a:latin typeface="Times New Roman" panose="02020603050405020304" pitchFamily="18" charset="0"/>
                <a:ea typeface="Tahoma" panose="020B0604030504040204" pitchFamily="34" charset="0"/>
                <a:cs typeface="Times New Roman" panose="02020603050405020304" pitchFamily="18" charset="0"/>
              </a:rPr>
              <a:t>According to evolutionists the earliest clues about life on earth date to about </a:t>
            </a:r>
            <a:r>
              <a:rPr lang="en-US" sz="2400" b="1" i="0" dirty="0">
                <a:solidFill>
                  <a:schemeClr val="bg2"/>
                </a:solidFill>
                <a:effectLst/>
                <a:latin typeface="Times New Roman" panose="02020603050405020304" pitchFamily="18" charset="0"/>
                <a:ea typeface="Tahoma" panose="020B0604030504040204" pitchFamily="34" charset="0"/>
                <a:cs typeface="Times New Roman" panose="02020603050405020304" pitchFamily="18" charset="0"/>
              </a:rPr>
              <a:t>3.5 billion years ago</a:t>
            </a:r>
            <a:r>
              <a:rPr lang="en-US" sz="2400" i="0" dirty="0">
                <a:solidFill>
                  <a:schemeClr val="bg2"/>
                </a:solidFill>
                <a:effectLst/>
                <a:latin typeface="Times New Roman" panose="02020603050405020304" pitchFamily="18" charset="0"/>
                <a:ea typeface="Tahoma" panose="020B0604030504040204" pitchFamily="34" charset="0"/>
                <a:cs typeface="Times New Roman" panose="02020603050405020304" pitchFamily="18" charset="0"/>
              </a:rPr>
              <a:t>.</a:t>
            </a:r>
            <a:endParaRPr lang="en-US" sz="2400" i="0" dirty="0">
              <a:solidFill>
                <a:schemeClr val="bg2"/>
              </a:solidFill>
              <a:effectLst/>
              <a:latin typeface="Times New Roman" panose="02020603050405020304" pitchFamily="18" charset="0"/>
              <a:ea typeface="Noto Sans Symbols"/>
              <a:cs typeface="Times New Roman" panose="02020603050405020304" pitchFamily="18" charset="0"/>
            </a:endParaRPr>
          </a:p>
          <a:p>
            <a:pPr marL="0" indent="0">
              <a:spcBef>
                <a:spcPts val="1800"/>
              </a:spcBef>
              <a:buNone/>
            </a:pPr>
            <a:r>
              <a:rPr lang="en-US" sz="2400" b="1" i="0" dirty="0">
                <a:solidFill>
                  <a:srgbClr val="0000FF"/>
                </a:solidFill>
                <a:effectLst/>
                <a:latin typeface="Times New Roman" panose="02020603050405020304" pitchFamily="18" charset="0"/>
                <a:ea typeface="Tahoma" panose="020B0604030504040204" pitchFamily="34" charset="0"/>
                <a:cs typeface="Times New Roman" panose="02020603050405020304" pitchFamily="18" charset="0"/>
              </a:rPr>
              <a:t>Fossils</a:t>
            </a:r>
            <a:r>
              <a:rPr lang="en-US" sz="2400" i="0" dirty="0">
                <a:solidFill>
                  <a:srgbClr val="0000FF"/>
                </a:solidFill>
                <a:effectLst/>
                <a:latin typeface="Times New Roman" panose="02020603050405020304" pitchFamily="18" charset="0"/>
                <a:ea typeface="Tahoma" panose="020B0604030504040204" pitchFamily="34" charset="0"/>
                <a:cs typeface="Times New Roman" panose="02020603050405020304" pitchFamily="18" charset="0"/>
              </a:rPr>
              <a:t> are the remains of a previously-living life form. </a:t>
            </a:r>
          </a:p>
          <a:p>
            <a:pPr marL="0" indent="0">
              <a:spcBef>
                <a:spcPts val="1800"/>
              </a:spcBef>
              <a:buNone/>
            </a:pPr>
            <a:r>
              <a:rPr lang="en-US" sz="2400" b="0" i="0" dirty="0">
                <a:solidFill>
                  <a:schemeClr val="bg2"/>
                </a:solidFill>
                <a:effectLst/>
                <a:latin typeface="Times New Roman" panose="02020603050405020304" pitchFamily="18" charset="0"/>
                <a:cs typeface="Times New Roman" panose="02020603050405020304" pitchFamily="18" charset="0"/>
              </a:rPr>
              <a:t>Organisms that die rarely leave behind bones that fossilize.</a:t>
            </a:r>
            <a:endParaRPr lang="en-US"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476A1A12-571E-ECFE-8BBD-EDA7342D5DA7}"/>
              </a:ext>
            </a:extLst>
          </p:cNvPr>
          <p:cNvPicPr>
            <a:picLocks noChangeAspect="1"/>
          </p:cNvPicPr>
          <p:nvPr/>
        </p:nvPicPr>
        <p:blipFill>
          <a:blip r:embed="rId2"/>
          <a:stretch>
            <a:fillRect/>
          </a:stretch>
        </p:blipFill>
        <p:spPr>
          <a:xfrm>
            <a:off x="4795923" y="1981200"/>
            <a:ext cx="3759969" cy="4135636"/>
          </a:xfrm>
          <a:prstGeom prst="rect">
            <a:avLst/>
          </a:prstGeom>
        </p:spPr>
      </p:pic>
    </p:spTree>
    <p:extLst>
      <p:ext uri="{BB962C8B-B14F-4D97-AF65-F5344CB8AC3E}">
        <p14:creationId xmlns:p14="http://schemas.microsoft.com/office/powerpoint/2010/main" val="378098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E4EB-B012-C3FA-3527-635E0C44082E}"/>
              </a:ext>
            </a:extLst>
          </p:cNvPr>
          <p:cNvSpPr>
            <a:spLocks noGrp="1"/>
          </p:cNvSpPr>
          <p:nvPr>
            <p:ph type="title"/>
          </p:nvPr>
        </p:nvSpPr>
        <p:spPr/>
        <p:txBody>
          <a:bodyPr/>
          <a:lstStyle/>
          <a:p>
            <a:r>
              <a:rPr lang="en-US" sz="4400" b="1" dirty="0">
                <a:solidFill>
                  <a:schemeClr val="bg2"/>
                </a:solidFill>
                <a:effectLst/>
                <a:latin typeface="Tahoma" panose="020B0604030504040204" pitchFamily="34" charset="0"/>
                <a:ea typeface="Tahoma" panose="020B0604030504040204" pitchFamily="34" charset="0"/>
                <a:cs typeface="Noto Sans Symbols"/>
              </a:rPr>
              <a:t>Fossil Record</a:t>
            </a:r>
            <a:endParaRPr lang="en-US" sz="11500" dirty="0">
              <a:solidFill>
                <a:schemeClr val="bg2"/>
              </a:solidFill>
            </a:endParaRPr>
          </a:p>
        </p:txBody>
      </p:sp>
      <p:sp>
        <p:nvSpPr>
          <p:cNvPr id="3" name="Text Placeholder 2">
            <a:extLst>
              <a:ext uri="{FF2B5EF4-FFF2-40B4-BE49-F238E27FC236}">
                <a16:creationId xmlns:a16="http://schemas.microsoft.com/office/drawing/2014/main" id="{020DCE7A-675D-6C18-9B73-2981CBBD2C2C}"/>
              </a:ext>
            </a:extLst>
          </p:cNvPr>
          <p:cNvSpPr>
            <a:spLocks noGrp="1"/>
          </p:cNvSpPr>
          <p:nvPr>
            <p:ph type="body" idx="1"/>
          </p:nvPr>
        </p:nvSpPr>
        <p:spPr>
          <a:xfrm>
            <a:off x="533401" y="3962400"/>
            <a:ext cx="3886199" cy="2368748"/>
          </a:xfrm>
        </p:spPr>
        <p:txBody>
          <a:bodyPr/>
          <a:lstStyle/>
          <a:p>
            <a:pPr marL="101600" indent="0" algn="l" fontAlgn="base">
              <a:buNone/>
            </a:pPr>
            <a:r>
              <a:rPr lang="en-US" sz="2400" i="0" dirty="0">
                <a:solidFill>
                  <a:srgbClr val="FF3399"/>
                </a:solidFill>
                <a:latin typeface="Times New Roman" panose="02020603050405020304" pitchFamily="18" charset="0"/>
                <a:cs typeface="Times New Roman" panose="02020603050405020304" pitchFamily="18" charset="0"/>
              </a:rPr>
              <a:t>W</a:t>
            </a:r>
            <a:r>
              <a:rPr lang="en-US" sz="2400" b="0" i="0" dirty="0">
                <a:solidFill>
                  <a:srgbClr val="FF3399"/>
                </a:solidFill>
                <a:effectLst/>
                <a:latin typeface="Times New Roman" panose="02020603050405020304" pitchFamily="18" charset="0"/>
                <a:cs typeface="Times New Roman" panose="02020603050405020304" pitchFamily="18" charset="0"/>
              </a:rPr>
              <a:t>hen an animal dies in nature, its body is quickly pulled apart by vultures and other scavengers, big and small.</a:t>
            </a:r>
          </a:p>
        </p:txBody>
      </p:sp>
      <p:sp>
        <p:nvSpPr>
          <p:cNvPr id="4" name="Text Placeholder 3">
            <a:extLst>
              <a:ext uri="{FF2B5EF4-FFF2-40B4-BE49-F238E27FC236}">
                <a16:creationId xmlns:a16="http://schemas.microsoft.com/office/drawing/2014/main" id="{920EC125-68D9-BE00-3FFD-03713B6D791E}"/>
              </a:ext>
            </a:extLst>
          </p:cNvPr>
          <p:cNvSpPr>
            <a:spLocks noGrp="1"/>
          </p:cNvSpPr>
          <p:nvPr>
            <p:ph type="body" idx="2"/>
          </p:nvPr>
        </p:nvSpPr>
        <p:spPr>
          <a:xfrm>
            <a:off x="4343400" y="1882332"/>
            <a:ext cx="4267199" cy="4426147"/>
          </a:xfrm>
        </p:spPr>
        <p:txBody>
          <a:bodyPr/>
          <a:lstStyle/>
          <a:p>
            <a:pPr marL="101600" indent="0" algn="l" fontAlgn="base">
              <a:spcBef>
                <a:spcPts val="0"/>
              </a:spcBef>
              <a:buNone/>
            </a:pPr>
            <a:r>
              <a:rPr lang="en-US" sz="2400" b="0" i="0" dirty="0">
                <a:solidFill>
                  <a:schemeClr val="bg2"/>
                </a:solidFill>
                <a:effectLst/>
                <a:latin typeface="Times New Roman" panose="02020603050405020304" pitchFamily="18" charset="0"/>
                <a:cs typeface="Times New Roman" panose="02020603050405020304" pitchFamily="18" charset="0"/>
              </a:rPr>
              <a:t>Decomposers like bacteria, fungi, and insects, and physical factors such as water, wind, and sunlight, further break down the body, leaving few remains.</a:t>
            </a:r>
          </a:p>
          <a:p>
            <a:pPr marL="101600" indent="0" algn="l" fontAlgn="base">
              <a:buNone/>
            </a:pPr>
            <a:r>
              <a:rPr lang="en-US" sz="2400" b="0" i="0" dirty="0">
                <a:solidFill>
                  <a:srgbClr val="0033CC"/>
                </a:solidFill>
                <a:effectLst/>
                <a:latin typeface="Times New Roman" panose="02020603050405020304" pitchFamily="18" charset="0"/>
                <a:cs typeface="Times New Roman" panose="02020603050405020304" pitchFamily="18" charset="0"/>
              </a:rPr>
              <a:t>Occasionally, </a:t>
            </a:r>
            <a:r>
              <a:rPr lang="en-US" sz="2400" b="1" i="0" dirty="0">
                <a:solidFill>
                  <a:srgbClr val="FF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PARTS</a:t>
            </a:r>
            <a:r>
              <a:rPr lang="en-US" sz="2400" b="0" i="0" dirty="0">
                <a:solidFill>
                  <a:srgbClr val="0033CC"/>
                </a:solidFill>
                <a:effectLst/>
                <a:latin typeface="Times New Roman" panose="02020603050405020304" pitchFamily="18" charset="0"/>
                <a:cs typeface="Times New Roman" panose="02020603050405020304" pitchFamily="18" charset="0"/>
              </a:rPr>
              <a:t> of a dead organism escape decay. If the right conditions exist, then parts of a dead animal can be fossilized before they decay completely. </a:t>
            </a:r>
            <a:endParaRPr lang="en-US" sz="2400" dirty="0">
              <a:solidFill>
                <a:srgbClr val="0033CC"/>
              </a:solidFill>
            </a:endParaRPr>
          </a:p>
        </p:txBody>
      </p:sp>
      <p:pic>
        <p:nvPicPr>
          <p:cNvPr id="6" name="Picture 5">
            <a:extLst>
              <a:ext uri="{FF2B5EF4-FFF2-40B4-BE49-F238E27FC236}">
                <a16:creationId xmlns:a16="http://schemas.microsoft.com/office/drawing/2014/main" id="{34787B06-483E-CB53-3815-819C34187270}"/>
              </a:ext>
            </a:extLst>
          </p:cNvPr>
          <p:cNvPicPr>
            <a:picLocks noChangeAspect="1"/>
          </p:cNvPicPr>
          <p:nvPr/>
        </p:nvPicPr>
        <p:blipFill>
          <a:blip r:embed="rId2"/>
          <a:stretch>
            <a:fillRect/>
          </a:stretch>
        </p:blipFill>
        <p:spPr>
          <a:xfrm>
            <a:off x="1143000" y="1936760"/>
            <a:ext cx="2385610" cy="2385610"/>
          </a:xfrm>
          <a:prstGeom prst="rect">
            <a:avLst/>
          </a:prstGeom>
        </p:spPr>
      </p:pic>
    </p:spTree>
    <p:extLst>
      <p:ext uri="{BB962C8B-B14F-4D97-AF65-F5344CB8AC3E}">
        <p14:creationId xmlns:p14="http://schemas.microsoft.com/office/powerpoint/2010/main" val="404913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7284004-3F0F-ADAD-E94C-0AEDB480DDFA}"/>
              </a:ext>
            </a:extLst>
          </p:cNvPr>
          <p:cNvSpPr>
            <a:spLocks noGrp="1"/>
          </p:cNvSpPr>
          <p:nvPr>
            <p:ph type="subTitle" idx="1"/>
          </p:nvPr>
        </p:nvSpPr>
        <p:spPr>
          <a:xfrm>
            <a:off x="21465" y="4343400"/>
            <a:ext cx="9122535" cy="2514600"/>
          </a:xfrm>
        </p:spPr>
        <p:txBody>
          <a:bodyPr/>
          <a:lstStyle/>
          <a:p>
            <a:pPr marL="403225" lvl="1" indent="-284163" algn="l">
              <a:spcBef>
                <a:spcPts val="1200"/>
              </a:spcBef>
              <a:buClr>
                <a:schemeClr val="dk1"/>
              </a:buClr>
              <a:buSzPts val="2100"/>
              <a:buFont typeface="Tahoma"/>
              <a:buChar char="•"/>
            </a:pPr>
            <a:r>
              <a:rPr lang="en-US" sz="2400" dirty="0">
                <a:solidFill>
                  <a:schemeClr val="tx1"/>
                </a:solidFill>
              </a:rPr>
              <a:t>Fossils can be divided into </a:t>
            </a:r>
            <a:r>
              <a:rPr lang="en-US" sz="2400" b="1" dirty="0">
                <a:solidFill>
                  <a:schemeClr val="tx1"/>
                </a:solidFill>
              </a:rPr>
              <a:t>body fossils</a:t>
            </a:r>
            <a:r>
              <a:rPr lang="en-US" sz="2400" dirty="0">
                <a:solidFill>
                  <a:schemeClr val="tx1"/>
                </a:solidFill>
              </a:rPr>
              <a:t>, which entail whole organisms or body parts (usually small in size), and </a:t>
            </a:r>
            <a:r>
              <a:rPr lang="en-US" sz="2400" b="1" dirty="0">
                <a:solidFill>
                  <a:srgbClr val="0000FF"/>
                </a:solidFill>
              </a:rPr>
              <a:t>TRACE fossils</a:t>
            </a:r>
            <a:r>
              <a:rPr lang="en-US" sz="2400" dirty="0">
                <a:solidFill>
                  <a:schemeClr val="tx1"/>
                </a:solidFill>
              </a:rPr>
              <a:t>, which preserve evidence of an </a:t>
            </a:r>
            <a:r>
              <a:rPr lang="en-US" sz="2400" dirty="0">
                <a:solidFill>
                  <a:srgbClr val="0000FF"/>
                </a:solidFill>
              </a:rPr>
              <a:t>organism’s activities or behaviors</a:t>
            </a:r>
            <a:r>
              <a:rPr lang="en-US" sz="2400" dirty="0">
                <a:solidFill>
                  <a:schemeClr val="tx1"/>
                </a:solidFill>
              </a:rPr>
              <a:t>.</a:t>
            </a:r>
          </a:p>
          <a:p>
            <a:pPr marL="403225" lvl="1" indent="-284163" algn="l">
              <a:spcBef>
                <a:spcPts val="1200"/>
              </a:spcBef>
              <a:buClr>
                <a:schemeClr val="dk1"/>
              </a:buClr>
              <a:buSzPts val="2100"/>
              <a:buFont typeface="Tahoma"/>
              <a:buChar char="•"/>
            </a:pPr>
            <a:r>
              <a:rPr lang="en-US" sz="2400" dirty="0">
                <a:solidFill>
                  <a:srgbClr val="FF3399"/>
                </a:solidFill>
                <a:effectLst>
                  <a:outerShdw blurRad="38100" dist="38100" dir="2700000" algn="tl">
                    <a:srgbClr val="000000">
                      <a:alpha val="43137"/>
                    </a:srgbClr>
                  </a:outerShdw>
                </a:effectLst>
              </a:rPr>
              <a:t>Examples of </a:t>
            </a:r>
            <a:r>
              <a:rPr lang="en-US" sz="2400" dirty="0">
                <a:solidFill>
                  <a:srgbClr val="0000FF"/>
                </a:solidFill>
                <a:effectLst>
                  <a:outerShdw blurRad="38100" dist="38100" dir="2700000" algn="tl">
                    <a:srgbClr val="000000">
                      <a:alpha val="43137"/>
                    </a:srgbClr>
                  </a:outerShdw>
                </a:effectLst>
              </a:rPr>
              <a:t>TRACE</a:t>
            </a:r>
            <a:r>
              <a:rPr lang="en-US" sz="2400" dirty="0">
                <a:solidFill>
                  <a:srgbClr val="FF3399"/>
                </a:solidFill>
                <a:effectLst>
                  <a:outerShdw blurRad="38100" dist="38100" dir="2700000" algn="tl">
                    <a:srgbClr val="000000">
                      <a:alpha val="43137"/>
                    </a:srgbClr>
                  </a:outerShdw>
                </a:effectLst>
              </a:rPr>
              <a:t> fossils include footprints, nests, eggs, worm burrows, gizzard stones, and even feces.</a:t>
            </a:r>
            <a:endParaRPr lang="en-US" sz="2400" dirty="0">
              <a:solidFill>
                <a:srgbClr val="FF33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72E0F4C-FF84-0F5F-52D2-1E5241C2C704}"/>
              </a:ext>
            </a:extLst>
          </p:cNvPr>
          <p:cNvPicPr>
            <a:picLocks noChangeAspect="1"/>
          </p:cNvPicPr>
          <p:nvPr/>
        </p:nvPicPr>
        <p:blipFill>
          <a:blip r:embed="rId2"/>
          <a:stretch>
            <a:fillRect/>
          </a:stretch>
        </p:blipFill>
        <p:spPr>
          <a:xfrm>
            <a:off x="1488744" y="91072"/>
            <a:ext cx="6187976" cy="4252328"/>
          </a:xfrm>
          <a:prstGeom prst="rect">
            <a:avLst/>
          </a:prstGeom>
        </p:spPr>
      </p:pic>
    </p:spTree>
    <p:extLst>
      <p:ext uri="{BB962C8B-B14F-4D97-AF65-F5344CB8AC3E}">
        <p14:creationId xmlns:p14="http://schemas.microsoft.com/office/powerpoint/2010/main" val="193190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7284004-3F0F-ADAD-E94C-0AEDB480DDFA}"/>
              </a:ext>
            </a:extLst>
          </p:cNvPr>
          <p:cNvSpPr>
            <a:spLocks noGrp="1"/>
          </p:cNvSpPr>
          <p:nvPr>
            <p:ph type="subTitle" idx="1"/>
          </p:nvPr>
        </p:nvSpPr>
        <p:spPr>
          <a:xfrm>
            <a:off x="21465" y="4178000"/>
            <a:ext cx="9122535" cy="2680000"/>
          </a:xfrm>
        </p:spPr>
        <p:txBody>
          <a:bodyPr/>
          <a:lstStyle/>
          <a:p>
            <a:pPr algn="l" fontAlgn="base">
              <a:spcBef>
                <a:spcPts val="0"/>
              </a:spcBef>
              <a:buClrTx/>
              <a:buFont typeface="Arial" panose="020B0604020202020204" pitchFamily="34" charset="0"/>
              <a:buChar char="•"/>
            </a:pPr>
            <a:r>
              <a:rPr lang="en-US" sz="2400" dirty="0">
                <a:solidFill>
                  <a:schemeClr val="tx1"/>
                </a:solidFill>
              </a:rPr>
              <a:t>Body fossils preserve a piece of the organism’s anatomy and can be further separated based on the condition of that preservation.</a:t>
            </a:r>
          </a:p>
          <a:p>
            <a:pPr algn="l" fontAlgn="base">
              <a:buClrTx/>
              <a:buFont typeface="Arial" panose="020B0604020202020204" pitchFamily="34" charset="0"/>
              <a:buChar char="•"/>
            </a:pPr>
            <a:r>
              <a:rPr lang="en-US" sz="2400" dirty="0">
                <a:solidFill>
                  <a:srgbClr val="0000FF"/>
                </a:solidFill>
              </a:rPr>
              <a:t>Sometimes, the remains of an organism are preserved in a virtually </a:t>
            </a:r>
            <a:r>
              <a:rPr lang="en-US" sz="2400" b="1" dirty="0">
                <a:solidFill>
                  <a:schemeClr val="tx1"/>
                </a:solidFill>
              </a:rPr>
              <a:t>unaltered</a:t>
            </a:r>
            <a:r>
              <a:rPr lang="en-US" sz="2400" b="1" dirty="0">
                <a:solidFill>
                  <a:srgbClr val="0000FF"/>
                </a:solidFill>
              </a:rPr>
              <a:t> </a:t>
            </a:r>
            <a:r>
              <a:rPr lang="en-US" sz="2400" dirty="0">
                <a:solidFill>
                  <a:srgbClr val="0000FF"/>
                </a:solidFill>
              </a:rPr>
              <a:t>state, meaning that the original composition of the organism is largely intact. Materials such as ice, volcanic ash, amber, asphalt, peat bog, and lake sediment can preserve remains in this way.</a:t>
            </a:r>
          </a:p>
          <a:p>
            <a:endParaRPr lang="en-US" dirty="0">
              <a:solidFill>
                <a:srgbClr val="0000FF"/>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FFCEFEBC-FD80-E9C7-ACC4-A1827DFD1D89}"/>
              </a:ext>
            </a:extLst>
          </p:cNvPr>
          <p:cNvPicPr>
            <a:picLocks noChangeAspect="1"/>
          </p:cNvPicPr>
          <p:nvPr/>
        </p:nvPicPr>
        <p:blipFill>
          <a:blip r:embed="rId2"/>
          <a:stretch>
            <a:fillRect/>
          </a:stretch>
        </p:blipFill>
        <p:spPr>
          <a:xfrm>
            <a:off x="1641856" y="24740"/>
            <a:ext cx="5860288" cy="4153260"/>
          </a:xfrm>
          <a:prstGeom prst="rect">
            <a:avLst/>
          </a:prstGeom>
        </p:spPr>
      </p:pic>
    </p:spTree>
    <p:extLst>
      <p:ext uri="{BB962C8B-B14F-4D97-AF65-F5344CB8AC3E}">
        <p14:creationId xmlns:p14="http://schemas.microsoft.com/office/powerpoint/2010/main" val="295906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407"/>
        <p:cNvGrpSpPr/>
        <p:nvPr/>
      </p:nvGrpSpPr>
      <p:grpSpPr>
        <a:xfrm>
          <a:off x="0" y="0"/>
          <a:ext cx="0" cy="0"/>
          <a:chOff x="0" y="0"/>
          <a:chExt cx="0" cy="0"/>
        </a:xfrm>
      </p:grpSpPr>
      <p:sp>
        <p:nvSpPr>
          <p:cNvPr id="409" name="Google Shape;409;p70"/>
          <p:cNvSpPr txBox="1"/>
          <p:nvPr/>
        </p:nvSpPr>
        <p:spPr>
          <a:xfrm>
            <a:off x="1447800" y="63616"/>
            <a:ext cx="6796548"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33CC"/>
                </a:solidFill>
                <a:effectLst/>
                <a:uLnTx/>
                <a:uFillTx/>
                <a:latin typeface="Calibri"/>
                <a:ea typeface="Calibri"/>
                <a:cs typeface="Calibri"/>
                <a:sym typeface="Calibri"/>
              </a:rPr>
              <a:t>Dealing with Creation/Evolution</a:t>
            </a:r>
            <a:endParaRPr kumimoji="0" sz="1400" b="0" i="1" u="none" strike="noStrike" kern="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81114944-5540-4651-7C36-6EA9D7AE970E}"/>
              </a:ext>
            </a:extLst>
          </p:cNvPr>
          <p:cNvSpPr txBox="1"/>
          <p:nvPr/>
        </p:nvSpPr>
        <p:spPr>
          <a:xfrm>
            <a:off x="0" y="990600"/>
            <a:ext cx="9065342" cy="5847755"/>
          </a:xfrm>
          <a:prstGeom prst="rect">
            <a:avLst/>
          </a:prstGeom>
          <a:noFill/>
        </p:spPr>
        <p:txBody>
          <a:bodyPr wrap="square">
            <a:spAutoFit/>
          </a:bodyPr>
          <a:lstStyle/>
          <a:p>
            <a:pPr marL="0" lvl="1" fontAlgn="auto">
              <a:spcBef>
                <a:spcPct val="50000"/>
              </a:spcBef>
              <a:spcAft>
                <a:spcPts val="0"/>
              </a:spcAft>
              <a:buClr>
                <a:srgbClr val="000000"/>
              </a:buClr>
            </a:pPr>
            <a:r>
              <a:rPr lang="en-US" sz="2800" dirty="0">
                <a:latin typeface="Times New Roman" panose="02020603050405020304" pitchFamily="18" charset="0"/>
                <a:cs typeface="Times New Roman" panose="02020603050405020304" pitchFamily="18" charset="0"/>
              </a:rPr>
              <a:t>Slander no one, to be </a:t>
            </a:r>
            <a:r>
              <a:rPr lang="en-US" sz="3600" dirty="0">
                <a:solidFill>
                  <a:srgbClr val="FF3399"/>
                </a:solidFill>
                <a:latin typeface="Times New Roman" panose="02020603050405020304" pitchFamily="18" charset="0"/>
                <a:cs typeface="Times New Roman" panose="02020603050405020304" pitchFamily="18" charset="0"/>
              </a:rPr>
              <a:t>UNCONTENTIOUS</a:t>
            </a:r>
            <a:r>
              <a:rPr lang="en-US" sz="2800" dirty="0">
                <a:latin typeface="Times New Roman" panose="02020603050405020304" pitchFamily="18" charset="0"/>
                <a:cs typeface="Times New Roman" panose="02020603050405020304" pitchFamily="18" charset="0"/>
              </a:rPr>
              <a:t>, peaceable and considerate, and always to be gentle toward everyone.</a:t>
            </a:r>
            <a:r>
              <a:rPr kumimoji="0" lang="en-US" altLang="en-US" sz="2800" b="0" u="none" strike="noStrike" kern="0" cap="none" spc="0" normalizeH="0" baseline="0" noProof="0" dirty="0">
                <a:ln>
                  <a:noFill/>
                </a:ln>
                <a:solidFill>
                  <a:srgbClr val="00B050"/>
                </a:solidFill>
                <a:effectLst/>
                <a:uLnTx/>
                <a:uFillTx/>
                <a:latin typeface="Times New Roman" panose="02020603050405020304" pitchFamily="18" charset="0"/>
                <a:ea typeface="Tahoma"/>
                <a:cs typeface="Times New Roman" panose="02020603050405020304" pitchFamily="18" charset="0"/>
                <a:sym typeface="Tahoma"/>
              </a:rPr>
              <a:t> </a:t>
            </a:r>
          </a:p>
          <a:p>
            <a:pPr marL="0" lvl="1" algn="r" fontAlgn="auto">
              <a:spcBef>
                <a:spcPts val="0"/>
              </a:spcBef>
              <a:spcAft>
                <a:spcPts val="0"/>
              </a:spcAft>
              <a:buClr>
                <a:srgbClr val="000000"/>
              </a:buClr>
            </a:pPr>
            <a:r>
              <a:rPr kumimoji="0" lang="en-US" altLang="en-US" sz="2800" b="0" i="1" u="none" strike="noStrike" kern="0" cap="none" spc="0" normalizeH="0" baseline="0" noProof="0" dirty="0">
                <a:ln>
                  <a:noFill/>
                </a:ln>
                <a:solidFill>
                  <a:srgbClr val="00B050"/>
                </a:solidFill>
                <a:effectLst/>
                <a:uLnTx/>
                <a:uFillTx/>
                <a:latin typeface="Times New Roman" panose="02020603050405020304" pitchFamily="18" charset="0"/>
                <a:ea typeface="Tahoma"/>
                <a:cs typeface="Times New Roman" panose="02020603050405020304" pitchFamily="18" charset="0"/>
                <a:sym typeface="Tahoma"/>
              </a:rPr>
              <a:t>Titus 3:2</a:t>
            </a:r>
          </a:p>
          <a:p>
            <a:pPr marL="0" lvl="1" fontAlgn="auto">
              <a:spcBef>
                <a:spcPts val="1800"/>
              </a:spcBef>
              <a:spcAft>
                <a:spcPts val="0"/>
              </a:spcAft>
              <a:buClr>
                <a:srgbClr val="000000"/>
              </a:buClr>
            </a:pPr>
            <a:r>
              <a:rPr lang="en-US" sz="2800" dirty="0">
                <a:solidFill>
                  <a:srgbClr val="0000FF"/>
                </a:solidFill>
                <a:latin typeface="Times New Roman" panose="02020603050405020304" pitchFamily="18" charset="0"/>
                <a:cs typeface="Times New Roman" panose="02020603050405020304" pitchFamily="18" charset="0"/>
              </a:rPr>
              <a:t>And the Lord’s servant must not be contentious or quarrelsome but must be kind to everyone, able to teach, bearing with wrong</a:t>
            </a:r>
            <a:r>
              <a:rPr lang="en-US" sz="2800" dirty="0">
                <a:solidFill>
                  <a:srgbClr val="0000FF"/>
                </a:solidFill>
              </a:rPr>
              <a:t>.</a:t>
            </a:r>
          </a:p>
          <a:p>
            <a:pPr marL="0" lvl="1" algn="r" fontAlgn="auto">
              <a:spcBef>
                <a:spcPts val="0"/>
              </a:spcBef>
              <a:spcAft>
                <a:spcPts val="0"/>
              </a:spcAft>
              <a:buClr>
                <a:srgbClr val="000000"/>
              </a:buClr>
            </a:pPr>
            <a:r>
              <a:rPr lang="en-US" sz="2800" dirty="0"/>
              <a:t> </a:t>
            </a:r>
            <a:r>
              <a:rPr lang="en-US" sz="2800" dirty="0">
                <a:solidFill>
                  <a:srgbClr val="00B050"/>
                </a:solidFill>
              </a:rPr>
              <a:t>2 Timothy 2:24</a:t>
            </a:r>
          </a:p>
          <a:p>
            <a:pPr marL="0" lvl="1" fontAlgn="auto">
              <a:spcBef>
                <a:spcPts val="1800"/>
              </a:spcBef>
              <a:spcAft>
                <a:spcPts val="0"/>
              </a:spcAft>
              <a:buClr>
                <a:srgbClr val="000000"/>
              </a:buClr>
            </a:pPr>
            <a:r>
              <a:rPr lang="en-US" sz="2800" dirty="0">
                <a:latin typeface="Times New Roman" panose="02020603050405020304" pitchFamily="18" charset="0"/>
                <a:cs typeface="Times New Roman" panose="02020603050405020304" pitchFamily="18" charset="0"/>
              </a:rPr>
              <a:t>Be all of the same mind, sympathetic [</a:t>
            </a:r>
            <a:r>
              <a:rPr lang="en-US" sz="2800" i="1" dirty="0">
                <a:latin typeface="Times New Roman" panose="02020603050405020304" pitchFamily="18" charset="0"/>
                <a:cs typeface="Times New Roman" panose="02020603050405020304" pitchFamily="18" charset="0"/>
              </a:rPr>
              <a:t>we are all fallen flesh</a:t>
            </a:r>
            <a:r>
              <a:rPr lang="en-US" sz="2800" dirty="0">
                <a:latin typeface="Times New Roman" panose="02020603050405020304" pitchFamily="18" charset="0"/>
                <a:cs typeface="Times New Roman" panose="02020603050405020304" pitchFamily="18" charset="0"/>
              </a:rPr>
              <a:t>], love one another, tenderhearted [</a:t>
            </a:r>
            <a:r>
              <a:rPr lang="en-US" sz="2800" i="1" dirty="0">
                <a:latin typeface="Times New Roman" panose="02020603050405020304" pitchFamily="18" charset="0"/>
                <a:cs typeface="Times New Roman" panose="02020603050405020304" pitchFamily="18" charset="0"/>
              </a:rPr>
              <a:t>versus hard hearted</a:t>
            </a:r>
            <a:r>
              <a:rPr lang="en-US" sz="2800" dirty="0">
                <a:latin typeface="Times New Roman" panose="02020603050405020304" pitchFamily="18" charset="0"/>
                <a:cs typeface="Times New Roman" panose="02020603050405020304" pitchFamily="18" charset="0"/>
              </a:rPr>
              <a:t>], and humble-minded [</a:t>
            </a:r>
            <a:r>
              <a:rPr lang="en-US" sz="2800" i="1" dirty="0">
                <a:latin typeface="Times New Roman" panose="02020603050405020304" pitchFamily="18" charset="0"/>
                <a:cs typeface="Times New Roman" panose="02020603050405020304" pitchFamily="18" charset="0"/>
              </a:rPr>
              <a:t>versus fleshly pride</a:t>
            </a:r>
            <a:r>
              <a:rPr lang="en-US" sz="2800" dirty="0">
                <a:latin typeface="Times New Roman" panose="02020603050405020304" pitchFamily="18" charset="0"/>
                <a:cs typeface="Times New Roman" panose="02020603050405020304" pitchFamily="18" charset="0"/>
              </a:rPr>
              <a:t>]</a:t>
            </a:r>
            <a:r>
              <a:rPr lang="en-US" sz="2800" dirty="0"/>
              <a:t>.</a:t>
            </a:r>
          </a:p>
          <a:p>
            <a:pPr marL="0" lvl="1" algn="r" fontAlgn="auto">
              <a:spcBef>
                <a:spcPts val="0"/>
              </a:spcBef>
              <a:spcAft>
                <a:spcPts val="0"/>
              </a:spcAft>
              <a:buClr>
                <a:srgbClr val="000000"/>
              </a:buClr>
            </a:pPr>
            <a:r>
              <a:rPr lang="en-US" sz="2800" dirty="0"/>
              <a:t> </a:t>
            </a:r>
            <a:r>
              <a:rPr lang="en-US" sz="2800" dirty="0">
                <a:solidFill>
                  <a:srgbClr val="00B050"/>
                </a:solidFill>
              </a:rPr>
              <a:t>1 Peter 3:8</a:t>
            </a:r>
            <a:endParaRPr lang="en-US" altLang="en-US" sz="2800" kern="0" dirty="0">
              <a:solidFill>
                <a:srgbClr val="00B050"/>
              </a:solidFill>
              <a:latin typeface="Arial"/>
              <a:cs typeface="Arial"/>
              <a:sym typeface="Arial"/>
            </a:endParaRPr>
          </a:p>
          <a:p>
            <a:pPr marL="0" lvl="1" algn="r" fontAlgn="auto">
              <a:spcBef>
                <a:spcPts val="0"/>
              </a:spcBef>
              <a:spcAft>
                <a:spcPts val="0"/>
              </a:spcAft>
              <a:buClr>
                <a:srgbClr val="000000"/>
              </a:buClr>
            </a:pPr>
            <a:endParaRPr kumimoji="0" lang="en-US" altLang="en-US" sz="2800" b="0" i="0" u="none" strike="noStrike" kern="0" cap="none" spc="0" normalizeH="0" baseline="0" noProof="0" dirty="0">
              <a:ln>
                <a:noFill/>
              </a:ln>
              <a:solidFill>
                <a:srgbClr val="00B050"/>
              </a:solidFill>
              <a:effectLst/>
              <a:uLnTx/>
              <a:uFillTx/>
              <a:latin typeface="Arial"/>
              <a:cs typeface="Arial"/>
              <a:sym typeface="Arial"/>
            </a:endParaRPr>
          </a:p>
        </p:txBody>
      </p:sp>
    </p:spTree>
    <p:extLst>
      <p:ext uri="{BB962C8B-B14F-4D97-AF65-F5344CB8AC3E}">
        <p14:creationId xmlns:p14="http://schemas.microsoft.com/office/powerpoint/2010/main" val="231282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wipe(left)">
                                      <p:cBhvr>
                                        <p:cTn id="11" dur="500"/>
                                        <p:tgtEl>
                                          <p:spTgt spid="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wipe(left)">
                                      <p:cBhvr>
                                        <p:cTn id="16" dur="500"/>
                                        <p:tgtEl>
                                          <p:spTgt spid="7">
                                            <p:txEl>
                                              <p:pRg st="2" end="2"/>
                                            </p:txEl>
                                          </p:spTgt>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wipe(left)">
                                      <p:cBhvr>
                                        <p:cTn id="20" dur="500"/>
                                        <p:tgtEl>
                                          <p:spTgt spid="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wipe(left)">
                                      <p:cBhvr>
                                        <p:cTn id="25" dur="500"/>
                                        <p:tgtEl>
                                          <p:spTgt spid="7">
                                            <p:txEl>
                                              <p:pRg st="4" end="4"/>
                                            </p:txEl>
                                          </p:spTgt>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animEffect transition="in" filter="wipe(left)">
                                      <p:cBhvr>
                                        <p:cTn id="29"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7284004-3F0F-ADAD-E94C-0AEDB480DDFA}"/>
              </a:ext>
            </a:extLst>
          </p:cNvPr>
          <p:cNvSpPr>
            <a:spLocks noGrp="1"/>
          </p:cNvSpPr>
          <p:nvPr>
            <p:ph type="subTitle" idx="1"/>
          </p:nvPr>
        </p:nvSpPr>
        <p:spPr>
          <a:xfrm>
            <a:off x="21465" y="457200"/>
            <a:ext cx="9122535" cy="3754919"/>
          </a:xfrm>
        </p:spPr>
        <p:txBody>
          <a:bodyPr/>
          <a:lstStyle/>
          <a:p>
            <a:pPr marL="25400" indent="0" algn="l" fontAlgn="base">
              <a:spcBef>
                <a:spcPts val="0"/>
              </a:spcBef>
              <a:buClrTx/>
            </a:pPr>
            <a:r>
              <a:rPr lang="en-US" sz="2400" dirty="0">
                <a:solidFill>
                  <a:schemeClr val="tx1"/>
                </a:solidFill>
              </a:rPr>
              <a:t>Over 3.5 million fossils have been excavated from the </a:t>
            </a:r>
            <a:r>
              <a:rPr lang="en-US" sz="2400" b="1" dirty="0">
                <a:solidFill>
                  <a:srgbClr val="FF3399"/>
                </a:solidFill>
                <a:effectLst>
                  <a:outerShdw blurRad="38100" dist="38100" dir="2700000" algn="tl">
                    <a:srgbClr val="000000">
                      <a:alpha val="43137"/>
                    </a:srgbClr>
                  </a:outerShdw>
                </a:effectLst>
              </a:rPr>
              <a:t>La Brea Tar Pits </a:t>
            </a:r>
            <a:r>
              <a:rPr lang="en-US" sz="2400" dirty="0">
                <a:solidFill>
                  <a:schemeClr val="tx1"/>
                </a:solidFill>
              </a:rPr>
              <a:t>(south of Los Angeles, CA). Over 1 million bones, representing over 231 species of vertebrates, 159 species of plants, and 234 species of invertebrates have been identified.</a:t>
            </a:r>
          </a:p>
          <a:p>
            <a:pPr marL="25400" indent="0" algn="l" fontAlgn="base">
              <a:spcBef>
                <a:spcPts val="1200"/>
              </a:spcBef>
              <a:buClrTx/>
            </a:pPr>
            <a:r>
              <a:rPr lang="en-US" sz="2400" dirty="0">
                <a:solidFill>
                  <a:srgbClr val="0033CC"/>
                </a:solidFill>
              </a:rPr>
              <a:t>Dire wolves are the most common large mammals from La Brea Tar Pits, with about 4,000 individuals represented in its collections. The remains of over 2,000 individual saber-toothed cats rank second and coyotes rank third.</a:t>
            </a:r>
          </a:p>
          <a:p>
            <a:pPr marL="25400" indent="0" algn="l" fontAlgn="base">
              <a:spcBef>
                <a:spcPts val="1200"/>
              </a:spcBef>
              <a:buClrTx/>
            </a:pPr>
            <a:r>
              <a:rPr lang="en-US" sz="2400" dirty="0">
                <a:solidFill>
                  <a:srgbClr val="FF33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Asphalt, not tar, is the preservative.</a:t>
            </a:r>
          </a:p>
        </p:txBody>
      </p:sp>
      <p:pic>
        <p:nvPicPr>
          <p:cNvPr id="4" name="Picture 3">
            <a:extLst>
              <a:ext uri="{FF2B5EF4-FFF2-40B4-BE49-F238E27FC236}">
                <a16:creationId xmlns:a16="http://schemas.microsoft.com/office/drawing/2014/main" id="{FFCEFEBC-FD80-E9C7-ACC4-A1827DFD1D89}"/>
              </a:ext>
            </a:extLst>
          </p:cNvPr>
          <p:cNvPicPr>
            <a:picLocks noChangeAspect="1"/>
          </p:cNvPicPr>
          <p:nvPr/>
        </p:nvPicPr>
        <p:blipFill rotWithShape="1">
          <a:blip r:embed="rId2"/>
          <a:srcRect l="21394" r="13592" b="91421"/>
          <a:stretch/>
        </p:blipFill>
        <p:spPr>
          <a:xfrm>
            <a:off x="2895600" y="24740"/>
            <a:ext cx="3810000" cy="356260"/>
          </a:xfrm>
          <a:prstGeom prst="rect">
            <a:avLst/>
          </a:prstGeom>
        </p:spPr>
      </p:pic>
      <p:pic>
        <p:nvPicPr>
          <p:cNvPr id="5" name="Picture 4">
            <a:extLst>
              <a:ext uri="{FF2B5EF4-FFF2-40B4-BE49-F238E27FC236}">
                <a16:creationId xmlns:a16="http://schemas.microsoft.com/office/drawing/2014/main" id="{F917A4DE-47EE-51EB-E104-3EB1D10FBD47}"/>
              </a:ext>
            </a:extLst>
          </p:cNvPr>
          <p:cNvPicPr>
            <a:picLocks noChangeAspect="1"/>
          </p:cNvPicPr>
          <p:nvPr/>
        </p:nvPicPr>
        <p:blipFill>
          <a:blip r:embed="rId3"/>
          <a:stretch>
            <a:fillRect/>
          </a:stretch>
        </p:blipFill>
        <p:spPr>
          <a:xfrm>
            <a:off x="184615" y="4212119"/>
            <a:ext cx="4114800" cy="2645881"/>
          </a:xfrm>
          <a:prstGeom prst="rect">
            <a:avLst/>
          </a:prstGeom>
        </p:spPr>
      </p:pic>
      <p:pic>
        <p:nvPicPr>
          <p:cNvPr id="7" name="Picture 6">
            <a:extLst>
              <a:ext uri="{FF2B5EF4-FFF2-40B4-BE49-F238E27FC236}">
                <a16:creationId xmlns:a16="http://schemas.microsoft.com/office/drawing/2014/main" id="{A23CAEB9-7B50-457B-970D-56948196D6E9}"/>
              </a:ext>
            </a:extLst>
          </p:cNvPr>
          <p:cNvPicPr>
            <a:picLocks noChangeAspect="1"/>
          </p:cNvPicPr>
          <p:nvPr/>
        </p:nvPicPr>
        <p:blipFill>
          <a:blip r:embed="rId4"/>
          <a:stretch>
            <a:fillRect/>
          </a:stretch>
        </p:blipFill>
        <p:spPr>
          <a:xfrm>
            <a:off x="4724400" y="3276600"/>
            <a:ext cx="4245291" cy="3580410"/>
          </a:xfrm>
          <a:prstGeom prst="rect">
            <a:avLst/>
          </a:prstGeom>
        </p:spPr>
      </p:pic>
    </p:spTree>
    <p:extLst>
      <p:ext uri="{BB962C8B-B14F-4D97-AF65-F5344CB8AC3E}">
        <p14:creationId xmlns:p14="http://schemas.microsoft.com/office/powerpoint/2010/main" val="138493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7284004-3F0F-ADAD-E94C-0AEDB480DDFA}"/>
              </a:ext>
            </a:extLst>
          </p:cNvPr>
          <p:cNvSpPr>
            <a:spLocks noGrp="1"/>
          </p:cNvSpPr>
          <p:nvPr>
            <p:ph type="subTitle" idx="1"/>
          </p:nvPr>
        </p:nvSpPr>
        <p:spPr>
          <a:xfrm>
            <a:off x="21465" y="457201"/>
            <a:ext cx="9122535" cy="920462"/>
          </a:xfrm>
        </p:spPr>
        <p:txBody>
          <a:bodyPr/>
          <a:lstStyle/>
          <a:p>
            <a:pPr marL="25400" indent="0" fontAlgn="base">
              <a:spcBef>
                <a:spcPts val="0"/>
              </a:spcBef>
              <a:buClrTx/>
            </a:pPr>
            <a:r>
              <a:rPr lang="en-US" sz="2400" dirty="0">
                <a:solidFill>
                  <a:srgbClr val="0000FF"/>
                </a:solidFill>
              </a:rPr>
              <a:t>Up to 90% of this mammoth’s bones were discovered.</a:t>
            </a:r>
          </a:p>
          <a:p>
            <a:pPr marL="25400" indent="0" fontAlgn="base">
              <a:spcBef>
                <a:spcPts val="0"/>
              </a:spcBef>
              <a:buClrTx/>
            </a:pPr>
            <a:r>
              <a:rPr lang="en-US" sz="2400" dirty="0">
                <a:solidFill>
                  <a:srgbClr val="FF33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60 mammoths have been found.</a:t>
            </a:r>
          </a:p>
        </p:txBody>
      </p:sp>
      <p:pic>
        <p:nvPicPr>
          <p:cNvPr id="4" name="Picture 3">
            <a:extLst>
              <a:ext uri="{FF2B5EF4-FFF2-40B4-BE49-F238E27FC236}">
                <a16:creationId xmlns:a16="http://schemas.microsoft.com/office/drawing/2014/main" id="{FFCEFEBC-FD80-E9C7-ACC4-A1827DFD1D89}"/>
              </a:ext>
            </a:extLst>
          </p:cNvPr>
          <p:cNvPicPr>
            <a:picLocks noChangeAspect="1"/>
          </p:cNvPicPr>
          <p:nvPr/>
        </p:nvPicPr>
        <p:blipFill rotWithShape="1">
          <a:blip r:embed="rId2"/>
          <a:srcRect l="21394" r="13592" b="91421"/>
          <a:stretch/>
        </p:blipFill>
        <p:spPr>
          <a:xfrm>
            <a:off x="2895600" y="24740"/>
            <a:ext cx="3810000" cy="356260"/>
          </a:xfrm>
          <a:prstGeom prst="rect">
            <a:avLst/>
          </a:prstGeom>
        </p:spPr>
      </p:pic>
      <p:pic>
        <p:nvPicPr>
          <p:cNvPr id="6" name="Picture 5">
            <a:extLst>
              <a:ext uri="{FF2B5EF4-FFF2-40B4-BE49-F238E27FC236}">
                <a16:creationId xmlns:a16="http://schemas.microsoft.com/office/drawing/2014/main" id="{3E64D99B-8AF6-0CF0-D0A8-55D18E02DA02}"/>
              </a:ext>
            </a:extLst>
          </p:cNvPr>
          <p:cNvPicPr>
            <a:picLocks noChangeAspect="1"/>
          </p:cNvPicPr>
          <p:nvPr/>
        </p:nvPicPr>
        <p:blipFill>
          <a:blip r:embed="rId3"/>
          <a:stretch>
            <a:fillRect/>
          </a:stretch>
        </p:blipFill>
        <p:spPr>
          <a:xfrm>
            <a:off x="1093168" y="1377662"/>
            <a:ext cx="6957663" cy="5425910"/>
          </a:xfrm>
          <a:prstGeom prst="rect">
            <a:avLst/>
          </a:prstGeom>
        </p:spPr>
      </p:pic>
    </p:spTree>
    <p:extLst>
      <p:ext uri="{BB962C8B-B14F-4D97-AF65-F5344CB8AC3E}">
        <p14:creationId xmlns:p14="http://schemas.microsoft.com/office/powerpoint/2010/main" val="116109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E4EB-B012-C3FA-3527-635E0C44082E}"/>
              </a:ext>
            </a:extLst>
          </p:cNvPr>
          <p:cNvSpPr>
            <a:spLocks noGrp="1"/>
          </p:cNvSpPr>
          <p:nvPr>
            <p:ph type="title"/>
          </p:nvPr>
        </p:nvSpPr>
        <p:spPr>
          <a:xfrm>
            <a:off x="593580" y="526852"/>
            <a:ext cx="4898231" cy="1160859"/>
          </a:xfrm>
        </p:spPr>
        <p:txBody>
          <a:bodyPr/>
          <a:lstStyle/>
          <a:p>
            <a:r>
              <a:rPr lang="en-US" sz="4400" b="1" dirty="0">
                <a:solidFill>
                  <a:schemeClr val="bg2"/>
                </a:solidFill>
                <a:effectLst/>
                <a:latin typeface="Tahoma" panose="020B0604030504040204" pitchFamily="34" charset="0"/>
                <a:ea typeface="Tahoma" panose="020B0604030504040204" pitchFamily="34" charset="0"/>
                <a:cs typeface="Noto Sans Symbols"/>
              </a:rPr>
              <a:t>Fact or Fiction?</a:t>
            </a:r>
            <a:endParaRPr lang="en-US" sz="11500" dirty="0">
              <a:solidFill>
                <a:schemeClr val="bg2"/>
              </a:solidFill>
            </a:endParaRPr>
          </a:p>
        </p:txBody>
      </p:sp>
      <p:sp>
        <p:nvSpPr>
          <p:cNvPr id="3" name="Text Placeholder 2">
            <a:extLst>
              <a:ext uri="{FF2B5EF4-FFF2-40B4-BE49-F238E27FC236}">
                <a16:creationId xmlns:a16="http://schemas.microsoft.com/office/drawing/2014/main" id="{020DCE7A-675D-6C18-9B73-2981CBBD2C2C}"/>
              </a:ext>
            </a:extLst>
          </p:cNvPr>
          <p:cNvSpPr>
            <a:spLocks noGrp="1"/>
          </p:cNvSpPr>
          <p:nvPr>
            <p:ph type="body" idx="1"/>
          </p:nvPr>
        </p:nvSpPr>
        <p:spPr>
          <a:xfrm>
            <a:off x="603476" y="4267200"/>
            <a:ext cx="3048000" cy="1938414"/>
          </a:xfrm>
        </p:spPr>
        <p:txBody>
          <a:bodyPr/>
          <a:lstStyle/>
          <a:p>
            <a:pPr marL="101600" indent="0" algn="ctr" fontAlgn="base">
              <a:buNone/>
            </a:pPr>
            <a:r>
              <a:rPr lang="en-US" sz="3600" i="0" dirty="0">
                <a:solidFill>
                  <a:srgbClr val="0000FF"/>
                </a:solidFill>
                <a:latin typeface="Times New Roman" panose="02020603050405020304" pitchFamily="18" charset="0"/>
                <a:cs typeface="Times New Roman" panose="02020603050405020304" pitchFamily="18" charset="0"/>
              </a:rPr>
              <a:t>FACT</a:t>
            </a:r>
            <a:endParaRPr lang="en-US" sz="2400" i="0" dirty="0">
              <a:solidFill>
                <a:srgbClr val="0000FF"/>
              </a:solidFill>
              <a:latin typeface="Times New Roman" panose="02020603050405020304" pitchFamily="18" charset="0"/>
              <a:cs typeface="Times New Roman" panose="02020603050405020304" pitchFamily="18" charset="0"/>
            </a:endParaRPr>
          </a:p>
          <a:p>
            <a:pPr marL="101600" indent="0" algn="l" fontAlgn="base">
              <a:spcBef>
                <a:spcPts val="1200"/>
              </a:spcBef>
              <a:buNone/>
            </a:pPr>
            <a:r>
              <a:rPr lang="en-US" sz="2400" i="0" dirty="0">
                <a:solidFill>
                  <a:srgbClr val="FF3399"/>
                </a:solidFill>
                <a:latin typeface="Times New Roman" panose="02020603050405020304" pitchFamily="18" charset="0"/>
                <a:cs typeface="Times New Roman" panose="02020603050405020304" pitchFamily="18" charset="0"/>
              </a:rPr>
              <a:t>The actual skull bones of a Smilodon (saber toothed tiger).</a:t>
            </a:r>
            <a:endParaRPr lang="en-US" sz="2400" b="0" i="0" dirty="0">
              <a:solidFill>
                <a:srgbClr val="FF3399"/>
              </a:solidFill>
              <a:effectLst/>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920EC125-68D9-BE00-3FFD-03713B6D791E}"/>
              </a:ext>
            </a:extLst>
          </p:cNvPr>
          <p:cNvSpPr>
            <a:spLocks noGrp="1"/>
          </p:cNvSpPr>
          <p:nvPr>
            <p:ph type="body" idx="2"/>
          </p:nvPr>
        </p:nvSpPr>
        <p:spPr>
          <a:xfrm>
            <a:off x="3661372" y="1882332"/>
            <a:ext cx="2238067" cy="4426147"/>
          </a:xfrm>
        </p:spPr>
        <p:txBody>
          <a:bodyPr/>
          <a:lstStyle/>
          <a:p>
            <a:pPr marL="101600" indent="0" algn="ctr" fontAlgn="base">
              <a:spcBef>
                <a:spcPts val="0"/>
              </a:spcBef>
              <a:buNone/>
            </a:pPr>
            <a:r>
              <a:rPr lang="en-US" sz="3200" b="1" i="0" dirty="0">
                <a:solidFill>
                  <a:srgbClr val="FF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FICTION</a:t>
            </a:r>
            <a:endParaRPr lang="en-US" sz="2400" b="1" i="0" dirty="0">
              <a:solidFill>
                <a:srgbClr val="FF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01600" indent="0" algn="l" fontAlgn="base">
              <a:spcBef>
                <a:spcPts val="600"/>
              </a:spcBef>
              <a:buNone/>
            </a:pPr>
            <a:r>
              <a:rPr lang="en-US" sz="2400" i="0" dirty="0">
                <a:solidFill>
                  <a:schemeClr val="bg2"/>
                </a:solidFill>
                <a:latin typeface="Times New Roman" panose="02020603050405020304" pitchFamily="18" charset="0"/>
                <a:cs typeface="Times New Roman" panose="02020603050405020304" pitchFamily="18" charset="0"/>
              </a:rPr>
              <a:t>The science fiction version of what people think the saber toothed tiger looked like and acted like!</a:t>
            </a:r>
          </a:p>
          <a:p>
            <a:pPr marL="101600" indent="0" algn="l" fontAlgn="base">
              <a:spcBef>
                <a:spcPts val="600"/>
              </a:spcBef>
              <a:buNone/>
            </a:pPr>
            <a:r>
              <a:rPr lang="en-US" sz="2400" i="0" dirty="0" err="1">
                <a:solidFill>
                  <a:srgbClr val="0000FF"/>
                </a:solidFill>
                <a:latin typeface="Times New Roman" panose="02020603050405020304" pitchFamily="18" charset="0"/>
                <a:cs typeface="Times New Roman" panose="02020603050405020304" pitchFamily="18" charset="0"/>
              </a:rPr>
              <a:t>Smilodons</a:t>
            </a:r>
            <a:r>
              <a:rPr lang="en-US" sz="2400" i="0" dirty="0">
                <a:solidFill>
                  <a:srgbClr val="0000FF"/>
                </a:solidFill>
                <a:latin typeface="Times New Roman" panose="02020603050405020304" pitchFamily="18" charset="0"/>
                <a:cs typeface="Times New Roman" panose="02020603050405020304" pitchFamily="18" charset="0"/>
              </a:rPr>
              <a:t> are recent (~10,000 years old).</a:t>
            </a:r>
            <a:endParaRPr lang="en-US" sz="2400" dirty="0">
              <a:solidFill>
                <a:srgbClr val="0000FF"/>
              </a:solidFill>
            </a:endParaRPr>
          </a:p>
        </p:txBody>
      </p:sp>
      <p:pic>
        <p:nvPicPr>
          <p:cNvPr id="7" name="Picture 6">
            <a:extLst>
              <a:ext uri="{FF2B5EF4-FFF2-40B4-BE49-F238E27FC236}">
                <a16:creationId xmlns:a16="http://schemas.microsoft.com/office/drawing/2014/main" id="{703E5762-BF15-A2E0-3249-702EC20D9E24}"/>
              </a:ext>
            </a:extLst>
          </p:cNvPr>
          <p:cNvPicPr>
            <a:picLocks noChangeAspect="1"/>
          </p:cNvPicPr>
          <p:nvPr/>
        </p:nvPicPr>
        <p:blipFill>
          <a:blip r:embed="rId2"/>
          <a:stretch>
            <a:fillRect/>
          </a:stretch>
        </p:blipFill>
        <p:spPr>
          <a:xfrm>
            <a:off x="593580" y="1904103"/>
            <a:ext cx="3048000" cy="2488630"/>
          </a:xfrm>
          <a:prstGeom prst="rect">
            <a:avLst/>
          </a:prstGeom>
        </p:spPr>
      </p:pic>
      <p:pic>
        <p:nvPicPr>
          <p:cNvPr id="9" name="Picture 8">
            <a:extLst>
              <a:ext uri="{FF2B5EF4-FFF2-40B4-BE49-F238E27FC236}">
                <a16:creationId xmlns:a16="http://schemas.microsoft.com/office/drawing/2014/main" id="{9A1B3A47-5C62-AA67-852C-8587E7D080DF}"/>
              </a:ext>
            </a:extLst>
          </p:cNvPr>
          <p:cNvPicPr>
            <a:picLocks noChangeAspect="1"/>
          </p:cNvPicPr>
          <p:nvPr/>
        </p:nvPicPr>
        <p:blipFill>
          <a:blip r:embed="rId3"/>
          <a:stretch>
            <a:fillRect/>
          </a:stretch>
        </p:blipFill>
        <p:spPr>
          <a:xfrm>
            <a:off x="5899438" y="1988694"/>
            <a:ext cx="2711161" cy="4342453"/>
          </a:xfrm>
          <a:prstGeom prst="rect">
            <a:avLst/>
          </a:prstGeom>
        </p:spPr>
      </p:pic>
      <p:pic>
        <p:nvPicPr>
          <p:cNvPr id="11" name="Picture 10">
            <a:extLst>
              <a:ext uri="{FF2B5EF4-FFF2-40B4-BE49-F238E27FC236}">
                <a16:creationId xmlns:a16="http://schemas.microsoft.com/office/drawing/2014/main" id="{26175174-5B4A-B75E-7394-C339040B3E0C}"/>
              </a:ext>
            </a:extLst>
          </p:cNvPr>
          <p:cNvPicPr>
            <a:picLocks noChangeAspect="1"/>
          </p:cNvPicPr>
          <p:nvPr/>
        </p:nvPicPr>
        <p:blipFill>
          <a:blip r:embed="rId4"/>
          <a:stretch>
            <a:fillRect/>
          </a:stretch>
        </p:blipFill>
        <p:spPr>
          <a:xfrm>
            <a:off x="6191937" y="434407"/>
            <a:ext cx="2126164" cy="1447925"/>
          </a:xfrm>
          <a:prstGeom prst="rect">
            <a:avLst/>
          </a:prstGeom>
        </p:spPr>
      </p:pic>
    </p:spTree>
    <p:extLst>
      <p:ext uri="{BB962C8B-B14F-4D97-AF65-F5344CB8AC3E}">
        <p14:creationId xmlns:p14="http://schemas.microsoft.com/office/powerpoint/2010/main" val="206940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fade">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fade">
                                      <p:cBhvr>
                                        <p:cTn id="3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E4EB-B012-C3FA-3527-635E0C44082E}"/>
              </a:ext>
            </a:extLst>
          </p:cNvPr>
          <p:cNvSpPr>
            <a:spLocks noGrp="1"/>
          </p:cNvSpPr>
          <p:nvPr>
            <p:ph type="title"/>
          </p:nvPr>
        </p:nvSpPr>
        <p:spPr>
          <a:xfrm>
            <a:off x="593580" y="526852"/>
            <a:ext cx="4898231" cy="1160859"/>
          </a:xfrm>
        </p:spPr>
        <p:txBody>
          <a:bodyPr/>
          <a:lstStyle/>
          <a:p>
            <a:r>
              <a:rPr lang="en-US" sz="4400" b="1" dirty="0">
                <a:solidFill>
                  <a:schemeClr val="bg2"/>
                </a:solidFill>
                <a:effectLst/>
                <a:latin typeface="Tahoma" panose="020B0604030504040204" pitchFamily="34" charset="0"/>
                <a:ea typeface="Tahoma" panose="020B0604030504040204" pitchFamily="34" charset="0"/>
                <a:cs typeface="Noto Sans Symbols"/>
              </a:rPr>
              <a:t>Fact or Fiction?</a:t>
            </a:r>
            <a:endParaRPr lang="en-US" sz="11500" dirty="0">
              <a:solidFill>
                <a:schemeClr val="bg2"/>
              </a:solidFill>
            </a:endParaRPr>
          </a:p>
        </p:txBody>
      </p:sp>
      <p:pic>
        <p:nvPicPr>
          <p:cNvPr id="6" name="Picture 5">
            <a:extLst>
              <a:ext uri="{FF2B5EF4-FFF2-40B4-BE49-F238E27FC236}">
                <a16:creationId xmlns:a16="http://schemas.microsoft.com/office/drawing/2014/main" id="{88AE9CE0-34B4-2A2B-A3B1-F4542DA897A9}"/>
              </a:ext>
            </a:extLst>
          </p:cNvPr>
          <p:cNvPicPr>
            <a:picLocks noChangeAspect="1"/>
          </p:cNvPicPr>
          <p:nvPr/>
        </p:nvPicPr>
        <p:blipFill>
          <a:blip r:embed="rId2"/>
          <a:stretch>
            <a:fillRect/>
          </a:stretch>
        </p:blipFill>
        <p:spPr>
          <a:xfrm>
            <a:off x="1828800" y="1908460"/>
            <a:ext cx="6857999" cy="4427604"/>
          </a:xfrm>
          <a:prstGeom prst="rect">
            <a:avLst/>
          </a:prstGeom>
        </p:spPr>
      </p:pic>
      <p:sp>
        <p:nvSpPr>
          <p:cNvPr id="13" name="Text Placeholder 12">
            <a:extLst>
              <a:ext uri="{FF2B5EF4-FFF2-40B4-BE49-F238E27FC236}">
                <a16:creationId xmlns:a16="http://schemas.microsoft.com/office/drawing/2014/main" id="{1991CDBA-FD57-0894-EA48-E4E4BCE90E61}"/>
              </a:ext>
            </a:extLst>
          </p:cNvPr>
          <p:cNvSpPr>
            <a:spLocks noGrp="1"/>
          </p:cNvSpPr>
          <p:nvPr>
            <p:ph type="body" idx="1"/>
          </p:nvPr>
        </p:nvSpPr>
        <p:spPr>
          <a:xfrm>
            <a:off x="457200" y="1908461"/>
            <a:ext cx="3048000" cy="3958939"/>
          </a:xfrm>
          <a:solidFill>
            <a:schemeClr val="tx1">
              <a:lumMod val="60000"/>
              <a:lumOff val="40000"/>
            </a:schemeClr>
          </a:solidFill>
        </p:spPr>
        <p:txBody>
          <a:bodyPr/>
          <a:lstStyle/>
          <a:p>
            <a:pPr marL="101600" indent="0">
              <a:spcBef>
                <a:spcPts val="0"/>
              </a:spcBef>
              <a:buNone/>
            </a:pPr>
            <a:r>
              <a:rPr lang="en-US" dirty="0">
                <a:solidFill>
                  <a:srgbClr val="0000FF"/>
                </a:solidFill>
              </a:rPr>
              <a:t>A skull was found preserved in ice and this is what artists created!</a:t>
            </a:r>
          </a:p>
          <a:p>
            <a:pPr marL="101600" indent="0">
              <a:buNone/>
            </a:pPr>
            <a:r>
              <a:rPr lang="en-US" dirty="0">
                <a:solidFill>
                  <a:srgbClr val="FFFF00"/>
                </a:solidFill>
              </a:rPr>
              <a:t>Most dinosaurs were constructed from one or a few fossilized bones like a femur or jawbone.</a:t>
            </a:r>
          </a:p>
          <a:p>
            <a:pPr marL="101600" indent="0">
              <a:buNone/>
            </a:pPr>
            <a:r>
              <a:rPr lang="en-US" dirty="0">
                <a:solidFill>
                  <a:srgbClr val="00FF00"/>
                </a:solidFill>
              </a:rPr>
              <a:t>Dinosaurs as depicted by museums were never found as complete specimen.</a:t>
            </a:r>
          </a:p>
        </p:txBody>
      </p:sp>
    </p:spTree>
    <p:extLst>
      <p:ext uri="{BB962C8B-B14F-4D97-AF65-F5344CB8AC3E}">
        <p14:creationId xmlns:p14="http://schemas.microsoft.com/office/powerpoint/2010/main" val="13497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fade">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E4EB-B012-C3FA-3527-635E0C44082E}"/>
              </a:ext>
            </a:extLst>
          </p:cNvPr>
          <p:cNvSpPr>
            <a:spLocks noGrp="1"/>
          </p:cNvSpPr>
          <p:nvPr>
            <p:ph type="title"/>
          </p:nvPr>
        </p:nvSpPr>
        <p:spPr>
          <a:xfrm>
            <a:off x="414599" y="277425"/>
            <a:ext cx="3826020" cy="844748"/>
          </a:xfrm>
        </p:spPr>
        <p:txBody>
          <a:bodyPr/>
          <a:lstStyle/>
          <a:p>
            <a:r>
              <a:rPr lang="en-US" sz="3200" b="1" dirty="0">
                <a:solidFill>
                  <a:schemeClr val="bg2"/>
                </a:solidFill>
                <a:effectLst/>
                <a:latin typeface="Tahoma" panose="020B0604030504040204" pitchFamily="34" charset="0"/>
                <a:ea typeface="Tahoma" panose="020B0604030504040204" pitchFamily="34" charset="0"/>
                <a:cs typeface="Noto Sans Symbols"/>
              </a:rPr>
              <a:t>Article from 2022</a:t>
            </a:r>
            <a:br>
              <a:rPr lang="en-US" sz="3200" b="1" dirty="0">
                <a:solidFill>
                  <a:schemeClr val="bg2"/>
                </a:solidFill>
                <a:effectLst/>
                <a:latin typeface="Tahoma" panose="020B0604030504040204" pitchFamily="34" charset="0"/>
                <a:ea typeface="Tahoma" panose="020B0604030504040204" pitchFamily="34" charset="0"/>
                <a:cs typeface="Noto Sans Symbols"/>
              </a:rPr>
            </a:br>
            <a:r>
              <a:rPr lang="en-US" sz="3200" b="1" dirty="0">
                <a:solidFill>
                  <a:schemeClr val="bg2"/>
                </a:solidFill>
                <a:latin typeface="Tahoma" panose="020B0604030504040204" pitchFamily="34" charset="0"/>
                <a:ea typeface="Tahoma" panose="020B0604030504040204" pitchFamily="34" charset="0"/>
                <a:cs typeface="Noto Sans Symbols"/>
              </a:rPr>
              <a:t>Fact or Fiction?</a:t>
            </a:r>
            <a:endParaRPr lang="en-US" sz="8000" dirty="0">
              <a:solidFill>
                <a:schemeClr val="bg2"/>
              </a:solidFill>
            </a:endParaRPr>
          </a:p>
        </p:txBody>
      </p:sp>
      <p:sp>
        <p:nvSpPr>
          <p:cNvPr id="4" name="Text Placeholder 3">
            <a:extLst>
              <a:ext uri="{FF2B5EF4-FFF2-40B4-BE49-F238E27FC236}">
                <a16:creationId xmlns:a16="http://schemas.microsoft.com/office/drawing/2014/main" id="{495A202E-319E-973A-F357-9A7292D7D1AB}"/>
              </a:ext>
            </a:extLst>
          </p:cNvPr>
          <p:cNvSpPr>
            <a:spLocks noGrp="1"/>
          </p:cNvSpPr>
          <p:nvPr>
            <p:ph type="body" idx="1"/>
          </p:nvPr>
        </p:nvSpPr>
        <p:spPr>
          <a:xfrm>
            <a:off x="414599" y="2098477"/>
            <a:ext cx="3928800" cy="4378523"/>
          </a:xfrm>
        </p:spPr>
        <p:txBody>
          <a:bodyPr/>
          <a:lstStyle/>
          <a:p>
            <a:pPr marL="101600" indent="0" algn="l">
              <a:spcBef>
                <a:spcPts val="0"/>
              </a:spcBef>
              <a:buNone/>
            </a:pPr>
            <a:r>
              <a:rPr lang="en-US" sz="1800" b="0" i="0" dirty="0">
                <a:solidFill>
                  <a:srgbClr val="303030"/>
                </a:solidFill>
                <a:effectLst/>
                <a:latin typeface="Georgia Pro" panose="020B0604020202020204" pitchFamily="18" charset="0"/>
              </a:rPr>
              <a:t>“The massive skeletal remains of a dinosaur believed to be a brachiosaurus sauropod.</a:t>
            </a:r>
          </a:p>
          <a:p>
            <a:pPr marL="101600" indent="0" algn="l">
              <a:buNone/>
            </a:pPr>
            <a:r>
              <a:rPr lang="en-US" sz="1800" b="0" i="0" dirty="0">
                <a:solidFill>
                  <a:srgbClr val="303030"/>
                </a:solidFill>
                <a:effectLst/>
                <a:latin typeface="Georgia Pro" panose="020B0604020202020204" pitchFamily="18" charset="0"/>
              </a:rPr>
              <a:t>The brachiosaurus stood on four legs and used its extremely long neck to eat from tall trees. It roamed the earth for more than 140 million years, according to the American Museum of Natural History.”</a:t>
            </a:r>
          </a:p>
          <a:p>
            <a:pPr marL="101600" indent="0" algn="l">
              <a:buNone/>
            </a:pPr>
            <a:r>
              <a:rPr lang="en-US" sz="1800" b="0" i="0" dirty="0">
                <a:solidFill>
                  <a:srgbClr val="303030"/>
                </a:solidFill>
                <a:effectLst/>
                <a:latin typeface="Georgia Pro" panose="02040502050405020303" pitchFamily="18" charset="0"/>
              </a:rPr>
              <a:t>The creature discovered likely lived 100 to 160 million years ago and measured roughly 39 feet tall and 82 feet long, the researchers said.</a:t>
            </a:r>
            <a:endParaRPr lang="en-US" sz="1800" dirty="0"/>
          </a:p>
        </p:txBody>
      </p:sp>
      <p:pic>
        <p:nvPicPr>
          <p:cNvPr id="7" name="Picture 6">
            <a:extLst>
              <a:ext uri="{FF2B5EF4-FFF2-40B4-BE49-F238E27FC236}">
                <a16:creationId xmlns:a16="http://schemas.microsoft.com/office/drawing/2014/main" id="{E3D397C5-8126-6931-CA57-76283DB776D5}"/>
              </a:ext>
            </a:extLst>
          </p:cNvPr>
          <p:cNvPicPr>
            <a:picLocks noChangeAspect="1"/>
          </p:cNvPicPr>
          <p:nvPr/>
        </p:nvPicPr>
        <p:blipFill>
          <a:blip r:embed="rId2"/>
          <a:stretch>
            <a:fillRect/>
          </a:stretch>
        </p:blipFill>
        <p:spPr>
          <a:xfrm>
            <a:off x="2971800" y="1138007"/>
            <a:ext cx="2888451" cy="1087627"/>
          </a:xfrm>
          <a:prstGeom prst="rect">
            <a:avLst/>
          </a:prstGeom>
        </p:spPr>
      </p:pic>
      <p:pic>
        <p:nvPicPr>
          <p:cNvPr id="9" name="Picture 8">
            <a:extLst>
              <a:ext uri="{FF2B5EF4-FFF2-40B4-BE49-F238E27FC236}">
                <a16:creationId xmlns:a16="http://schemas.microsoft.com/office/drawing/2014/main" id="{03FAFDBD-DBEE-0049-DBFE-0FF8A030A5BF}"/>
              </a:ext>
            </a:extLst>
          </p:cNvPr>
          <p:cNvPicPr>
            <a:picLocks noChangeAspect="1"/>
          </p:cNvPicPr>
          <p:nvPr/>
        </p:nvPicPr>
        <p:blipFill>
          <a:blip r:embed="rId3"/>
          <a:stretch>
            <a:fillRect/>
          </a:stretch>
        </p:blipFill>
        <p:spPr>
          <a:xfrm>
            <a:off x="6705600" y="376084"/>
            <a:ext cx="1976263" cy="2072198"/>
          </a:xfrm>
          <a:prstGeom prst="rect">
            <a:avLst/>
          </a:prstGeom>
        </p:spPr>
      </p:pic>
      <p:pic>
        <p:nvPicPr>
          <p:cNvPr id="11" name="Picture 10">
            <a:extLst>
              <a:ext uri="{FF2B5EF4-FFF2-40B4-BE49-F238E27FC236}">
                <a16:creationId xmlns:a16="http://schemas.microsoft.com/office/drawing/2014/main" id="{14200754-2968-DFAB-6721-8C9367EB5EDE}"/>
              </a:ext>
            </a:extLst>
          </p:cNvPr>
          <p:cNvPicPr>
            <a:picLocks noChangeAspect="1"/>
          </p:cNvPicPr>
          <p:nvPr/>
        </p:nvPicPr>
        <p:blipFill>
          <a:blip r:embed="rId4"/>
          <a:stretch>
            <a:fillRect/>
          </a:stretch>
        </p:blipFill>
        <p:spPr>
          <a:xfrm>
            <a:off x="4351067" y="2590800"/>
            <a:ext cx="4454535" cy="4000721"/>
          </a:xfrm>
          <a:prstGeom prst="rect">
            <a:avLst/>
          </a:prstGeom>
        </p:spPr>
      </p:pic>
    </p:spTree>
    <p:extLst>
      <p:ext uri="{BB962C8B-B14F-4D97-AF65-F5344CB8AC3E}">
        <p14:creationId xmlns:p14="http://schemas.microsoft.com/office/powerpoint/2010/main" val="263347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E4EB-B012-C3FA-3527-635E0C44082E}"/>
              </a:ext>
            </a:extLst>
          </p:cNvPr>
          <p:cNvSpPr>
            <a:spLocks noGrp="1"/>
          </p:cNvSpPr>
          <p:nvPr>
            <p:ph type="title"/>
          </p:nvPr>
        </p:nvSpPr>
        <p:spPr>
          <a:xfrm>
            <a:off x="702599" y="381000"/>
            <a:ext cx="7738801" cy="844748"/>
          </a:xfrm>
        </p:spPr>
        <p:txBody>
          <a:bodyPr/>
          <a:lstStyle/>
          <a:p>
            <a:r>
              <a:rPr lang="en-US" sz="3200" b="1" dirty="0">
                <a:solidFill>
                  <a:schemeClr val="bg2"/>
                </a:solidFill>
                <a:latin typeface="Tahoma" panose="020B0604030504040204" pitchFamily="34" charset="0"/>
                <a:ea typeface="Tahoma" panose="020B0604030504040204" pitchFamily="34" charset="0"/>
                <a:cs typeface="Noto Sans Symbols"/>
              </a:rPr>
              <a:t>Where are the giant creatures today?</a:t>
            </a:r>
            <a:endParaRPr lang="en-US" sz="8000" dirty="0">
              <a:solidFill>
                <a:schemeClr val="bg2"/>
              </a:solidFill>
            </a:endParaRPr>
          </a:p>
        </p:txBody>
      </p:sp>
      <p:sp>
        <p:nvSpPr>
          <p:cNvPr id="4" name="Text Placeholder 3">
            <a:extLst>
              <a:ext uri="{FF2B5EF4-FFF2-40B4-BE49-F238E27FC236}">
                <a16:creationId xmlns:a16="http://schemas.microsoft.com/office/drawing/2014/main" id="{495A202E-319E-973A-F357-9A7292D7D1AB}"/>
              </a:ext>
            </a:extLst>
          </p:cNvPr>
          <p:cNvSpPr>
            <a:spLocks noGrp="1"/>
          </p:cNvSpPr>
          <p:nvPr>
            <p:ph type="body" idx="1"/>
          </p:nvPr>
        </p:nvSpPr>
        <p:spPr>
          <a:xfrm>
            <a:off x="414599" y="1225749"/>
            <a:ext cx="3928800" cy="5251252"/>
          </a:xfrm>
        </p:spPr>
        <p:txBody>
          <a:bodyPr/>
          <a:lstStyle/>
          <a:p>
            <a:pPr marL="101600" indent="0" algn="l">
              <a:spcBef>
                <a:spcPts val="0"/>
              </a:spcBef>
              <a:buNone/>
            </a:pPr>
            <a:r>
              <a:rPr lang="en-US" sz="2400" b="0" i="0" dirty="0">
                <a:solidFill>
                  <a:srgbClr val="303030"/>
                </a:solidFill>
                <a:effectLst/>
                <a:latin typeface="Georgia Pro" panose="020B0604020202020204" pitchFamily="18" charset="0"/>
              </a:rPr>
              <a:t>The largest land animals on earth today are elephants.</a:t>
            </a:r>
          </a:p>
          <a:p>
            <a:pPr marL="101600" indent="0" algn="l">
              <a:spcBef>
                <a:spcPts val="1200"/>
              </a:spcBef>
              <a:buNone/>
            </a:pPr>
            <a:r>
              <a:rPr lang="en-US" sz="2400" i="0" dirty="0">
                <a:solidFill>
                  <a:srgbClr val="0000FF"/>
                </a:solidFill>
                <a:latin typeface="Georgia Pro" panose="020B0604020202020204" pitchFamily="18" charset="0"/>
              </a:rPr>
              <a:t>Two important aspects to consider:</a:t>
            </a:r>
          </a:p>
          <a:p>
            <a:pPr marL="444500" indent="-342900" algn="l">
              <a:spcBef>
                <a:spcPts val="1200"/>
              </a:spcBef>
              <a:buAutoNum type="arabicParenR"/>
            </a:pPr>
            <a:r>
              <a:rPr lang="en-US" sz="2400" i="0" dirty="0">
                <a:solidFill>
                  <a:srgbClr val="303030"/>
                </a:solidFill>
                <a:latin typeface="Georgia Pro" panose="020B0604020202020204" pitchFamily="18" charset="0"/>
              </a:rPr>
              <a:t>Anything larger cannot </a:t>
            </a:r>
            <a:r>
              <a:rPr lang="en-US" sz="2400" i="0" dirty="0">
                <a:solidFill>
                  <a:srgbClr val="0000FF"/>
                </a:solidFill>
                <a:latin typeface="Georgia Pro" panose="020B0604020202020204" pitchFamily="18" charset="0"/>
              </a:rPr>
              <a:t>support its weight </a:t>
            </a:r>
            <a:r>
              <a:rPr lang="en-US" sz="2400" i="0" dirty="0">
                <a:solidFill>
                  <a:srgbClr val="303030"/>
                </a:solidFill>
                <a:latin typeface="Georgia Pro" panose="020B0604020202020204" pitchFamily="18" charset="0"/>
              </a:rPr>
              <a:t>without water.</a:t>
            </a:r>
          </a:p>
          <a:p>
            <a:pPr marL="444500" indent="-342900" algn="l">
              <a:spcBef>
                <a:spcPts val="1200"/>
              </a:spcBef>
              <a:buAutoNum type="arabicParenR"/>
            </a:pPr>
            <a:r>
              <a:rPr lang="en-US" sz="2400" i="0" dirty="0">
                <a:solidFill>
                  <a:srgbClr val="303030"/>
                </a:solidFill>
                <a:latin typeface="Georgia Pro" panose="020B0604020202020204" pitchFamily="18" charset="0"/>
              </a:rPr>
              <a:t>Larger creatures cannot  disperse the </a:t>
            </a:r>
            <a:r>
              <a:rPr lang="en-US" sz="2400" i="0" dirty="0">
                <a:solidFill>
                  <a:srgbClr val="0000FF"/>
                </a:solidFill>
                <a:latin typeface="Georgia Pro" panose="020B0604020202020204" pitchFamily="18" charset="0"/>
              </a:rPr>
              <a:t>excessive internal body heat produced </a:t>
            </a:r>
            <a:r>
              <a:rPr lang="en-US" sz="2400" i="0" dirty="0">
                <a:solidFill>
                  <a:srgbClr val="303030"/>
                </a:solidFill>
                <a:latin typeface="Georgia Pro" panose="020B0604020202020204" pitchFamily="18" charset="0"/>
              </a:rPr>
              <a:t>in their bodies without living in water.</a:t>
            </a:r>
            <a:endParaRPr lang="en-US" sz="2400" dirty="0"/>
          </a:p>
        </p:txBody>
      </p:sp>
      <p:sp>
        <p:nvSpPr>
          <p:cNvPr id="3" name="Text Placeholder 3">
            <a:extLst>
              <a:ext uri="{FF2B5EF4-FFF2-40B4-BE49-F238E27FC236}">
                <a16:creationId xmlns:a16="http://schemas.microsoft.com/office/drawing/2014/main" id="{A7372E27-5FD9-349E-713C-40CE48EB7AD9}"/>
              </a:ext>
            </a:extLst>
          </p:cNvPr>
          <p:cNvSpPr txBox="1">
            <a:spLocks/>
          </p:cNvSpPr>
          <p:nvPr/>
        </p:nvSpPr>
        <p:spPr>
          <a:xfrm>
            <a:off x="4637337" y="1225748"/>
            <a:ext cx="3928800" cy="5251252"/>
          </a:xfrm>
          <a:prstGeom prst="rect">
            <a:avLst/>
          </a:prstGeom>
          <a:noFill/>
          <a:ln>
            <a:noFill/>
          </a:ln>
        </p:spPr>
        <p:txBody>
          <a:bodyPr spcFirstLastPara="1" wrap="square" lIns="35700" tIns="35700" rIns="35700" bIns="35700" anchor="ctr" anchorCtr="0">
            <a:noAutofit/>
          </a:bodyPr>
          <a:lstStyle>
            <a:defPPr marR="0" lvl="0" algn="l" rtl="0">
              <a:lnSpc>
                <a:spcPct val="100000"/>
              </a:lnSpc>
              <a:spcBef>
                <a:spcPts val="0"/>
              </a:spcBef>
              <a:spcAft>
                <a:spcPts val="0"/>
              </a:spcAft>
            </a:defPPr>
            <a:lvl1pPr marL="457200" marR="0" lvl="0" indent="-355600" algn="l" rtl="0">
              <a:lnSpc>
                <a:spcPct val="100000"/>
              </a:lnSpc>
              <a:spcBef>
                <a:spcPts val="1969"/>
              </a:spcBef>
              <a:spcAft>
                <a:spcPts val="0"/>
              </a:spcAft>
              <a:buClr>
                <a:schemeClr val="dk1"/>
              </a:buClr>
              <a:buSzPts val="2000"/>
              <a:buFont typeface="Arial"/>
              <a:buChar char="•"/>
              <a:defRPr sz="2000" b="0" i="1" u="none" strike="noStrike" cap="none">
                <a:solidFill>
                  <a:schemeClr val="dk1"/>
                </a:solidFill>
                <a:latin typeface="Arial"/>
                <a:ea typeface="Arial"/>
                <a:cs typeface="Arial"/>
                <a:sym typeface="Arial"/>
              </a:defRPr>
            </a:lvl1pPr>
            <a:lvl2pPr marL="914400" marR="0" lvl="1" indent="-336550" algn="l" rtl="0">
              <a:lnSpc>
                <a:spcPct val="100000"/>
              </a:lnSpc>
              <a:spcBef>
                <a:spcPts val="1969"/>
              </a:spcBef>
              <a:spcAft>
                <a:spcPts val="0"/>
              </a:spcAft>
              <a:buClr>
                <a:schemeClr val="dk1"/>
              </a:buClr>
              <a:buSzPts val="1700"/>
              <a:buFont typeface="Arial"/>
              <a:buChar char="•"/>
              <a:defRPr sz="1700" b="0" i="1" u="none" strike="noStrike" cap="none">
                <a:solidFill>
                  <a:schemeClr val="dk1"/>
                </a:solidFill>
                <a:latin typeface="Arial"/>
                <a:ea typeface="Arial"/>
                <a:cs typeface="Arial"/>
                <a:sym typeface="Arial"/>
              </a:defRPr>
            </a:lvl2pPr>
            <a:lvl3pPr marL="1371600" marR="0" lvl="2" indent="-317500" algn="l" rtl="0">
              <a:lnSpc>
                <a:spcPct val="100000"/>
              </a:lnSpc>
              <a:spcBef>
                <a:spcPts val="1969"/>
              </a:spcBef>
              <a:spcAft>
                <a:spcPts val="0"/>
              </a:spcAft>
              <a:buClr>
                <a:schemeClr val="dk1"/>
              </a:buClr>
              <a:buSzPts val="1400"/>
              <a:buFont typeface="Arial"/>
              <a:buChar char="•"/>
              <a:defRPr sz="1400" b="0" i="1" u="none" strike="noStrike" cap="none">
                <a:solidFill>
                  <a:schemeClr val="dk1"/>
                </a:solidFill>
                <a:latin typeface="Arial"/>
                <a:ea typeface="Arial"/>
                <a:cs typeface="Arial"/>
                <a:sym typeface="Arial"/>
              </a:defRPr>
            </a:lvl3pPr>
            <a:lvl4pPr marL="1828800" marR="0" lvl="3"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4pPr>
            <a:lvl5pPr marL="2286000" marR="0" lvl="4"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5pPr>
            <a:lvl6pPr marL="2743200" marR="0" lvl="5"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6pPr>
            <a:lvl7pPr marL="3200400" marR="0" lvl="6"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7pPr>
            <a:lvl8pPr marL="3657600" marR="0" lvl="7"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8pPr>
            <a:lvl9pPr marL="4114800" marR="0" lvl="8"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9pPr>
          </a:lstStyle>
          <a:p>
            <a:pPr marL="101600" indent="0" fontAlgn="auto">
              <a:spcBef>
                <a:spcPts val="0"/>
              </a:spcBef>
              <a:buFont typeface="Arial"/>
              <a:buNone/>
            </a:pPr>
            <a:r>
              <a:rPr lang="en-US" sz="2400" i="0" kern="0" dirty="0">
                <a:solidFill>
                  <a:srgbClr val="303030"/>
                </a:solidFill>
                <a:latin typeface="Georgia Pro" panose="020B0604020202020204" pitchFamily="18" charset="0"/>
              </a:rPr>
              <a:t>Naturists claim that dinosaurs had hollow bones.</a:t>
            </a:r>
          </a:p>
          <a:p>
            <a:pPr marL="101600" indent="0" fontAlgn="auto">
              <a:spcBef>
                <a:spcPts val="0"/>
              </a:spcBef>
              <a:buFont typeface="Arial"/>
              <a:buNone/>
            </a:pPr>
            <a:endParaRPr lang="en-US" sz="2400" i="0" kern="0" dirty="0">
              <a:solidFill>
                <a:srgbClr val="303030"/>
              </a:solidFill>
              <a:latin typeface="Georgia Pro" panose="020B0604020202020204" pitchFamily="18" charset="0"/>
            </a:endParaRPr>
          </a:p>
          <a:p>
            <a:pPr marL="101600" indent="0" fontAlgn="auto">
              <a:spcBef>
                <a:spcPts val="0"/>
              </a:spcBef>
              <a:buFont typeface="Arial"/>
              <a:buNone/>
            </a:pPr>
            <a:r>
              <a:rPr lang="en-US" sz="2400" i="0" kern="0" dirty="0">
                <a:solidFill>
                  <a:srgbClr val="FF0000"/>
                </a:solidFill>
                <a:latin typeface="Georgia Pro" panose="020B0604020202020204" pitchFamily="18" charset="0"/>
              </a:rPr>
              <a:t>Some claim that dinosaurs and birds are distantly related.</a:t>
            </a:r>
          </a:p>
          <a:p>
            <a:pPr marL="101600" indent="0" fontAlgn="auto">
              <a:spcBef>
                <a:spcPts val="0"/>
              </a:spcBef>
              <a:buFont typeface="Arial"/>
              <a:buNone/>
            </a:pPr>
            <a:endParaRPr lang="en-US" sz="2400" i="0" kern="0" dirty="0">
              <a:solidFill>
                <a:srgbClr val="303030"/>
              </a:solidFill>
              <a:latin typeface="Georgia Pro" panose="020B0604020202020204" pitchFamily="18" charset="0"/>
            </a:endParaRPr>
          </a:p>
          <a:p>
            <a:pPr marL="101600" indent="0" fontAlgn="auto">
              <a:spcBef>
                <a:spcPts val="0"/>
              </a:spcBef>
              <a:buFont typeface="Arial"/>
              <a:buNone/>
            </a:pPr>
            <a:r>
              <a:rPr lang="en-US" sz="2400" i="0" kern="0" dirty="0">
                <a:solidFill>
                  <a:srgbClr val="303030"/>
                </a:solidFill>
                <a:latin typeface="Georgia Pro" panose="020B0604020202020204" pitchFamily="18" charset="0"/>
              </a:rPr>
              <a:t>People tend to interpret according to their already established ideologies, allowing prejudice, bias and improper assumptions.</a:t>
            </a:r>
            <a:endParaRPr lang="en-US" sz="2400" kern="0" dirty="0"/>
          </a:p>
        </p:txBody>
      </p:sp>
    </p:spTree>
    <p:extLst>
      <p:ext uri="{BB962C8B-B14F-4D97-AF65-F5344CB8AC3E}">
        <p14:creationId xmlns:p14="http://schemas.microsoft.com/office/powerpoint/2010/main" val="244771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7284004-3F0F-ADAD-E94C-0AEDB480DDFA}"/>
              </a:ext>
            </a:extLst>
          </p:cNvPr>
          <p:cNvSpPr>
            <a:spLocks noGrp="1"/>
          </p:cNvSpPr>
          <p:nvPr>
            <p:ph type="subTitle" idx="1"/>
          </p:nvPr>
        </p:nvSpPr>
        <p:spPr>
          <a:xfrm>
            <a:off x="21465" y="3505200"/>
            <a:ext cx="9122535" cy="3352800"/>
          </a:xfrm>
        </p:spPr>
        <p:txBody>
          <a:bodyPr/>
          <a:lstStyle/>
          <a:p>
            <a:pPr marL="482600" indent="-363538" algn="l" fontAlgn="base">
              <a:spcBef>
                <a:spcPts val="0"/>
              </a:spcBef>
              <a:buClrTx/>
              <a:buFont typeface="Arial" panose="020B0604020202020204" pitchFamily="34" charset="0"/>
              <a:buChar char="•"/>
            </a:pPr>
            <a:r>
              <a:rPr lang="en-US" sz="2800" dirty="0">
                <a:solidFill>
                  <a:srgbClr val="FF3399"/>
                </a:solidFill>
                <a:effectLst>
                  <a:outerShdw blurRad="38100" dist="38100" dir="2700000" algn="tl">
                    <a:srgbClr val="000000">
                      <a:alpha val="43137"/>
                    </a:srgbClr>
                  </a:outerShdw>
                </a:effectLst>
              </a:rPr>
              <a:t>Most of the time, however, remains become </a:t>
            </a:r>
            <a:r>
              <a:rPr lang="en-US" sz="2800" b="1" dirty="0">
                <a:solidFill>
                  <a:schemeClr val="tx1"/>
                </a:solidFill>
                <a:effectLst>
                  <a:outerShdw blurRad="38100" dist="38100" dir="2700000" algn="tl">
                    <a:srgbClr val="000000">
                      <a:alpha val="43137"/>
                    </a:srgbClr>
                  </a:outerShdw>
                </a:effectLst>
              </a:rPr>
              <a:t>altered</a:t>
            </a:r>
            <a:r>
              <a:rPr lang="en-US" sz="2800" dirty="0">
                <a:solidFill>
                  <a:srgbClr val="FF3399"/>
                </a:solidFill>
                <a:effectLst>
                  <a:outerShdw blurRad="38100" dist="38100" dir="2700000" algn="tl">
                    <a:srgbClr val="000000">
                      <a:alpha val="43137"/>
                    </a:srgbClr>
                  </a:outerShdw>
                </a:effectLst>
              </a:rPr>
              <a:t> through environmental exposure and decay. There are several types of fossilization processes that can alter an organism’s remains. </a:t>
            </a:r>
          </a:p>
          <a:p>
            <a:pPr marL="482600" indent="-363538" algn="l" fontAlgn="base">
              <a:spcBef>
                <a:spcPts val="1200"/>
              </a:spcBef>
              <a:buClrTx/>
              <a:buFont typeface="Arial" panose="020B0604020202020204" pitchFamily="34" charset="0"/>
              <a:buChar char="•"/>
            </a:pPr>
            <a:r>
              <a:rPr lang="en-US" sz="2800" dirty="0">
                <a:solidFill>
                  <a:schemeClr val="tx1"/>
                </a:solidFill>
              </a:rPr>
              <a:t>In the case of </a:t>
            </a:r>
            <a:r>
              <a:rPr lang="en-US" sz="2800" b="1" dirty="0">
                <a:solidFill>
                  <a:srgbClr val="0000FF"/>
                </a:solidFill>
              </a:rPr>
              <a:t>petrification</a:t>
            </a:r>
            <a:r>
              <a:rPr lang="en-US" sz="2800" dirty="0">
                <a:solidFill>
                  <a:schemeClr val="tx1"/>
                </a:solidFill>
              </a:rPr>
              <a:t>, minerals seep into the remains of an organism and crystallize over long stretches of time, forming a stone version of the original organism.</a:t>
            </a:r>
          </a:p>
        </p:txBody>
      </p:sp>
      <p:pic>
        <p:nvPicPr>
          <p:cNvPr id="7" name="Picture 6">
            <a:extLst>
              <a:ext uri="{FF2B5EF4-FFF2-40B4-BE49-F238E27FC236}">
                <a16:creationId xmlns:a16="http://schemas.microsoft.com/office/drawing/2014/main" id="{47712524-BEEB-05AB-2735-A185CDB1834B}"/>
              </a:ext>
            </a:extLst>
          </p:cNvPr>
          <p:cNvPicPr>
            <a:picLocks noChangeAspect="1"/>
          </p:cNvPicPr>
          <p:nvPr/>
        </p:nvPicPr>
        <p:blipFill rotWithShape="1">
          <a:blip r:embed="rId2"/>
          <a:srcRect t="23921" r="63431"/>
          <a:stretch/>
        </p:blipFill>
        <p:spPr>
          <a:xfrm>
            <a:off x="3530698" y="990600"/>
            <a:ext cx="2104068" cy="2423436"/>
          </a:xfrm>
          <a:prstGeom prst="rect">
            <a:avLst/>
          </a:prstGeom>
        </p:spPr>
      </p:pic>
      <p:pic>
        <p:nvPicPr>
          <p:cNvPr id="8" name="Picture 7">
            <a:extLst>
              <a:ext uri="{FF2B5EF4-FFF2-40B4-BE49-F238E27FC236}">
                <a16:creationId xmlns:a16="http://schemas.microsoft.com/office/drawing/2014/main" id="{83DF6C75-1B53-0DA0-306A-E253A580B45E}"/>
              </a:ext>
            </a:extLst>
          </p:cNvPr>
          <p:cNvPicPr>
            <a:picLocks noChangeAspect="1"/>
          </p:cNvPicPr>
          <p:nvPr/>
        </p:nvPicPr>
        <p:blipFill rotWithShape="1">
          <a:blip r:embed="rId2"/>
          <a:srcRect l="14055" t="-4785" r="11779" b="81098"/>
          <a:stretch/>
        </p:blipFill>
        <p:spPr>
          <a:xfrm>
            <a:off x="2514600" y="152400"/>
            <a:ext cx="4267201" cy="754518"/>
          </a:xfrm>
          <a:prstGeom prst="rect">
            <a:avLst/>
          </a:prstGeom>
        </p:spPr>
      </p:pic>
    </p:spTree>
    <p:extLst>
      <p:ext uri="{BB962C8B-B14F-4D97-AF65-F5344CB8AC3E}">
        <p14:creationId xmlns:p14="http://schemas.microsoft.com/office/powerpoint/2010/main" val="199829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7284004-3F0F-ADAD-E94C-0AEDB480DDFA}"/>
              </a:ext>
            </a:extLst>
          </p:cNvPr>
          <p:cNvSpPr>
            <a:spLocks noGrp="1"/>
          </p:cNvSpPr>
          <p:nvPr>
            <p:ph type="subTitle" idx="1"/>
          </p:nvPr>
        </p:nvSpPr>
        <p:spPr>
          <a:xfrm>
            <a:off x="21465" y="3843090"/>
            <a:ext cx="9122535" cy="2057400"/>
          </a:xfrm>
        </p:spPr>
        <p:txBody>
          <a:bodyPr/>
          <a:lstStyle/>
          <a:p>
            <a:pPr marL="119062" indent="0" algn="l" fontAlgn="base">
              <a:spcBef>
                <a:spcPts val="1200"/>
              </a:spcBef>
              <a:buClrTx/>
            </a:pPr>
            <a:r>
              <a:rPr lang="en-US" sz="2800" b="1" dirty="0">
                <a:solidFill>
                  <a:srgbClr val="0000FF"/>
                </a:solidFill>
              </a:rPr>
              <a:t>Carbonization</a:t>
            </a:r>
            <a:r>
              <a:rPr lang="en-US" sz="2800" dirty="0">
                <a:solidFill>
                  <a:schemeClr val="tx1"/>
                </a:solidFill>
              </a:rPr>
              <a:t> is like making a “carbon copy” of an organism.</a:t>
            </a:r>
          </a:p>
          <a:p>
            <a:pPr marL="119062" indent="0" algn="l" fontAlgn="base">
              <a:spcBef>
                <a:spcPts val="1200"/>
              </a:spcBef>
              <a:buClrTx/>
            </a:pPr>
            <a:r>
              <a:rPr lang="en-US" sz="2800" dirty="0">
                <a:solidFill>
                  <a:schemeClr val="tx1"/>
                </a:solidFill>
              </a:rPr>
              <a:t>The carbon contained within the remains of a soft-bodied animal or plant forms a stamp-like impression on the sediment, while the remaining molecules break down.</a:t>
            </a:r>
          </a:p>
        </p:txBody>
      </p:sp>
      <p:pic>
        <p:nvPicPr>
          <p:cNvPr id="7" name="Picture 6">
            <a:extLst>
              <a:ext uri="{FF2B5EF4-FFF2-40B4-BE49-F238E27FC236}">
                <a16:creationId xmlns:a16="http://schemas.microsoft.com/office/drawing/2014/main" id="{47712524-BEEB-05AB-2735-A185CDB1834B}"/>
              </a:ext>
            </a:extLst>
          </p:cNvPr>
          <p:cNvPicPr>
            <a:picLocks noChangeAspect="1"/>
          </p:cNvPicPr>
          <p:nvPr/>
        </p:nvPicPr>
        <p:blipFill rotWithShape="1">
          <a:blip r:embed="rId2"/>
          <a:srcRect l="64452" t="24742" r="-209"/>
          <a:stretch/>
        </p:blipFill>
        <p:spPr>
          <a:xfrm>
            <a:off x="3352800" y="1163779"/>
            <a:ext cx="2057400" cy="2397271"/>
          </a:xfrm>
          <a:prstGeom prst="rect">
            <a:avLst/>
          </a:prstGeom>
        </p:spPr>
      </p:pic>
      <p:pic>
        <p:nvPicPr>
          <p:cNvPr id="8" name="Picture 7">
            <a:extLst>
              <a:ext uri="{FF2B5EF4-FFF2-40B4-BE49-F238E27FC236}">
                <a16:creationId xmlns:a16="http://schemas.microsoft.com/office/drawing/2014/main" id="{83DF6C75-1B53-0DA0-306A-E253A580B45E}"/>
              </a:ext>
            </a:extLst>
          </p:cNvPr>
          <p:cNvPicPr>
            <a:picLocks noChangeAspect="1"/>
          </p:cNvPicPr>
          <p:nvPr/>
        </p:nvPicPr>
        <p:blipFill rotWithShape="1">
          <a:blip r:embed="rId2"/>
          <a:srcRect l="14055" t="-4785" r="11779" b="81098"/>
          <a:stretch/>
        </p:blipFill>
        <p:spPr>
          <a:xfrm>
            <a:off x="2438399" y="202992"/>
            <a:ext cx="4267201" cy="754518"/>
          </a:xfrm>
          <a:prstGeom prst="rect">
            <a:avLst/>
          </a:prstGeom>
        </p:spPr>
      </p:pic>
    </p:spTree>
    <p:extLst>
      <p:ext uri="{BB962C8B-B14F-4D97-AF65-F5344CB8AC3E}">
        <p14:creationId xmlns:p14="http://schemas.microsoft.com/office/powerpoint/2010/main" val="22148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7284004-3F0F-ADAD-E94C-0AEDB480DDFA}"/>
              </a:ext>
            </a:extLst>
          </p:cNvPr>
          <p:cNvSpPr>
            <a:spLocks noGrp="1"/>
          </p:cNvSpPr>
          <p:nvPr>
            <p:ph type="subTitle" idx="1"/>
          </p:nvPr>
        </p:nvSpPr>
        <p:spPr>
          <a:xfrm>
            <a:off x="21465" y="3048000"/>
            <a:ext cx="9122535" cy="3581400"/>
          </a:xfrm>
        </p:spPr>
        <p:txBody>
          <a:bodyPr/>
          <a:lstStyle/>
          <a:p>
            <a:pPr indent="-338138" algn="l">
              <a:spcBef>
                <a:spcPts val="0"/>
              </a:spcBef>
              <a:buClrTx/>
              <a:buFont typeface="Arial" panose="020B0604020202020204" pitchFamily="34" charset="0"/>
              <a:buChar char="•"/>
            </a:pPr>
            <a:r>
              <a:rPr lang="en-US" sz="2400" dirty="0">
                <a:solidFill>
                  <a:schemeClr val="tx1"/>
                </a:solidFill>
              </a:rPr>
              <a:t>A </a:t>
            </a:r>
            <a:r>
              <a:rPr lang="en-US" b="1" dirty="0">
                <a:solidFill>
                  <a:srgbClr val="0000FF"/>
                </a:solidFill>
              </a:rPr>
              <a:t>mold fossil </a:t>
            </a:r>
            <a:r>
              <a:rPr lang="en-US" sz="2400" dirty="0">
                <a:solidFill>
                  <a:schemeClr val="tx1"/>
                </a:solidFill>
              </a:rPr>
              <a:t>forms when the remains of an organism leave a mark in sediment that hardens before the organism rots or is washed away.</a:t>
            </a:r>
          </a:p>
          <a:p>
            <a:pPr indent="-338138" algn="l">
              <a:spcBef>
                <a:spcPts val="1200"/>
              </a:spcBef>
              <a:buClrTx/>
              <a:buFont typeface="Arial" panose="020B0604020202020204" pitchFamily="34" charset="0"/>
              <a:buChar char="•"/>
            </a:pPr>
            <a:r>
              <a:rPr lang="en-US" sz="2400" dirty="0">
                <a:solidFill>
                  <a:srgbClr val="FF3399"/>
                </a:solidFill>
                <a:effectLst>
                  <a:outerShdw blurRad="38100" dist="38100" dir="2700000" algn="tl">
                    <a:srgbClr val="000000">
                      <a:alpha val="43137"/>
                    </a:srgbClr>
                  </a:outerShdw>
                </a:effectLst>
              </a:rPr>
              <a:t>Sediment can then fill in that mold, forming what looks like a sand or clay version of the organism; this is called a </a:t>
            </a:r>
            <a:r>
              <a:rPr lang="en-US" b="1" dirty="0">
                <a:solidFill>
                  <a:srgbClr val="00B050"/>
                </a:solidFill>
              </a:rPr>
              <a:t>cast</a:t>
            </a:r>
            <a:r>
              <a:rPr lang="en-US" dirty="0">
                <a:solidFill>
                  <a:srgbClr val="00B050"/>
                </a:solidFill>
              </a:rPr>
              <a:t> </a:t>
            </a:r>
            <a:r>
              <a:rPr lang="en-US" b="1" dirty="0">
                <a:solidFill>
                  <a:srgbClr val="00B050"/>
                </a:solidFill>
              </a:rPr>
              <a:t>fossil</a:t>
            </a:r>
            <a:r>
              <a:rPr lang="en-US" sz="2400" dirty="0">
                <a:solidFill>
                  <a:schemeClr val="tx1"/>
                </a:solidFill>
              </a:rPr>
              <a:t>. </a:t>
            </a:r>
          </a:p>
          <a:p>
            <a:pPr indent="-338138" algn="l">
              <a:spcBef>
                <a:spcPts val="1200"/>
              </a:spcBef>
              <a:buClrTx/>
              <a:buFont typeface="Arial" panose="020B0604020202020204" pitchFamily="34" charset="0"/>
              <a:buChar char="•"/>
            </a:pPr>
            <a:r>
              <a:rPr lang="en-US" sz="2400" dirty="0">
                <a:solidFill>
                  <a:schemeClr val="tx1"/>
                </a:solidFill>
              </a:rPr>
              <a:t>(Molds and casts may sound like trace fossils, but they are considered body fossils because they preserve an aspect of an organism’s anatomy rather than its activity.)</a:t>
            </a:r>
            <a:endParaRPr lang="en-US" sz="2400" dirty="0">
              <a:solidFill>
                <a:schemeClr val="tx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D51AB81-225B-D2DD-3CFD-1C93D63A118F}"/>
              </a:ext>
            </a:extLst>
          </p:cNvPr>
          <p:cNvPicPr>
            <a:picLocks noChangeAspect="1"/>
          </p:cNvPicPr>
          <p:nvPr/>
        </p:nvPicPr>
        <p:blipFill>
          <a:blip r:embed="rId2"/>
          <a:stretch>
            <a:fillRect/>
          </a:stretch>
        </p:blipFill>
        <p:spPr>
          <a:xfrm>
            <a:off x="1465882" y="24740"/>
            <a:ext cx="6233700" cy="2865368"/>
          </a:xfrm>
          <a:prstGeom prst="rect">
            <a:avLst/>
          </a:prstGeom>
        </p:spPr>
      </p:pic>
    </p:spTree>
    <p:extLst>
      <p:ext uri="{BB962C8B-B14F-4D97-AF65-F5344CB8AC3E}">
        <p14:creationId xmlns:p14="http://schemas.microsoft.com/office/powerpoint/2010/main" val="263264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7284004-3F0F-ADAD-E94C-0AEDB480DDFA}"/>
              </a:ext>
            </a:extLst>
          </p:cNvPr>
          <p:cNvSpPr>
            <a:spLocks noGrp="1"/>
          </p:cNvSpPr>
          <p:nvPr>
            <p:ph type="subTitle" idx="1"/>
          </p:nvPr>
        </p:nvSpPr>
        <p:spPr>
          <a:xfrm>
            <a:off x="21465" y="2743200"/>
            <a:ext cx="9122535" cy="4114800"/>
          </a:xfrm>
        </p:spPr>
        <p:txBody>
          <a:bodyPr/>
          <a:lstStyle/>
          <a:p>
            <a:pPr marL="119062" indent="0" algn="l">
              <a:spcBef>
                <a:spcPts val="0"/>
              </a:spcBef>
              <a:buClrTx/>
            </a:pPr>
            <a:r>
              <a:rPr lang="en-US" sz="2200" i="1" dirty="0">
                <a:solidFill>
                  <a:srgbClr val="0000FF"/>
                </a:solidFill>
              </a:rPr>
              <a:t>Cast fossils</a:t>
            </a:r>
            <a:r>
              <a:rPr lang="en-US" sz="2200" dirty="0">
                <a:solidFill>
                  <a:schemeClr val="tx1"/>
                </a:solidFill>
              </a:rPr>
              <a:t>​ are fossils formed when sediments fill up a mold, creating a solid mass that resembles a rock. This usually happens when water seepage deposits minerals in the mold. As the mold is filled, the deposited materials harden, which produces a copy of the original fossil. The cast shows the outward appearance of how a creature once looked.</a:t>
            </a:r>
          </a:p>
          <a:p>
            <a:pPr marL="119062" indent="0" algn="l">
              <a:spcBef>
                <a:spcPts val="1200"/>
              </a:spcBef>
              <a:buClrTx/>
            </a:pPr>
            <a:r>
              <a:rPr lang="en-US" sz="2200" dirty="0">
                <a:solidFill>
                  <a:srgbClr val="FF3399"/>
                </a:solidFill>
                <a:effectLst>
                  <a:outerShdw blurRad="38100" dist="38100" dir="2700000" algn="tl">
                    <a:srgbClr val="000000">
                      <a:alpha val="43137"/>
                    </a:srgbClr>
                  </a:outerShdw>
                </a:effectLst>
              </a:rPr>
              <a:t>Although mold fossils and cast fossils seem the same, they're different. While the mold forms the outside of an object, the cast is formed from within the mold. </a:t>
            </a:r>
          </a:p>
          <a:p>
            <a:pPr marL="119062" indent="0" algn="l">
              <a:spcBef>
                <a:spcPts val="1200"/>
              </a:spcBef>
              <a:buClrTx/>
            </a:pPr>
            <a:r>
              <a:rPr lang="en-US" sz="2200" dirty="0">
                <a:solidFill>
                  <a:schemeClr val="tx1"/>
                </a:solidFill>
              </a:rPr>
              <a:t>A good way to understand the difference is to compare ice to the tray holding the ice. In other words, the tray is the mold and the ice is the cast.</a:t>
            </a:r>
            <a:endParaRPr lang="en-US" sz="2200" dirty="0">
              <a:solidFill>
                <a:schemeClr val="tx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D51AB81-225B-D2DD-3CFD-1C93D63A118F}"/>
              </a:ext>
            </a:extLst>
          </p:cNvPr>
          <p:cNvPicPr>
            <a:picLocks noChangeAspect="1"/>
          </p:cNvPicPr>
          <p:nvPr/>
        </p:nvPicPr>
        <p:blipFill rotWithShape="1">
          <a:blip r:embed="rId2"/>
          <a:srcRect l="26602" r="24502" b="76929"/>
          <a:stretch/>
        </p:blipFill>
        <p:spPr>
          <a:xfrm>
            <a:off x="4267200" y="1066800"/>
            <a:ext cx="3048000" cy="661060"/>
          </a:xfrm>
          <a:prstGeom prst="rect">
            <a:avLst/>
          </a:prstGeom>
        </p:spPr>
      </p:pic>
      <p:pic>
        <p:nvPicPr>
          <p:cNvPr id="4" name="Picture 3">
            <a:extLst>
              <a:ext uri="{FF2B5EF4-FFF2-40B4-BE49-F238E27FC236}">
                <a16:creationId xmlns:a16="http://schemas.microsoft.com/office/drawing/2014/main" id="{F1E087A1-C704-4061-D24E-1F95A3B3FE5A}"/>
              </a:ext>
            </a:extLst>
          </p:cNvPr>
          <p:cNvPicPr>
            <a:picLocks noChangeAspect="1"/>
          </p:cNvPicPr>
          <p:nvPr/>
        </p:nvPicPr>
        <p:blipFill>
          <a:blip r:embed="rId3"/>
          <a:stretch>
            <a:fillRect/>
          </a:stretch>
        </p:blipFill>
        <p:spPr>
          <a:xfrm>
            <a:off x="175938" y="0"/>
            <a:ext cx="3862662" cy="2729796"/>
          </a:xfrm>
          <a:prstGeom prst="rect">
            <a:avLst/>
          </a:prstGeom>
        </p:spPr>
      </p:pic>
    </p:spTree>
    <p:extLst>
      <p:ext uri="{BB962C8B-B14F-4D97-AF65-F5344CB8AC3E}">
        <p14:creationId xmlns:p14="http://schemas.microsoft.com/office/powerpoint/2010/main" val="281777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pic>
        <p:nvPicPr>
          <p:cNvPr id="1033" name="Google Shape;1033;p167"/>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034" name="Google Shape;1034;p167"/>
          <p:cNvSpPr txBox="1">
            <a:spLocks noGrp="1"/>
          </p:cNvSpPr>
          <p:nvPr>
            <p:ph type="title"/>
          </p:nvPr>
        </p:nvSpPr>
        <p:spPr>
          <a:xfrm>
            <a:off x="304800" y="304800"/>
            <a:ext cx="4038600" cy="868362"/>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b="1" dirty="0">
                <a:solidFill>
                  <a:srgbClr val="FFFF00"/>
                </a:solidFill>
              </a:rPr>
              <a:t>Psalm 19:1</a:t>
            </a:r>
            <a:endParaRPr b="1" dirty="0">
              <a:solidFill>
                <a:srgbClr val="FFFF00"/>
              </a:solidFill>
            </a:endParaRPr>
          </a:p>
        </p:txBody>
      </p:sp>
      <p:sp>
        <p:nvSpPr>
          <p:cNvPr id="1035" name="Google Shape;1035;p167"/>
          <p:cNvSpPr txBox="1">
            <a:spLocks noGrp="1"/>
          </p:cNvSpPr>
          <p:nvPr>
            <p:ph type="body" idx="1"/>
          </p:nvPr>
        </p:nvSpPr>
        <p:spPr>
          <a:xfrm>
            <a:off x="1066800" y="5486400"/>
            <a:ext cx="7313613" cy="1334037"/>
          </a:xfrm>
          <a:prstGeom prst="rect">
            <a:avLst/>
          </a:prstGeom>
          <a:noFill/>
          <a:ln>
            <a:noFill/>
          </a:ln>
        </p:spPr>
        <p:txBody>
          <a:bodyPr spcFirstLastPara="1" wrap="square" lIns="35700" tIns="35700" rIns="35700" bIns="35700" anchor="ctr" anchorCtr="0">
            <a:normAutofit/>
          </a:bodyPr>
          <a:lstStyle/>
          <a:p>
            <a:pPr marL="0" lvl="0" indent="0" algn="ctr" rtl="0">
              <a:spcBef>
                <a:spcPts val="0"/>
              </a:spcBef>
              <a:spcAft>
                <a:spcPts val="0"/>
              </a:spcAft>
              <a:buClr>
                <a:srgbClr val="FFFF00"/>
              </a:buClr>
              <a:buSzPts val="3200"/>
              <a:buFont typeface="Arial"/>
              <a:buNone/>
            </a:pPr>
            <a:r>
              <a:rPr lang="en-US" sz="3200" dirty="0">
                <a:solidFill>
                  <a:srgbClr val="FFFF00"/>
                </a:solidFill>
              </a:rPr>
              <a:t>“The heavens declare the glory of God, and the sky above proclaims his handiwork.”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5">
                                            <p:txEl>
                                              <p:pRg st="0" end="0"/>
                                            </p:txEl>
                                          </p:spTgt>
                                        </p:tgtEl>
                                        <p:attrNameLst>
                                          <p:attrName>style.visibility</p:attrName>
                                        </p:attrNameLst>
                                      </p:cBhvr>
                                      <p:to>
                                        <p:strVal val="visible"/>
                                      </p:to>
                                    </p:set>
                                    <p:animEffect transition="in" filter="fade">
                                      <p:cBhvr>
                                        <p:cTn id="7" dur="500"/>
                                        <p:tgtEl>
                                          <p:spTgt spid="10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34"/>
                                        </p:tgtEl>
                                        <p:attrNameLst>
                                          <p:attrName>style.visibility</p:attrName>
                                        </p:attrNameLst>
                                      </p:cBhvr>
                                      <p:to>
                                        <p:strVal val="visible"/>
                                      </p:to>
                                    </p:set>
                                    <p:animEffect transition="in" filter="fade">
                                      <p:cBhvr>
                                        <p:cTn id="1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 grpId="0"/>
      <p:bldP spid="1035"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E4EB-B012-C3FA-3527-635E0C44082E}"/>
              </a:ext>
            </a:extLst>
          </p:cNvPr>
          <p:cNvSpPr>
            <a:spLocks noGrp="1"/>
          </p:cNvSpPr>
          <p:nvPr>
            <p:ph type="title"/>
          </p:nvPr>
        </p:nvSpPr>
        <p:spPr>
          <a:xfrm>
            <a:off x="593581" y="526852"/>
            <a:ext cx="3064020" cy="1160859"/>
          </a:xfrm>
        </p:spPr>
        <p:txBody>
          <a:bodyPr/>
          <a:lstStyle/>
          <a:p>
            <a:r>
              <a:rPr lang="en-US" sz="4400" b="1" dirty="0">
                <a:solidFill>
                  <a:schemeClr val="bg2"/>
                </a:solidFill>
                <a:effectLst/>
                <a:latin typeface="Tahoma" panose="020B0604030504040204" pitchFamily="34" charset="0"/>
                <a:ea typeface="Tahoma" panose="020B0604030504040204" pitchFamily="34" charset="0"/>
                <a:cs typeface="Noto Sans Symbols"/>
              </a:rPr>
              <a:t>DNA?</a:t>
            </a:r>
            <a:endParaRPr lang="en-US" sz="11500" dirty="0">
              <a:solidFill>
                <a:schemeClr val="bg2"/>
              </a:solidFill>
            </a:endParaRPr>
          </a:p>
        </p:txBody>
      </p:sp>
      <p:sp>
        <p:nvSpPr>
          <p:cNvPr id="3" name="Text Placeholder 2">
            <a:extLst>
              <a:ext uri="{FF2B5EF4-FFF2-40B4-BE49-F238E27FC236}">
                <a16:creationId xmlns:a16="http://schemas.microsoft.com/office/drawing/2014/main" id="{020DCE7A-675D-6C18-9B73-2981CBBD2C2C}"/>
              </a:ext>
            </a:extLst>
          </p:cNvPr>
          <p:cNvSpPr>
            <a:spLocks noGrp="1"/>
          </p:cNvSpPr>
          <p:nvPr>
            <p:ph type="body" idx="1"/>
          </p:nvPr>
        </p:nvSpPr>
        <p:spPr>
          <a:xfrm>
            <a:off x="457200" y="1901997"/>
            <a:ext cx="3429000" cy="4406482"/>
          </a:xfrm>
        </p:spPr>
        <p:txBody>
          <a:bodyPr/>
          <a:lstStyle/>
          <a:p>
            <a:pPr marL="101600" indent="0" algn="ctr" fontAlgn="base">
              <a:spcBef>
                <a:spcPts val="0"/>
              </a:spcBef>
              <a:buNone/>
            </a:pPr>
            <a:r>
              <a:rPr lang="en-US" sz="3600" i="0" dirty="0">
                <a:solidFill>
                  <a:srgbClr val="0000FF"/>
                </a:solidFill>
                <a:latin typeface="Times New Roman" panose="02020603050405020304" pitchFamily="18" charset="0"/>
                <a:cs typeface="Times New Roman" panose="02020603050405020304" pitchFamily="18" charset="0"/>
              </a:rPr>
              <a:t>Only possibly found in “preserved” specimen.</a:t>
            </a:r>
            <a:endParaRPr lang="en-US" sz="2400" i="0" dirty="0">
              <a:solidFill>
                <a:srgbClr val="0000FF"/>
              </a:solidFill>
              <a:latin typeface="Times New Roman" panose="02020603050405020304" pitchFamily="18" charset="0"/>
              <a:cs typeface="Times New Roman" panose="02020603050405020304" pitchFamily="18" charset="0"/>
            </a:endParaRPr>
          </a:p>
          <a:p>
            <a:pPr marL="101600" indent="0" algn="l" fontAlgn="base">
              <a:spcBef>
                <a:spcPts val="1800"/>
              </a:spcBef>
              <a:buNone/>
            </a:pPr>
            <a:r>
              <a:rPr lang="en-US" sz="2400" i="0" dirty="0">
                <a:solidFill>
                  <a:srgbClr val="FF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DNA from dinosaurs and contemporary creatures is NOT available because there is no organic material remaining.</a:t>
            </a:r>
            <a:endParaRPr lang="en-US" sz="2400" b="0" i="0" dirty="0">
              <a:solidFill>
                <a:srgbClr val="FF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920EC125-68D9-BE00-3FFD-03713B6D791E}"/>
              </a:ext>
            </a:extLst>
          </p:cNvPr>
          <p:cNvSpPr>
            <a:spLocks noGrp="1"/>
          </p:cNvSpPr>
          <p:nvPr>
            <p:ph type="body" idx="2"/>
          </p:nvPr>
        </p:nvSpPr>
        <p:spPr>
          <a:xfrm>
            <a:off x="4114800" y="526852"/>
            <a:ext cx="4724400" cy="5781627"/>
          </a:xfrm>
        </p:spPr>
        <p:txBody>
          <a:bodyPr/>
          <a:lstStyle/>
          <a:p>
            <a:pPr marL="101600" lvl="0" indent="0">
              <a:spcBef>
                <a:spcPts val="0"/>
              </a:spcBef>
              <a:buNone/>
            </a:pPr>
            <a:r>
              <a:rPr lang="en-US" sz="2400" dirty="0">
                <a:solidFill>
                  <a:srgbClr val="00B050"/>
                </a:solidFill>
                <a:effectLst>
                  <a:outerShdw blurRad="38100" dist="38100" dir="2700000" algn="tl">
                    <a:srgbClr val="000000">
                      <a:alpha val="43137"/>
                    </a:srgbClr>
                  </a:outerShdw>
                </a:effectLst>
              </a:rPr>
              <a:t>DNA breaks down within a few years.</a:t>
            </a:r>
          </a:p>
          <a:p>
            <a:pPr marL="101600" lvl="0" indent="0">
              <a:spcBef>
                <a:spcPts val="1200"/>
              </a:spcBef>
              <a:buNone/>
            </a:pPr>
            <a:r>
              <a:rPr lang="en-US" sz="2400" dirty="0">
                <a:solidFill>
                  <a:schemeClr val="bg2"/>
                </a:solidFill>
              </a:rPr>
              <a:t>Most organisms decompose or are consumed by decomposers and scavengers before they have a chance to become fossilized.</a:t>
            </a:r>
          </a:p>
          <a:p>
            <a:pPr marL="101600" lvl="0" indent="0">
              <a:spcBef>
                <a:spcPts val="1200"/>
              </a:spcBef>
              <a:buNone/>
            </a:pPr>
            <a:r>
              <a:rPr lang="en-US" sz="2400" dirty="0">
                <a:solidFill>
                  <a:srgbClr val="FF3399"/>
                </a:solidFill>
                <a:effectLst>
                  <a:outerShdw blurRad="38100" dist="38100" dir="2700000" algn="tl">
                    <a:srgbClr val="000000">
                      <a:alpha val="43137"/>
                    </a:srgbClr>
                  </a:outerShdw>
                </a:effectLst>
              </a:rPr>
              <a:t>Only those that are </a:t>
            </a:r>
            <a:r>
              <a:rPr lang="en-US" sz="2400" b="1" dirty="0">
                <a:solidFill>
                  <a:srgbClr val="FF3399"/>
                </a:solidFill>
                <a:effectLst>
                  <a:outerShdw blurRad="38100" dist="38100" dir="2700000" algn="tl">
                    <a:srgbClr val="000000">
                      <a:alpha val="43137"/>
                    </a:srgbClr>
                  </a:outerShdw>
                </a:effectLst>
              </a:rPr>
              <a:t>buried rapidly in sediment</a:t>
            </a:r>
            <a:r>
              <a:rPr lang="en-US" sz="2400" dirty="0">
                <a:solidFill>
                  <a:srgbClr val="FF3399"/>
                </a:solidFill>
                <a:effectLst>
                  <a:outerShdw blurRad="38100" dist="38100" dir="2700000" algn="tl">
                    <a:srgbClr val="000000">
                      <a:alpha val="43137"/>
                    </a:srgbClr>
                  </a:outerShdw>
                </a:effectLst>
              </a:rPr>
              <a:t> are preserved.</a:t>
            </a:r>
          </a:p>
          <a:p>
            <a:pPr marL="101600" lvl="0" indent="0">
              <a:spcBef>
                <a:spcPts val="1200"/>
              </a:spcBef>
              <a:buNone/>
            </a:pPr>
            <a:r>
              <a:rPr lang="en-US" sz="2400" dirty="0">
                <a:solidFill>
                  <a:schemeClr val="bg2"/>
                </a:solidFill>
              </a:rPr>
              <a:t>This occurs more frequently with organisms </a:t>
            </a:r>
            <a:r>
              <a:rPr lang="en-US" sz="2400" b="1" dirty="0">
                <a:solidFill>
                  <a:schemeClr val="bg2"/>
                </a:solidFill>
              </a:rPr>
              <a:t>living in water</a:t>
            </a:r>
            <a:r>
              <a:rPr lang="en-US" sz="2400" dirty="0">
                <a:solidFill>
                  <a:schemeClr val="bg2"/>
                </a:solidFill>
              </a:rPr>
              <a:t> because the sediment is constantly settling, covering, and preserving the remains of organisms.</a:t>
            </a:r>
          </a:p>
        </p:txBody>
      </p:sp>
    </p:spTree>
    <p:extLst>
      <p:ext uri="{BB962C8B-B14F-4D97-AF65-F5344CB8AC3E}">
        <p14:creationId xmlns:p14="http://schemas.microsoft.com/office/powerpoint/2010/main" val="94583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7284004-3F0F-ADAD-E94C-0AEDB480DDFA}"/>
              </a:ext>
            </a:extLst>
          </p:cNvPr>
          <p:cNvSpPr>
            <a:spLocks noGrp="1"/>
          </p:cNvSpPr>
          <p:nvPr>
            <p:ph type="subTitle" idx="1"/>
          </p:nvPr>
        </p:nvSpPr>
        <p:spPr>
          <a:xfrm>
            <a:off x="10732" y="1600200"/>
            <a:ext cx="9122535" cy="5029200"/>
          </a:xfrm>
        </p:spPr>
        <p:txBody>
          <a:bodyPr/>
          <a:lstStyle/>
          <a:p>
            <a:pPr indent="-338138" algn="l">
              <a:spcBef>
                <a:spcPts val="1200"/>
              </a:spcBef>
              <a:buClrTx/>
              <a:buFont typeface="Arial" panose="020B0604020202020204" pitchFamily="34" charset="0"/>
              <a:buChar char="•"/>
            </a:pPr>
            <a:r>
              <a:rPr lang="en-US" sz="2400" b="1" dirty="0">
                <a:solidFill>
                  <a:schemeClr val="tx1"/>
                </a:solidFill>
                <a:effectLst>
                  <a:outerShdw blurRad="38100" dist="38100" dir="2700000" algn="tl">
                    <a:srgbClr val="000000">
                      <a:alpha val="43137"/>
                    </a:srgbClr>
                  </a:outerShdw>
                </a:effectLst>
              </a:rPr>
              <a:t>There are thousands of </a:t>
            </a:r>
            <a:r>
              <a:rPr lang="en-US" sz="2400" b="1" dirty="0">
                <a:solidFill>
                  <a:srgbClr val="0000FF"/>
                </a:solidFill>
                <a:effectLst>
                  <a:outerShdw blurRad="38100" dist="38100" dir="2700000" algn="tl">
                    <a:srgbClr val="000000">
                      <a:alpha val="43137"/>
                    </a:srgbClr>
                  </a:outerShdw>
                </a:effectLst>
              </a:rPr>
              <a:t>DISTINCT LAYERS </a:t>
            </a:r>
            <a:r>
              <a:rPr lang="en-US" sz="2400" b="1" dirty="0">
                <a:solidFill>
                  <a:schemeClr val="tx1"/>
                </a:solidFill>
                <a:effectLst>
                  <a:outerShdw blurRad="38100" dist="38100" dir="2700000" algn="tl">
                    <a:srgbClr val="000000">
                      <a:alpha val="43137"/>
                    </a:srgbClr>
                  </a:outerShdw>
                </a:effectLst>
              </a:rPr>
              <a:t>of sediment containing different fossils … versus ONE layer with all types of organisms.</a:t>
            </a:r>
          </a:p>
          <a:p>
            <a:pPr indent="-338138" algn="l">
              <a:spcBef>
                <a:spcPts val="1200"/>
              </a:spcBef>
              <a:buClrTx/>
              <a:buFont typeface="Arial" panose="020B0604020202020204" pitchFamily="34" charset="0"/>
              <a:buChar char="•"/>
            </a:pPr>
            <a:r>
              <a:rPr lang="en-US" sz="2400" dirty="0">
                <a:solidFill>
                  <a:srgbClr val="FF3399"/>
                </a:solidFill>
              </a:rPr>
              <a:t>Only a tiny decimal percentage of organisms are fossilized. Yet, </a:t>
            </a:r>
            <a:r>
              <a:rPr lang="en-US" sz="2400" dirty="0">
                <a:solidFill>
                  <a:srgbClr val="FF3399"/>
                </a:solidFill>
                <a:effectLst>
                  <a:outerShdw blurRad="38100" dist="38100" dir="2700000" algn="tl">
                    <a:srgbClr val="000000">
                      <a:alpha val="43137"/>
                    </a:srgbClr>
                  </a:outerShdw>
                </a:effectLst>
              </a:rPr>
              <a:t>millions upon millions of fossils have been discovered, meaning that billions of organisms have lived at some period in time. (</a:t>
            </a:r>
            <a:r>
              <a:rPr lang="en-US" sz="2400" dirty="0">
                <a:solidFill>
                  <a:srgbClr val="00B0F0"/>
                </a:solidFill>
                <a:effectLst>
                  <a:outerShdw blurRad="38100" dist="38100" dir="2700000" algn="tl">
                    <a:srgbClr val="000000">
                      <a:alpha val="43137"/>
                    </a:srgbClr>
                  </a:outerShdw>
                </a:effectLst>
              </a:rPr>
              <a:t>Could representatives fit in the ark?</a:t>
            </a:r>
            <a:r>
              <a:rPr lang="en-US" sz="2400" dirty="0">
                <a:solidFill>
                  <a:srgbClr val="FF3399"/>
                </a:solidFill>
                <a:effectLst>
                  <a:outerShdw blurRad="38100" dist="38100" dir="2700000" algn="tl">
                    <a:srgbClr val="000000">
                      <a:alpha val="43137"/>
                    </a:srgbClr>
                  </a:outerShdw>
                </a:effectLst>
              </a:rPr>
              <a:t>)</a:t>
            </a:r>
            <a:endParaRPr lang="en-US" sz="2400" b="1" dirty="0">
              <a:solidFill>
                <a:schemeClr val="tx1"/>
              </a:solidFill>
              <a:effectLst>
                <a:outerShdw blurRad="38100" dist="38100" dir="2700000" algn="tl">
                  <a:srgbClr val="000000">
                    <a:alpha val="43137"/>
                  </a:srgbClr>
                </a:outerShdw>
              </a:effectLst>
            </a:endParaRPr>
          </a:p>
          <a:p>
            <a:pPr indent="-338138" algn="l">
              <a:spcBef>
                <a:spcPts val="1200"/>
              </a:spcBef>
              <a:buClrTx/>
              <a:buFont typeface="Arial" panose="020B0604020202020204" pitchFamily="34" charset="0"/>
              <a:buChar char="•"/>
            </a:pPr>
            <a:r>
              <a:rPr lang="en-US" sz="2400" dirty="0">
                <a:solidFill>
                  <a:schemeClr val="tx1"/>
                </a:solidFill>
                <a:effectLst>
                  <a:outerShdw blurRad="38100" dist="38100" dir="2700000" algn="tl">
                    <a:srgbClr val="000000">
                      <a:alpha val="43137"/>
                    </a:srgbClr>
                  </a:outerShdw>
                </a:effectLst>
              </a:rPr>
              <a:t>There are MULTIPLE EVENTS (not just once) in earth’s history that caused rock strata to be overturned </a:t>
            </a:r>
            <a:r>
              <a:rPr lang="en-US" sz="2400" dirty="0">
                <a:solidFill>
                  <a:srgbClr val="FF3399"/>
                </a:solidFill>
                <a:effectLst>
                  <a:outerShdw blurRad="38100" dist="38100" dir="2700000" algn="tl">
                    <a:srgbClr val="000000">
                      <a:alpha val="43137"/>
                    </a:srgbClr>
                  </a:outerShdw>
                </a:effectLst>
              </a:rPr>
              <a:t>[</a:t>
            </a:r>
            <a:r>
              <a:rPr lang="en-US" sz="2400" i="1" dirty="0">
                <a:solidFill>
                  <a:srgbClr val="00B0F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trilobites, worm and brachiopod burrows, footprints, fossilized mud cracks, raindrop craters, graded bedding that are usually found facing downward in the rock are found facing upward</a:t>
            </a:r>
            <a:r>
              <a:rPr lang="en-US" sz="2400" dirty="0">
                <a:solidFill>
                  <a:srgbClr val="FF3399"/>
                </a:solidFill>
                <a:effectLst>
                  <a:outerShdw blurRad="38100" dist="38100" dir="2700000" algn="tl">
                    <a:srgbClr val="000000">
                      <a:alpha val="43137"/>
                    </a:srgbClr>
                  </a:outerShdw>
                </a:effectLst>
              </a:rPr>
              <a:t>]. </a:t>
            </a:r>
          </a:p>
          <a:p>
            <a:pPr indent="-338138" algn="l">
              <a:spcBef>
                <a:spcPts val="1200"/>
              </a:spcBef>
              <a:buClrTx/>
              <a:buFont typeface="Arial" panose="020B0604020202020204" pitchFamily="34" charset="0"/>
              <a:buChar char="•"/>
            </a:pPr>
            <a:r>
              <a:rPr lang="en-US" sz="2400" dirty="0">
                <a:solidFill>
                  <a:srgbClr val="0000FF"/>
                </a:solidFill>
                <a:effectLst>
                  <a:outerShdw blurRad="38100" dist="38100" dir="2700000" algn="tl">
                    <a:srgbClr val="000000">
                      <a:alpha val="43137"/>
                    </a:srgbClr>
                  </a:outerShdw>
                </a:effectLst>
              </a:rPr>
              <a:t>Sedimentary layers go up to 30,000 feet deep. This takes time.</a:t>
            </a:r>
            <a:endParaRPr lang="en-US" sz="1800" dirty="0">
              <a:solidFill>
                <a:srgbClr val="0000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Title 1">
            <a:extLst>
              <a:ext uri="{FF2B5EF4-FFF2-40B4-BE49-F238E27FC236}">
                <a16:creationId xmlns:a16="http://schemas.microsoft.com/office/drawing/2014/main" id="{002D2326-76B0-503E-05C6-F11D3D6A4506}"/>
              </a:ext>
            </a:extLst>
          </p:cNvPr>
          <p:cNvSpPr txBox="1">
            <a:spLocks/>
          </p:cNvSpPr>
          <p:nvPr/>
        </p:nvSpPr>
        <p:spPr>
          <a:xfrm>
            <a:off x="21465" y="0"/>
            <a:ext cx="9122535" cy="144779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fontAlgn="auto"/>
            <a:r>
              <a:rPr lang="en-US" b="1" kern="0" dirty="0">
                <a:solidFill>
                  <a:schemeClr val="bg2"/>
                </a:solidFill>
                <a:latin typeface="Tahoma" panose="020B0604030504040204" pitchFamily="34" charset="0"/>
                <a:ea typeface="Tahoma" panose="020B0604030504040204" pitchFamily="34" charset="0"/>
                <a:cs typeface="Noto Sans Symbols"/>
              </a:rPr>
              <a:t>Was the Fossil Record created exclusively by Noah’s Flood?</a:t>
            </a:r>
            <a:endParaRPr lang="en-US" sz="11500" kern="0" dirty="0">
              <a:solidFill>
                <a:schemeClr val="bg2"/>
              </a:solidFill>
            </a:endParaRPr>
          </a:p>
        </p:txBody>
      </p:sp>
    </p:spTree>
    <p:extLst>
      <p:ext uri="{BB962C8B-B14F-4D97-AF65-F5344CB8AC3E}">
        <p14:creationId xmlns:p14="http://schemas.microsoft.com/office/powerpoint/2010/main" val="411696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888305-61F3-8B40-18D4-FECD57401EF6}"/>
              </a:ext>
            </a:extLst>
          </p:cNvPr>
          <p:cNvPicPr>
            <a:picLocks noChangeAspect="1"/>
          </p:cNvPicPr>
          <p:nvPr/>
        </p:nvPicPr>
        <p:blipFill>
          <a:blip r:embed="rId2"/>
          <a:stretch>
            <a:fillRect/>
          </a:stretch>
        </p:blipFill>
        <p:spPr>
          <a:xfrm>
            <a:off x="5664781" y="1295400"/>
            <a:ext cx="3457754" cy="4953000"/>
          </a:xfrm>
          <a:prstGeom prst="rect">
            <a:avLst/>
          </a:prstGeom>
        </p:spPr>
      </p:pic>
      <p:sp>
        <p:nvSpPr>
          <p:cNvPr id="3" name="Subtitle 2">
            <a:extLst>
              <a:ext uri="{FF2B5EF4-FFF2-40B4-BE49-F238E27FC236}">
                <a16:creationId xmlns:a16="http://schemas.microsoft.com/office/drawing/2014/main" id="{E7284004-3F0F-ADAD-E94C-0AEDB480DDFA}"/>
              </a:ext>
            </a:extLst>
          </p:cNvPr>
          <p:cNvSpPr>
            <a:spLocks noGrp="1"/>
          </p:cNvSpPr>
          <p:nvPr>
            <p:ph type="subTitle" idx="1"/>
          </p:nvPr>
        </p:nvSpPr>
        <p:spPr>
          <a:xfrm>
            <a:off x="21465" y="457201"/>
            <a:ext cx="5845935" cy="6400798"/>
          </a:xfrm>
        </p:spPr>
        <p:txBody>
          <a:bodyPr/>
          <a:lstStyle/>
          <a:p>
            <a:pPr marL="0" indent="6350" algn="l">
              <a:spcBef>
                <a:spcPts val="0"/>
              </a:spcBef>
            </a:pPr>
            <a:r>
              <a:rPr lang="en-US" sz="2400" dirty="0">
                <a:solidFill>
                  <a:schemeClr val="tx1"/>
                </a:solidFill>
              </a:rPr>
              <a:t>Multitudes of sedimentary rock layers are exposed in the Grand Canyon for all to see. </a:t>
            </a:r>
          </a:p>
          <a:p>
            <a:pPr marL="0" indent="6350" algn="l">
              <a:spcBef>
                <a:spcPts val="1200"/>
              </a:spcBef>
            </a:pPr>
            <a:r>
              <a:rPr lang="en-US" sz="2400" dirty="0">
                <a:solidFill>
                  <a:srgbClr val="0000FF"/>
                </a:solidFill>
              </a:rPr>
              <a:t>The shades of color from one layer to the next going down over one mile deep from the canyon rim down to the Colorado River tells us that there is an </a:t>
            </a:r>
            <a:r>
              <a:rPr lang="en-US" sz="2400" dirty="0">
                <a:solidFill>
                  <a:srgbClr val="FF0000"/>
                </a:solidFill>
                <a:effectLst>
                  <a:outerShdw blurRad="38100" dist="38100" dir="2700000" algn="tl">
                    <a:srgbClr val="000000">
                      <a:alpha val="43137"/>
                    </a:srgbClr>
                  </a:outerShdw>
                </a:effectLst>
              </a:rPr>
              <a:t>INCREDIBLY VAST AND CHANGING HISTORY</a:t>
            </a:r>
            <a:r>
              <a:rPr lang="en-US" sz="2400" dirty="0">
                <a:solidFill>
                  <a:srgbClr val="0000FF"/>
                </a:solidFill>
              </a:rPr>
              <a:t> associated with how these layers were deposited. </a:t>
            </a:r>
          </a:p>
          <a:p>
            <a:pPr marL="0" indent="6350" algn="l">
              <a:spcBef>
                <a:spcPts val="1200"/>
              </a:spcBef>
            </a:pPr>
            <a:r>
              <a:rPr lang="en-US" sz="2400" dirty="0">
                <a:solidFill>
                  <a:schemeClr val="tx1"/>
                </a:solidFill>
              </a:rPr>
              <a:t>We find fossils in many of these layers, showing the history of life forms going backward in time as you go down through the successive layers to earlier time periods. </a:t>
            </a:r>
          </a:p>
          <a:p>
            <a:pPr marL="0" indent="6350" algn="l">
              <a:spcBef>
                <a:spcPts val="1200"/>
              </a:spcBef>
            </a:pPr>
            <a:r>
              <a:rPr lang="en-US" sz="2400" dirty="0">
                <a:solidFill>
                  <a:srgbClr val="0000FF"/>
                </a:solidFill>
              </a:rPr>
              <a:t>Fossils CHANGE from layer to layer, indicating dramatic changes in the environment and in the species of life populating the Earth, and also may imply long periods of time.</a:t>
            </a:r>
          </a:p>
          <a:p>
            <a:pPr marL="0" indent="6350" algn="l">
              <a:spcBef>
                <a:spcPts val="0"/>
              </a:spcBef>
            </a:pPr>
            <a:endParaRPr lang="en-US" sz="2000" dirty="0">
              <a:solidFill>
                <a:schemeClr val="tx1"/>
              </a:solidFill>
            </a:endParaRPr>
          </a:p>
        </p:txBody>
      </p:sp>
      <p:sp>
        <p:nvSpPr>
          <p:cNvPr id="4" name="Title 1">
            <a:extLst>
              <a:ext uri="{FF2B5EF4-FFF2-40B4-BE49-F238E27FC236}">
                <a16:creationId xmlns:a16="http://schemas.microsoft.com/office/drawing/2014/main" id="{002D2326-76B0-503E-05C6-F11D3D6A4506}"/>
              </a:ext>
            </a:extLst>
          </p:cNvPr>
          <p:cNvSpPr txBox="1">
            <a:spLocks/>
          </p:cNvSpPr>
          <p:nvPr/>
        </p:nvSpPr>
        <p:spPr>
          <a:xfrm>
            <a:off x="21465" y="1"/>
            <a:ext cx="9122535" cy="45719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fontAlgn="auto"/>
            <a:r>
              <a:rPr lang="en-US" sz="2000" b="1" kern="0" dirty="0">
                <a:solidFill>
                  <a:schemeClr val="bg2"/>
                </a:solidFill>
                <a:latin typeface="Tahoma" panose="020B0604030504040204" pitchFamily="34" charset="0"/>
                <a:ea typeface="Tahoma" panose="020B0604030504040204" pitchFamily="34" charset="0"/>
                <a:cs typeface="Noto Sans Symbols"/>
              </a:rPr>
              <a:t>Many processes exist suggesting long periods of time.</a:t>
            </a:r>
            <a:endParaRPr lang="en-US" sz="6000" kern="0" dirty="0">
              <a:solidFill>
                <a:schemeClr val="bg2"/>
              </a:solidFill>
            </a:endParaRPr>
          </a:p>
        </p:txBody>
      </p:sp>
    </p:spTree>
    <p:extLst>
      <p:ext uri="{BB962C8B-B14F-4D97-AF65-F5344CB8AC3E}">
        <p14:creationId xmlns:p14="http://schemas.microsoft.com/office/powerpoint/2010/main" val="322678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7284004-3F0F-ADAD-E94C-0AEDB480DDFA}"/>
              </a:ext>
            </a:extLst>
          </p:cNvPr>
          <p:cNvSpPr>
            <a:spLocks noGrp="1"/>
          </p:cNvSpPr>
          <p:nvPr>
            <p:ph type="subTitle" idx="1"/>
          </p:nvPr>
        </p:nvSpPr>
        <p:spPr>
          <a:xfrm>
            <a:off x="21465" y="542305"/>
            <a:ext cx="9122535" cy="6172199"/>
          </a:xfrm>
        </p:spPr>
        <p:txBody>
          <a:bodyPr/>
          <a:lstStyle/>
          <a:p>
            <a:pPr marL="0" indent="6350" algn="l">
              <a:spcBef>
                <a:spcPts val="0"/>
              </a:spcBef>
            </a:pPr>
            <a:r>
              <a:rPr lang="en-US" sz="2200" dirty="0">
                <a:solidFill>
                  <a:srgbClr val="0000FF"/>
                </a:solidFill>
              </a:rPr>
              <a:t>Rates of CORAL REEF build-up, tectonic plate activity, mountain building, certain weathering and erosion rates, and even the rate of continental mass build-up SUGGEST a minimum of several hundred MILLION YEARS OF TIME necessary for what we see today to have been produced. </a:t>
            </a:r>
          </a:p>
          <a:p>
            <a:pPr marL="0" indent="6350" algn="l">
              <a:spcBef>
                <a:spcPts val="1200"/>
              </a:spcBef>
            </a:pPr>
            <a:r>
              <a:rPr lang="en-US" sz="2200" dirty="0">
                <a:solidFill>
                  <a:schemeClr val="tx1"/>
                </a:solidFill>
              </a:rPr>
              <a:t>There are ways of showing how these processes occurred at fairly constant rates throughout history. The process of coral reef, sand bar, and carbonate deposit formation is by nature a </a:t>
            </a:r>
            <a:r>
              <a:rPr lang="en-US" sz="2200" b="1" dirty="0">
                <a:solidFill>
                  <a:srgbClr val="FF0000"/>
                </a:solidFill>
              </a:rPr>
              <a:t>GRADUAL BUILD-UP</a:t>
            </a:r>
            <a:r>
              <a:rPr lang="en-US" sz="2200" dirty="0">
                <a:solidFill>
                  <a:schemeClr val="tx1"/>
                </a:solidFill>
              </a:rPr>
              <a:t>. Tectonic plate activity is presently recorded in successive layers of rock being pushed outward while new rock is deposited on the ocean floor surrounding the mid-Atlantic Ridge.</a:t>
            </a:r>
          </a:p>
          <a:p>
            <a:pPr marL="0" indent="6350" algn="l">
              <a:spcBef>
                <a:spcPts val="1200"/>
              </a:spcBef>
            </a:pPr>
            <a:r>
              <a:rPr lang="en-US" sz="2200" dirty="0">
                <a:solidFill>
                  <a:srgbClr val="0000FF"/>
                </a:solidFill>
              </a:rPr>
              <a:t>Both reflections of laser light off of the Moon and the pattern of rock deposition indicate a </a:t>
            </a:r>
            <a:r>
              <a:rPr lang="en-US" sz="2200" b="1" dirty="0">
                <a:solidFill>
                  <a:srgbClr val="FF0000"/>
                </a:solidFill>
              </a:rPr>
              <a:t>SLOW, CONTINUAL PROCESS</a:t>
            </a:r>
            <a:r>
              <a:rPr lang="en-US" sz="2200" dirty="0">
                <a:solidFill>
                  <a:srgbClr val="0000FF"/>
                </a:solidFill>
              </a:rPr>
              <a:t>. </a:t>
            </a:r>
          </a:p>
          <a:p>
            <a:pPr marL="0" indent="6350" algn="l">
              <a:spcBef>
                <a:spcPts val="1200"/>
              </a:spcBef>
            </a:pPr>
            <a:r>
              <a:rPr lang="en-US" sz="2200" dirty="0">
                <a:solidFill>
                  <a:schemeClr val="tx1"/>
                </a:solidFill>
              </a:rPr>
              <a:t>Consideration of whether all of these processes could have occurred in a large scale rapid event in the past leads to some absurd consequences. For example, any faster tectonic plate motion in the past would have been accompanied by extremely violent earthquakes that would have left many other evidences behind in their wake (</a:t>
            </a:r>
            <a:r>
              <a:rPr lang="en-US" sz="2200" i="1" dirty="0">
                <a:solidFill>
                  <a:schemeClr val="tx1"/>
                </a:solidFill>
                <a:latin typeface="Times New Roman" panose="02020603050405020304" pitchFamily="18" charset="0"/>
                <a:cs typeface="Times New Roman" panose="02020603050405020304" pitchFamily="18" charset="0"/>
              </a:rPr>
              <a:t>but no evidences were found</a:t>
            </a:r>
            <a:r>
              <a:rPr lang="en-US" sz="2200" dirty="0">
                <a:solidFill>
                  <a:schemeClr val="tx1"/>
                </a:solidFill>
              </a:rPr>
              <a:t>).</a:t>
            </a:r>
            <a:endParaRPr lang="en-US" sz="2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Title 1">
            <a:extLst>
              <a:ext uri="{FF2B5EF4-FFF2-40B4-BE49-F238E27FC236}">
                <a16:creationId xmlns:a16="http://schemas.microsoft.com/office/drawing/2014/main" id="{002D2326-76B0-503E-05C6-F11D3D6A4506}"/>
              </a:ext>
            </a:extLst>
          </p:cNvPr>
          <p:cNvSpPr txBox="1">
            <a:spLocks/>
          </p:cNvSpPr>
          <p:nvPr/>
        </p:nvSpPr>
        <p:spPr>
          <a:xfrm>
            <a:off x="21465" y="76200"/>
            <a:ext cx="9122535" cy="45719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fontAlgn="auto"/>
            <a:r>
              <a:rPr lang="en-US" sz="2000" b="1" kern="0" dirty="0">
                <a:solidFill>
                  <a:schemeClr val="bg2"/>
                </a:solidFill>
                <a:latin typeface="Tahoma" panose="020B0604030504040204" pitchFamily="34" charset="0"/>
                <a:ea typeface="Tahoma" panose="020B0604030504040204" pitchFamily="34" charset="0"/>
                <a:cs typeface="Noto Sans Symbols"/>
              </a:rPr>
              <a:t>Many processes exist suggesting long periods of time.</a:t>
            </a:r>
            <a:endParaRPr lang="en-US" sz="6000" kern="0" dirty="0">
              <a:solidFill>
                <a:schemeClr val="bg2"/>
              </a:solidFill>
            </a:endParaRPr>
          </a:p>
        </p:txBody>
      </p:sp>
    </p:spTree>
    <p:extLst>
      <p:ext uri="{BB962C8B-B14F-4D97-AF65-F5344CB8AC3E}">
        <p14:creationId xmlns:p14="http://schemas.microsoft.com/office/powerpoint/2010/main" val="399082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066800" y="152400"/>
            <a:ext cx="7772400" cy="762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Radioactive Dating</a:t>
            </a:r>
          </a:p>
        </p:txBody>
      </p:sp>
      <p:sp>
        <p:nvSpPr>
          <p:cNvPr id="21507" name="TextBox 5"/>
          <p:cNvSpPr>
            <a:spLocks noGrp="1" noChangeArrowheads="1"/>
          </p:cNvSpPr>
          <p:nvPr>
            <p:ph idx="1"/>
          </p:nvPr>
        </p:nvSpPr>
        <p:spPr>
          <a:xfrm>
            <a:off x="990600" y="990600"/>
            <a:ext cx="8001000" cy="1905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4763" eaLnBrk="1" hangingPunct="1">
              <a:spcBef>
                <a:spcPts val="600"/>
              </a:spcBef>
              <a:buClrTx/>
              <a:buSzTx/>
              <a:buNone/>
            </a:pPr>
            <a:r>
              <a:rPr lang="en-US" sz="2800" dirty="0">
                <a:solidFill>
                  <a:srgbClr val="FF0000"/>
                </a:solidFill>
              </a:rPr>
              <a:t>According to the Theory of Evolution, the universe is over 13 Billion years old and our Earth is considered 4.5 Billion years old all based on radioactive dating. </a:t>
            </a:r>
            <a:r>
              <a:rPr lang="en-US" sz="2800" dirty="0">
                <a:solidFill>
                  <a:srgbClr val="7030A0"/>
                </a:solidFill>
              </a:rPr>
              <a:t>Fact or Fiction?</a:t>
            </a:r>
          </a:p>
          <a:p>
            <a:pPr marL="0" indent="4763" eaLnBrk="1" hangingPunct="1">
              <a:spcBef>
                <a:spcPts val="600"/>
              </a:spcBef>
              <a:buClrTx/>
              <a:buSzTx/>
              <a:buNone/>
            </a:pPr>
            <a:endParaRPr lang="en-US" sz="1000" dirty="0"/>
          </a:p>
          <a:p>
            <a:pPr>
              <a:spcBef>
                <a:spcPct val="0"/>
              </a:spcBef>
              <a:buClrTx/>
              <a:buSzTx/>
              <a:buFontTx/>
              <a:buNone/>
            </a:pPr>
            <a:endParaRPr lang="en-US" altLang="en-US" dirty="0"/>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20C6E81C-03D5-4E61-820B-84E7DF263E17}"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64</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pic>
        <p:nvPicPr>
          <p:cNvPr id="2" name="Picture 1">
            <a:extLst>
              <a:ext uri="{FF2B5EF4-FFF2-40B4-BE49-F238E27FC236}">
                <a16:creationId xmlns:a16="http://schemas.microsoft.com/office/drawing/2014/main" id="{AE93F52A-31E4-4244-86D4-E84D19BE1BC4}"/>
              </a:ext>
            </a:extLst>
          </p:cNvPr>
          <p:cNvPicPr>
            <a:picLocks noChangeAspect="1"/>
          </p:cNvPicPr>
          <p:nvPr/>
        </p:nvPicPr>
        <p:blipFill>
          <a:blip r:embed="rId2"/>
          <a:stretch>
            <a:fillRect/>
          </a:stretch>
        </p:blipFill>
        <p:spPr>
          <a:xfrm>
            <a:off x="1234117" y="3005954"/>
            <a:ext cx="7437765" cy="3132091"/>
          </a:xfrm>
          <a:prstGeom prst="rect">
            <a:avLst/>
          </a:prstGeom>
        </p:spPr>
      </p:pic>
    </p:spTree>
    <p:extLst>
      <p:ext uri="{BB962C8B-B14F-4D97-AF65-F5344CB8AC3E}">
        <p14:creationId xmlns:p14="http://schemas.microsoft.com/office/powerpoint/2010/main" val="411534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fade">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6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066800" y="152400"/>
            <a:ext cx="7772400" cy="762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 Gap Theory</a:t>
            </a:r>
          </a:p>
        </p:txBody>
      </p:sp>
      <p:sp>
        <p:nvSpPr>
          <p:cNvPr id="21507" name="TextBox 5"/>
          <p:cNvSpPr>
            <a:spLocks noGrp="1" noChangeArrowheads="1"/>
          </p:cNvSpPr>
          <p:nvPr>
            <p:ph idx="1"/>
          </p:nvPr>
        </p:nvSpPr>
        <p:spPr>
          <a:xfrm>
            <a:off x="1044677" y="1219200"/>
            <a:ext cx="8001000" cy="5029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4763" eaLnBrk="1" hangingPunct="1">
              <a:spcBef>
                <a:spcPts val="600"/>
              </a:spcBef>
              <a:buClrTx/>
              <a:buSzTx/>
              <a:buNone/>
            </a:pPr>
            <a:r>
              <a:rPr lang="en-US" sz="2400" dirty="0">
                <a:solidFill>
                  <a:srgbClr val="FF0000"/>
                </a:solidFill>
              </a:rPr>
              <a:t>Many Christians assume the gap theory relates to an improper rendering of scripture that may belittle the Bible, and compromise with evolution. It does NOT have to.</a:t>
            </a:r>
          </a:p>
          <a:p>
            <a:pPr marL="0" indent="4763" eaLnBrk="1" hangingPunct="1">
              <a:spcBef>
                <a:spcPts val="1800"/>
              </a:spcBef>
              <a:buClrTx/>
              <a:buSzTx/>
              <a:buNone/>
            </a:pPr>
            <a:r>
              <a:rPr lang="en-US" sz="2400" dirty="0"/>
              <a:t>A significant number of believers in Jesus hold to at least some form of the “Gap” theory.</a:t>
            </a:r>
          </a:p>
          <a:p>
            <a:pPr marL="0" indent="4763" eaLnBrk="1" hangingPunct="1">
              <a:spcBef>
                <a:spcPts val="1800"/>
              </a:spcBef>
              <a:buClrTx/>
              <a:buSzTx/>
              <a:buNone/>
            </a:pPr>
            <a:r>
              <a:rPr lang="en-US" sz="2400" dirty="0">
                <a:solidFill>
                  <a:srgbClr val="0000FF"/>
                </a:solidFill>
              </a:rPr>
              <a:t>“</a:t>
            </a:r>
            <a:r>
              <a:rPr lang="en-US" sz="2400" i="1" dirty="0">
                <a:solidFill>
                  <a:srgbClr val="0000FF"/>
                </a:solidFill>
                <a:latin typeface="+mj-lt"/>
              </a:rPr>
              <a:t>And the Earth </a:t>
            </a:r>
            <a:r>
              <a:rPr lang="en-US" sz="2400" b="1" i="1" dirty="0">
                <a:solidFill>
                  <a:srgbClr val="00B050"/>
                </a:solidFill>
                <a:effectLst>
                  <a:outerShdw blurRad="38100" dist="38100" dir="2700000" algn="tl">
                    <a:srgbClr val="000000">
                      <a:alpha val="43137"/>
                    </a:srgbClr>
                  </a:outerShdw>
                </a:effectLst>
                <a:latin typeface="+mj-lt"/>
              </a:rPr>
              <a:t>BECAME</a:t>
            </a:r>
            <a:r>
              <a:rPr lang="en-US" sz="2400" i="1" dirty="0">
                <a:solidFill>
                  <a:srgbClr val="0000FF"/>
                </a:solidFill>
                <a:latin typeface="+mj-lt"/>
              </a:rPr>
              <a:t> waste and void</a:t>
            </a:r>
            <a:r>
              <a:rPr lang="en-US" sz="2400" dirty="0">
                <a:solidFill>
                  <a:srgbClr val="0000FF"/>
                </a:solidFill>
              </a:rPr>
              <a:t>?” Genesis 1:2</a:t>
            </a:r>
          </a:p>
          <a:p>
            <a:pPr marL="0" indent="4763" eaLnBrk="1" hangingPunct="1">
              <a:spcBef>
                <a:spcPts val="1800"/>
              </a:spcBef>
              <a:buClrTx/>
              <a:buSzTx/>
              <a:buNone/>
            </a:pPr>
            <a:r>
              <a:rPr lang="en-US" sz="2400" dirty="0">
                <a:solidFill>
                  <a:srgbClr val="FF0000"/>
                </a:solidFill>
                <a:effectLst>
                  <a:outerShdw blurRad="38100" dist="38100" dir="2700000" algn="tl">
                    <a:srgbClr val="000000">
                      <a:alpha val="43137"/>
                    </a:srgbClr>
                  </a:outerShdw>
                </a:effectLst>
                <a:latin typeface="+mj-lt"/>
              </a:rPr>
              <a:t>The Hebrew word </a:t>
            </a:r>
            <a:r>
              <a:rPr lang="en-US" sz="2400" i="1" dirty="0" err="1">
                <a:solidFill>
                  <a:srgbClr val="FF0000"/>
                </a:solidFill>
                <a:effectLst>
                  <a:outerShdw blurRad="38100" dist="38100" dir="2700000" algn="tl">
                    <a:srgbClr val="000000">
                      <a:alpha val="43137"/>
                    </a:srgbClr>
                  </a:outerShdw>
                </a:effectLst>
                <a:latin typeface="+mj-lt"/>
              </a:rPr>
              <a:t>hayah</a:t>
            </a:r>
            <a:r>
              <a:rPr lang="en-US" sz="2400" dirty="0">
                <a:solidFill>
                  <a:srgbClr val="FF0000"/>
                </a:solidFill>
                <a:effectLst>
                  <a:outerShdw blurRad="38100" dist="38100" dir="2700000" algn="tl">
                    <a:srgbClr val="000000">
                      <a:alpha val="43137"/>
                    </a:srgbClr>
                  </a:outerShdw>
                </a:effectLst>
                <a:latin typeface="+mj-lt"/>
              </a:rPr>
              <a:t> can be translated “was” or “became”. E.g. </a:t>
            </a:r>
            <a:r>
              <a:rPr lang="en-US" sz="2400" i="1" dirty="0">
                <a:solidFill>
                  <a:srgbClr val="FF0000"/>
                </a:solidFill>
                <a:effectLst>
                  <a:outerShdw blurRad="38100" dist="38100" dir="2700000" algn="tl">
                    <a:srgbClr val="000000">
                      <a:alpha val="43137"/>
                    </a:srgbClr>
                  </a:outerShdw>
                </a:effectLst>
                <a:latin typeface="+mj-lt"/>
              </a:rPr>
              <a:t>The man has “become” like one of us (Genesis 3:22).</a:t>
            </a:r>
          </a:p>
          <a:p>
            <a:pPr marL="0" indent="4763" eaLnBrk="1" hangingPunct="1">
              <a:spcBef>
                <a:spcPts val="1800"/>
              </a:spcBef>
              <a:buClrTx/>
              <a:buSzTx/>
              <a:buNone/>
            </a:pPr>
            <a:r>
              <a:rPr lang="en-US" sz="2400" dirty="0">
                <a:latin typeface="+mj-lt"/>
              </a:rPr>
              <a:t>Proponents of this view insert Satan’s fall (Ezekiel 28, Isaiah 14) in the “gap” as well as the millions to billions of years of history, including dinosaurs, etc..</a:t>
            </a:r>
          </a:p>
        </p:txBody>
      </p:sp>
    </p:spTree>
    <p:extLst>
      <p:ext uri="{BB962C8B-B14F-4D97-AF65-F5344CB8AC3E}">
        <p14:creationId xmlns:p14="http://schemas.microsoft.com/office/powerpoint/2010/main" val="210084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wipe(left)">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wipe(left)">
                                      <p:cBhvr>
                                        <p:cTn id="12" dur="500"/>
                                        <p:tgtEl>
                                          <p:spTgt spid="215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507">
                                            <p:txEl>
                                              <p:pRg st="2" end="2"/>
                                            </p:txEl>
                                          </p:spTgt>
                                        </p:tgtEl>
                                        <p:attrNameLst>
                                          <p:attrName>style.visibility</p:attrName>
                                        </p:attrNameLst>
                                      </p:cBhvr>
                                      <p:to>
                                        <p:strVal val="visible"/>
                                      </p:to>
                                    </p:set>
                                    <p:animEffect transition="in" filter="wipe(left)">
                                      <p:cBhvr>
                                        <p:cTn id="17" dur="500"/>
                                        <p:tgtEl>
                                          <p:spTgt spid="215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507">
                                            <p:txEl>
                                              <p:pRg st="3" end="3"/>
                                            </p:txEl>
                                          </p:spTgt>
                                        </p:tgtEl>
                                        <p:attrNameLst>
                                          <p:attrName>style.visibility</p:attrName>
                                        </p:attrNameLst>
                                      </p:cBhvr>
                                      <p:to>
                                        <p:strVal val="visible"/>
                                      </p:to>
                                    </p:set>
                                    <p:animEffect transition="in" filter="wipe(left)">
                                      <p:cBhvr>
                                        <p:cTn id="22" dur="500"/>
                                        <p:tgtEl>
                                          <p:spTgt spid="215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507">
                                            <p:txEl>
                                              <p:pRg st="4" end="4"/>
                                            </p:txEl>
                                          </p:spTgt>
                                        </p:tgtEl>
                                        <p:attrNameLst>
                                          <p:attrName>style.visibility</p:attrName>
                                        </p:attrNameLst>
                                      </p:cBhvr>
                                      <p:to>
                                        <p:strVal val="visible"/>
                                      </p:to>
                                    </p:set>
                                    <p:animEffect transition="in" filter="wipe(left)">
                                      <p:cBhvr>
                                        <p:cTn id="27" dur="500"/>
                                        <p:tgtEl>
                                          <p:spTgt spid="215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066800" y="152400"/>
            <a:ext cx="7772400" cy="762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3200" dirty="0"/>
              <a:t>Did God Create Waste and Darkness?</a:t>
            </a:r>
          </a:p>
        </p:txBody>
      </p:sp>
      <p:sp>
        <p:nvSpPr>
          <p:cNvPr id="21507" name="TextBox 5"/>
          <p:cNvSpPr>
            <a:spLocks noGrp="1" noChangeArrowheads="1"/>
          </p:cNvSpPr>
          <p:nvPr>
            <p:ph idx="1"/>
          </p:nvPr>
        </p:nvSpPr>
        <p:spPr>
          <a:xfrm>
            <a:off x="1066800" y="990600"/>
            <a:ext cx="8001000" cy="5638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4763" eaLnBrk="1" hangingPunct="1">
              <a:spcBef>
                <a:spcPts val="1200"/>
              </a:spcBef>
              <a:buClrTx/>
              <a:buSzTx/>
              <a:buNone/>
            </a:pPr>
            <a:r>
              <a:rPr lang="en-US" sz="2400" dirty="0">
                <a:solidFill>
                  <a:srgbClr val="0000FF"/>
                </a:solidFill>
                <a:latin typeface="+mj-lt"/>
              </a:rPr>
              <a:t>“</a:t>
            </a:r>
            <a:r>
              <a:rPr lang="en-US" sz="2400" i="1" dirty="0">
                <a:solidFill>
                  <a:srgbClr val="0000FF"/>
                </a:solidFill>
                <a:latin typeface="+mj-lt"/>
              </a:rPr>
              <a:t>And the earth became waste/formless (</a:t>
            </a:r>
            <a:r>
              <a:rPr lang="en-US" sz="2400" i="1" dirty="0" err="1">
                <a:solidFill>
                  <a:srgbClr val="0000FF"/>
                </a:solidFill>
              </a:rPr>
              <a:t>tohu</a:t>
            </a:r>
            <a:r>
              <a:rPr lang="en-US" sz="2400" i="1" dirty="0">
                <a:solidFill>
                  <a:srgbClr val="0000FF"/>
                </a:solidFill>
                <a:latin typeface="+mj-lt"/>
              </a:rPr>
              <a:t>) and empty/void (</a:t>
            </a:r>
            <a:r>
              <a:rPr lang="en-US" sz="2400" i="1" dirty="0" err="1">
                <a:solidFill>
                  <a:srgbClr val="0000FF"/>
                </a:solidFill>
              </a:rPr>
              <a:t>bohu</a:t>
            </a:r>
            <a:r>
              <a:rPr lang="en-US" sz="2400" i="1" dirty="0">
                <a:solidFill>
                  <a:srgbClr val="0000FF"/>
                </a:solidFill>
                <a:latin typeface="+mj-lt"/>
              </a:rPr>
              <a:t>)</a:t>
            </a:r>
            <a:r>
              <a:rPr lang="en-US" sz="2400" dirty="0">
                <a:solidFill>
                  <a:srgbClr val="0000FF"/>
                </a:solidFill>
                <a:latin typeface="+mj-lt"/>
              </a:rPr>
              <a:t>.” Genesis 1:2</a:t>
            </a:r>
          </a:p>
          <a:p>
            <a:pPr marL="0" indent="4763" eaLnBrk="1" hangingPunct="1">
              <a:spcBef>
                <a:spcPts val="1200"/>
              </a:spcBef>
              <a:buClrTx/>
              <a:buSzTx/>
              <a:buNone/>
            </a:pPr>
            <a:r>
              <a:rPr lang="en-US" sz="2400" dirty="0">
                <a:solidFill>
                  <a:srgbClr val="FF0000"/>
                </a:solidFill>
                <a:latin typeface="+mj-lt"/>
              </a:rPr>
              <a:t>The meaning of a Biblical Hebrew word is derived from the way it is used in the scriptures and from its root (etymology).</a:t>
            </a:r>
          </a:p>
          <a:p>
            <a:pPr marL="0" indent="4763" eaLnBrk="1" hangingPunct="1">
              <a:spcBef>
                <a:spcPts val="1200"/>
              </a:spcBef>
              <a:buClrTx/>
              <a:buSzTx/>
              <a:buNone/>
            </a:pPr>
            <a:r>
              <a:rPr lang="en-US" sz="2400" dirty="0">
                <a:solidFill>
                  <a:srgbClr val="FF3399"/>
                </a:solidFill>
                <a:latin typeface="+mj-lt"/>
              </a:rPr>
              <a:t>“</a:t>
            </a:r>
            <a:r>
              <a:rPr lang="en-US" sz="2400" dirty="0">
                <a:solidFill>
                  <a:srgbClr val="0000FF"/>
                </a:solidFill>
                <a:latin typeface="+mj-lt"/>
              </a:rPr>
              <a:t>He who created the heavens, He is God; He who fashioned and made the earth, He founded it; </a:t>
            </a:r>
            <a:r>
              <a:rPr lang="en-US" sz="2400" b="1" i="1" dirty="0">
                <a:solidFill>
                  <a:srgbClr val="00B050"/>
                </a:solidFill>
                <a:effectLst>
                  <a:outerShdw blurRad="38100" dist="38100" dir="2700000" algn="tl">
                    <a:srgbClr val="000000">
                      <a:alpha val="43137"/>
                    </a:srgbClr>
                  </a:outerShdw>
                </a:effectLst>
                <a:latin typeface="+mj-lt"/>
              </a:rPr>
              <a:t>He did not create it </a:t>
            </a:r>
            <a:r>
              <a:rPr lang="en-US" sz="2400" i="1" dirty="0">
                <a:solidFill>
                  <a:srgbClr val="0000FF"/>
                </a:solidFill>
              </a:rPr>
              <a:t>(</a:t>
            </a:r>
            <a:r>
              <a:rPr lang="en-US" sz="2400" i="1" dirty="0" err="1">
                <a:solidFill>
                  <a:srgbClr val="0000FF"/>
                </a:solidFill>
              </a:rPr>
              <a:t>tohu</a:t>
            </a:r>
            <a:r>
              <a:rPr lang="en-US" sz="2400" i="1" dirty="0">
                <a:solidFill>
                  <a:srgbClr val="0000FF"/>
                </a:solidFill>
              </a:rPr>
              <a:t>) </a:t>
            </a:r>
            <a:r>
              <a:rPr lang="en-US" sz="2400" b="1" i="1" dirty="0">
                <a:solidFill>
                  <a:srgbClr val="00B050"/>
                </a:solidFill>
                <a:effectLst>
                  <a:outerShdw blurRad="38100" dist="38100" dir="2700000" algn="tl">
                    <a:srgbClr val="000000">
                      <a:alpha val="43137"/>
                    </a:srgbClr>
                  </a:outerShdw>
                </a:effectLst>
                <a:latin typeface="+mj-lt"/>
              </a:rPr>
              <a:t>waste/chaos/void/empty/in vain</a:t>
            </a:r>
            <a:r>
              <a:rPr lang="en-US" sz="2400" dirty="0">
                <a:solidFill>
                  <a:srgbClr val="FF3399"/>
                </a:solidFill>
                <a:latin typeface="+mj-lt"/>
              </a:rPr>
              <a:t>”.</a:t>
            </a:r>
            <a:r>
              <a:rPr lang="en-US" sz="2400" dirty="0">
                <a:solidFill>
                  <a:srgbClr val="0000FF"/>
                </a:solidFill>
                <a:latin typeface="+mj-lt"/>
              </a:rPr>
              <a:t> </a:t>
            </a:r>
            <a:r>
              <a:rPr lang="en-US" sz="2400" dirty="0">
                <a:solidFill>
                  <a:srgbClr val="FF3399"/>
                </a:solidFill>
              </a:rPr>
              <a:t>Isaiah 45:18</a:t>
            </a:r>
            <a:endParaRPr lang="en-US" sz="2400" dirty="0">
              <a:solidFill>
                <a:srgbClr val="0000FF"/>
              </a:solidFill>
              <a:latin typeface="+mj-lt"/>
            </a:endParaRPr>
          </a:p>
          <a:p>
            <a:pPr marL="0" indent="4763" eaLnBrk="1" hangingPunct="1">
              <a:spcBef>
                <a:spcPts val="1200"/>
              </a:spcBef>
              <a:buClrTx/>
              <a:buSzTx/>
              <a:buNone/>
            </a:pPr>
            <a:r>
              <a:rPr lang="en-US" sz="2400" dirty="0">
                <a:solidFill>
                  <a:srgbClr val="FF3399"/>
                </a:solidFill>
              </a:rPr>
              <a:t>The same Hebrew word for waste/chaos/emptiness, </a:t>
            </a:r>
            <a:r>
              <a:rPr lang="en-US" sz="2400" i="1" dirty="0">
                <a:solidFill>
                  <a:srgbClr val="0000FF"/>
                </a:solidFill>
              </a:rPr>
              <a:t>(</a:t>
            </a:r>
            <a:r>
              <a:rPr lang="en-US" sz="2400" i="1" dirty="0" err="1">
                <a:solidFill>
                  <a:srgbClr val="0000FF"/>
                </a:solidFill>
              </a:rPr>
              <a:t>tohu</a:t>
            </a:r>
            <a:r>
              <a:rPr lang="en-US" sz="2400" i="1" dirty="0">
                <a:solidFill>
                  <a:srgbClr val="0000FF"/>
                </a:solidFill>
              </a:rPr>
              <a:t>) </a:t>
            </a:r>
            <a:r>
              <a:rPr lang="en-US" sz="2400" i="1" dirty="0">
                <a:solidFill>
                  <a:srgbClr val="FF3399"/>
                </a:solidFill>
              </a:rPr>
              <a:t>in Genesis 1 </a:t>
            </a:r>
            <a:r>
              <a:rPr lang="en-US" sz="2400" dirty="0">
                <a:solidFill>
                  <a:srgbClr val="FF3399"/>
                </a:solidFill>
              </a:rPr>
              <a:t>is used in Isaiah 45:18.</a:t>
            </a:r>
            <a:endParaRPr lang="en-US" sz="2400" dirty="0">
              <a:solidFill>
                <a:srgbClr val="0000FF"/>
              </a:solidFill>
              <a:latin typeface="+mj-lt"/>
            </a:endParaRPr>
          </a:p>
          <a:p>
            <a:pPr marL="0" indent="4763" eaLnBrk="1" hangingPunct="1">
              <a:spcBef>
                <a:spcPts val="1200"/>
              </a:spcBef>
              <a:buClrTx/>
              <a:buSzTx/>
              <a:buNone/>
            </a:pPr>
            <a:r>
              <a:rPr lang="en-US" dirty="0">
                <a:latin typeface="+mj-lt"/>
              </a:rPr>
              <a:t>Who caused the earth to become waste and void since it was not God?</a:t>
            </a:r>
          </a:p>
          <a:p>
            <a:pPr marL="0" indent="4763" eaLnBrk="1" hangingPunct="1">
              <a:spcBef>
                <a:spcPts val="600"/>
              </a:spcBef>
              <a:buClrTx/>
              <a:buSzTx/>
              <a:buNone/>
            </a:pPr>
            <a:endParaRPr lang="en-US" sz="1000" dirty="0"/>
          </a:p>
          <a:p>
            <a:pPr indent="1588">
              <a:spcBef>
                <a:spcPct val="0"/>
              </a:spcBef>
              <a:buClrTx/>
              <a:buSzTx/>
              <a:buFontTx/>
              <a:buNone/>
            </a:pPr>
            <a:r>
              <a:rPr lang="en-US" altLang="en-US" dirty="0">
                <a:solidFill>
                  <a:srgbClr val="FF3399"/>
                </a:solidFill>
              </a:rPr>
              <a:t>Satan</a:t>
            </a:r>
          </a:p>
        </p:txBody>
      </p:sp>
    </p:spTree>
    <p:extLst>
      <p:ext uri="{BB962C8B-B14F-4D97-AF65-F5344CB8AC3E}">
        <p14:creationId xmlns:p14="http://schemas.microsoft.com/office/powerpoint/2010/main" val="180088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wipe(left)">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wipe(left)">
                                      <p:cBhvr>
                                        <p:cTn id="12" dur="500"/>
                                        <p:tgtEl>
                                          <p:spTgt spid="215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507">
                                            <p:txEl>
                                              <p:pRg st="2" end="2"/>
                                            </p:txEl>
                                          </p:spTgt>
                                        </p:tgtEl>
                                        <p:attrNameLst>
                                          <p:attrName>style.visibility</p:attrName>
                                        </p:attrNameLst>
                                      </p:cBhvr>
                                      <p:to>
                                        <p:strVal val="visible"/>
                                      </p:to>
                                    </p:set>
                                    <p:animEffect transition="in" filter="wipe(left)">
                                      <p:cBhvr>
                                        <p:cTn id="17" dur="500"/>
                                        <p:tgtEl>
                                          <p:spTgt spid="215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507">
                                            <p:txEl>
                                              <p:pRg st="3" end="3"/>
                                            </p:txEl>
                                          </p:spTgt>
                                        </p:tgtEl>
                                        <p:attrNameLst>
                                          <p:attrName>style.visibility</p:attrName>
                                        </p:attrNameLst>
                                      </p:cBhvr>
                                      <p:to>
                                        <p:strVal val="visible"/>
                                      </p:to>
                                    </p:set>
                                    <p:animEffect transition="in" filter="wipe(left)">
                                      <p:cBhvr>
                                        <p:cTn id="22" dur="500"/>
                                        <p:tgtEl>
                                          <p:spTgt spid="215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507">
                                            <p:txEl>
                                              <p:pRg st="4" end="4"/>
                                            </p:txEl>
                                          </p:spTgt>
                                        </p:tgtEl>
                                        <p:attrNameLst>
                                          <p:attrName>style.visibility</p:attrName>
                                        </p:attrNameLst>
                                      </p:cBhvr>
                                      <p:to>
                                        <p:strVal val="visible"/>
                                      </p:to>
                                    </p:set>
                                    <p:animEffect transition="in" filter="wipe(left)">
                                      <p:cBhvr>
                                        <p:cTn id="27" dur="500"/>
                                        <p:tgtEl>
                                          <p:spTgt spid="2150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507">
                                            <p:txEl>
                                              <p:pRg st="6" end="6"/>
                                            </p:txEl>
                                          </p:spTgt>
                                        </p:tgtEl>
                                        <p:attrNameLst>
                                          <p:attrName>style.visibility</p:attrName>
                                        </p:attrNameLst>
                                      </p:cBhvr>
                                      <p:to>
                                        <p:strVal val="visible"/>
                                      </p:to>
                                    </p:set>
                                    <p:animEffect transition="in" filter="wipe(left)">
                                      <p:cBhvr>
                                        <p:cTn id="32" dur="500"/>
                                        <p:tgtEl>
                                          <p:spTgt spid="215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143000" y="304800"/>
            <a:ext cx="4419600" cy="1143000"/>
          </a:xfrm>
          <a:solidFill>
            <a:schemeClr val="bg2">
              <a:lumMod val="40000"/>
              <a:lumOff val="60000"/>
            </a:schemeClr>
          </a:solidFill>
        </p:spPr>
        <p:txBody>
          <a:bodyPr/>
          <a:lstStyle/>
          <a:p>
            <a:pPr eaLnBrk="1" hangingPunct="1"/>
            <a:r>
              <a:rPr lang="en-US" altLang="en-US" dirty="0"/>
              <a:t>Radioactive decay</a:t>
            </a:r>
          </a:p>
        </p:txBody>
      </p:sp>
      <p:sp>
        <p:nvSpPr>
          <p:cNvPr id="21507" name="TextBox 5"/>
          <p:cNvSpPr>
            <a:spLocks noGrp="1" noChangeArrowheads="1"/>
          </p:cNvSpPr>
          <p:nvPr>
            <p:ph idx="1"/>
          </p:nvPr>
        </p:nvSpPr>
        <p:spPr>
          <a:xfrm>
            <a:off x="1066800" y="1600200"/>
            <a:ext cx="7848600" cy="5105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0375" indent="-460375" eaLnBrk="1" hangingPunct="1">
              <a:spcBef>
                <a:spcPct val="0"/>
              </a:spcBef>
              <a:buClrTx/>
              <a:buSzTx/>
              <a:tabLst>
                <a:tab pos="4165600" algn="l"/>
              </a:tabLst>
            </a:pPr>
            <a:r>
              <a:rPr lang="en-US" sz="3000" dirty="0">
                <a:solidFill>
                  <a:srgbClr val="00B050"/>
                </a:solidFill>
              </a:rPr>
              <a:t>Radioactive isotopes are used based on the decay of specific atomic nuclei.</a:t>
            </a:r>
          </a:p>
          <a:p>
            <a:pPr marL="0" indent="0" eaLnBrk="1" hangingPunct="1">
              <a:spcBef>
                <a:spcPct val="0"/>
              </a:spcBef>
              <a:buClrTx/>
              <a:buSzTx/>
              <a:buNone/>
              <a:tabLst>
                <a:tab pos="4165600" algn="l"/>
              </a:tabLst>
            </a:pPr>
            <a:endParaRPr lang="en-US" sz="1200" dirty="0">
              <a:solidFill>
                <a:srgbClr val="00B050"/>
              </a:solidFill>
            </a:endParaRPr>
          </a:p>
          <a:p>
            <a:pPr marL="460375" indent="-460375" eaLnBrk="1" hangingPunct="1">
              <a:spcBef>
                <a:spcPct val="0"/>
              </a:spcBef>
              <a:buClrTx/>
              <a:buSzTx/>
              <a:tabLst>
                <a:tab pos="4165600" algn="l"/>
              </a:tabLst>
            </a:pPr>
            <a:r>
              <a:rPr lang="en-US" sz="3000" dirty="0">
                <a:solidFill>
                  <a:srgbClr val="7030A0"/>
                </a:solidFill>
              </a:rPr>
              <a:t>The moment in time at which a particular </a:t>
            </a:r>
            <a:r>
              <a:rPr lang="en-US" sz="3000" dirty="0">
                <a:solidFill>
                  <a:srgbClr val="FF0000"/>
                </a:solidFill>
              </a:rPr>
              <a:t>nucleus decays </a:t>
            </a:r>
            <a:r>
              <a:rPr lang="en-US" sz="3000" dirty="0">
                <a:solidFill>
                  <a:srgbClr val="7030A0"/>
                </a:solidFill>
              </a:rPr>
              <a:t>is unpredictable.</a:t>
            </a:r>
          </a:p>
          <a:p>
            <a:pPr marL="0" indent="0" eaLnBrk="1" hangingPunct="1">
              <a:spcBef>
                <a:spcPct val="0"/>
              </a:spcBef>
              <a:buClrTx/>
              <a:buSzTx/>
              <a:buNone/>
              <a:tabLst>
                <a:tab pos="4165600" algn="l"/>
              </a:tabLst>
            </a:pPr>
            <a:endParaRPr lang="en-US" sz="1200" dirty="0">
              <a:solidFill>
                <a:srgbClr val="7030A0"/>
              </a:solidFill>
            </a:endParaRPr>
          </a:p>
          <a:p>
            <a:pPr marL="460375" indent="-460375" eaLnBrk="1" hangingPunct="1">
              <a:spcBef>
                <a:spcPct val="0"/>
              </a:spcBef>
              <a:buClrTx/>
              <a:buSzTx/>
              <a:tabLst>
                <a:tab pos="4165600" algn="l"/>
              </a:tabLst>
            </a:pPr>
            <a:r>
              <a:rPr lang="en-US" sz="3000" dirty="0">
                <a:solidFill>
                  <a:srgbClr val="00B050"/>
                </a:solidFill>
              </a:rPr>
              <a:t>However, a collection of atoms of a radioactive nuclide decays exponentially at a rate described by </a:t>
            </a:r>
            <a:r>
              <a:rPr lang="en-US" sz="3000" dirty="0">
                <a:solidFill>
                  <a:srgbClr val="FF0000"/>
                </a:solidFill>
              </a:rPr>
              <a:t>half-life.</a:t>
            </a:r>
          </a:p>
          <a:p>
            <a:pPr marL="0" indent="0" eaLnBrk="1" hangingPunct="1">
              <a:spcBef>
                <a:spcPct val="0"/>
              </a:spcBef>
              <a:buClrTx/>
              <a:buSzTx/>
              <a:buNone/>
              <a:tabLst>
                <a:tab pos="4165600" algn="l"/>
              </a:tabLst>
            </a:pPr>
            <a:endParaRPr lang="en-US" sz="1200" dirty="0">
              <a:solidFill>
                <a:srgbClr val="FF0000"/>
              </a:solidFill>
            </a:endParaRPr>
          </a:p>
          <a:p>
            <a:pPr marL="460375" indent="-460375" eaLnBrk="1" hangingPunct="1">
              <a:spcBef>
                <a:spcPct val="0"/>
              </a:spcBef>
              <a:buClrTx/>
              <a:buSzTx/>
              <a:tabLst>
                <a:tab pos="4165600" algn="l"/>
              </a:tabLst>
            </a:pPr>
            <a:r>
              <a:rPr lang="en-US" sz="3000" dirty="0">
                <a:solidFill>
                  <a:srgbClr val="FF0000"/>
                </a:solidFill>
              </a:rPr>
              <a:t>Half-life is</a:t>
            </a:r>
            <a:r>
              <a:rPr lang="en-US" sz="3000" dirty="0">
                <a:solidFill>
                  <a:srgbClr val="7030A0"/>
                </a:solidFill>
              </a:rPr>
              <a:t> usually given in units of years.</a:t>
            </a:r>
            <a:endParaRPr lang="en-US" altLang="en-US" sz="3000" dirty="0">
              <a:solidFill>
                <a:srgbClr val="7030A0"/>
              </a:solidFill>
              <a:ea typeface="ＭＳ Ｐゴシック" pitchFamily="26" charset="-128"/>
            </a:endParaRPr>
          </a:p>
          <a:p>
            <a:pPr>
              <a:spcBef>
                <a:spcPct val="0"/>
              </a:spcBef>
              <a:buClrTx/>
              <a:buSzTx/>
              <a:buNone/>
            </a:pPr>
            <a:endParaRPr lang="en-US" altLang="en-US" dirty="0">
              <a:solidFill>
                <a:srgbClr val="000000"/>
              </a:solidFill>
              <a:ea typeface="ＭＳ Ｐゴシック" pitchFamily="26" charset="-128"/>
            </a:endParaRPr>
          </a:p>
          <a:p>
            <a:pPr>
              <a:spcBef>
                <a:spcPct val="0"/>
              </a:spcBef>
              <a:buClrTx/>
              <a:buSzTx/>
              <a:buNone/>
            </a:pPr>
            <a:endParaRPr lang="en-US" altLang="en-US" dirty="0">
              <a:solidFill>
                <a:srgbClr val="000000"/>
              </a:solidFill>
              <a:ea typeface="ＭＳ Ｐゴシック" pitchFamily="26" charset="-128"/>
            </a:endParaRPr>
          </a:p>
          <a:p>
            <a:pPr>
              <a:spcBef>
                <a:spcPct val="0"/>
              </a:spcBef>
              <a:buClrTx/>
              <a:buSzTx/>
              <a:buFontTx/>
              <a:buNone/>
            </a:pPr>
            <a:endParaRPr lang="en-US" altLang="en-US" dirty="0"/>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20C6E81C-03D5-4E61-820B-84E7DF263E17}"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67</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69783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wipe(left)">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507">
                                            <p:txEl>
                                              <p:pRg st="2" end="2"/>
                                            </p:txEl>
                                          </p:spTgt>
                                        </p:tgtEl>
                                        <p:attrNameLst>
                                          <p:attrName>style.visibility</p:attrName>
                                        </p:attrNameLst>
                                      </p:cBhvr>
                                      <p:to>
                                        <p:strVal val="visible"/>
                                      </p:to>
                                    </p:set>
                                    <p:animEffect transition="in" filter="wipe(left)">
                                      <p:cBhvr>
                                        <p:cTn id="12" dur="500"/>
                                        <p:tgtEl>
                                          <p:spTgt spid="2150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507">
                                            <p:txEl>
                                              <p:pRg st="4" end="4"/>
                                            </p:txEl>
                                          </p:spTgt>
                                        </p:tgtEl>
                                        <p:attrNameLst>
                                          <p:attrName>style.visibility</p:attrName>
                                        </p:attrNameLst>
                                      </p:cBhvr>
                                      <p:to>
                                        <p:strVal val="visible"/>
                                      </p:to>
                                    </p:set>
                                    <p:animEffect transition="in" filter="wipe(left)">
                                      <p:cBhvr>
                                        <p:cTn id="17" dur="500"/>
                                        <p:tgtEl>
                                          <p:spTgt spid="2150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507">
                                            <p:txEl>
                                              <p:pRg st="6" end="6"/>
                                            </p:txEl>
                                          </p:spTgt>
                                        </p:tgtEl>
                                        <p:attrNameLst>
                                          <p:attrName>style.visibility</p:attrName>
                                        </p:attrNameLst>
                                      </p:cBhvr>
                                      <p:to>
                                        <p:strVal val="visible"/>
                                      </p:to>
                                    </p:set>
                                    <p:animEffect transition="in" filter="wipe(left)">
                                      <p:cBhvr>
                                        <p:cTn id="22" dur="500"/>
                                        <p:tgtEl>
                                          <p:spTgt spid="215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Half-Life</a:t>
            </a:r>
          </a:p>
        </p:txBody>
      </p:sp>
      <p:sp>
        <p:nvSpPr>
          <p:cNvPr id="3" name="Content Placeholder 2"/>
          <p:cNvSpPr>
            <a:spLocks noGrp="1"/>
          </p:cNvSpPr>
          <p:nvPr>
            <p:ph idx="1"/>
          </p:nvPr>
        </p:nvSpPr>
        <p:spPr/>
        <p:txBody>
          <a:bodyPr/>
          <a:lstStyle/>
          <a:p>
            <a:pPr lvl="0"/>
            <a:r>
              <a:rPr lang="en-US" dirty="0">
                <a:solidFill>
                  <a:srgbClr val="7030A0"/>
                </a:solidFill>
              </a:rPr>
              <a:t>Measures the rate of decay of a radioactive isotope </a:t>
            </a:r>
          </a:p>
          <a:p>
            <a:pPr marL="0" lvl="0" indent="0">
              <a:buNone/>
            </a:pPr>
            <a:endParaRPr lang="en-US" dirty="0"/>
          </a:p>
          <a:p>
            <a:pPr lvl="0"/>
            <a:r>
              <a:rPr lang="en-US" dirty="0">
                <a:solidFill>
                  <a:srgbClr val="C00000"/>
                </a:solidFill>
              </a:rPr>
              <a:t>The time it takes for </a:t>
            </a:r>
            <a:r>
              <a:rPr lang="en-US" sz="4800" b="1" dirty="0">
                <a:solidFill>
                  <a:srgbClr val="CC66FF"/>
                </a:solidFill>
                <a:effectLst>
                  <a:outerShdw blurRad="38100" dist="38100" dir="2700000" algn="tl">
                    <a:srgbClr val="000000">
                      <a:alpha val="43137"/>
                    </a:srgbClr>
                  </a:outerShdw>
                </a:effectLst>
              </a:rPr>
              <a:t>½</a:t>
            </a:r>
            <a:r>
              <a:rPr lang="en-US" dirty="0">
                <a:solidFill>
                  <a:srgbClr val="C00000"/>
                </a:solidFill>
              </a:rPr>
              <a:t> of an original quantity of a radioactive element to decay into another element.</a:t>
            </a:r>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20C6E81C-03D5-4E61-820B-84E7DF263E17}"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68</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278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28600"/>
            <a:ext cx="8001000" cy="4268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066800" y="0"/>
            <a:ext cx="7772400" cy="1143000"/>
          </a:xfrm>
        </p:spPr>
        <p:txBody>
          <a:bodyPr/>
          <a:lstStyle/>
          <a:p>
            <a:pPr algn="r"/>
            <a:r>
              <a:rPr lang="en-US" dirty="0"/>
              <a:t>Half-Life</a:t>
            </a:r>
          </a:p>
        </p:txBody>
      </p:sp>
      <p:sp>
        <p:nvSpPr>
          <p:cNvPr id="3" name="Content Placeholder 2"/>
          <p:cNvSpPr>
            <a:spLocks noGrp="1"/>
          </p:cNvSpPr>
          <p:nvPr>
            <p:ph idx="1"/>
          </p:nvPr>
        </p:nvSpPr>
        <p:spPr>
          <a:xfrm>
            <a:off x="1085603" y="4419600"/>
            <a:ext cx="7772400" cy="2286000"/>
          </a:xfrm>
        </p:spPr>
        <p:txBody>
          <a:bodyPr/>
          <a:lstStyle/>
          <a:p>
            <a:pPr marL="0" lvl="0" indent="0">
              <a:buNone/>
            </a:pPr>
            <a:r>
              <a:rPr lang="en-US" sz="2800" dirty="0">
                <a:solidFill>
                  <a:srgbClr val="0070C0"/>
                </a:solidFill>
              </a:rPr>
              <a:t>Half-life is the time it takes for a radioactive isotope to half its amount. </a:t>
            </a:r>
          </a:p>
          <a:p>
            <a:pPr marL="0" lvl="0" indent="0">
              <a:buNone/>
            </a:pPr>
            <a:r>
              <a:rPr lang="en-US" sz="2800" dirty="0"/>
              <a:t>Reliability greatly decreases with each half-life. After 2-3 half lives, the dating of a sample is relatively unreliable.</a:t>
            </a: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20C6E81C-03D5-4E61-820B-84E7DF263E17}"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69</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Arrow: Left 3">
            <a:extLst>
              <a:ext uri="{FF2B5EF4-FFF2-40B4-BE49-F238E27FC236}">
                <a16:creationId xmlns:a16="http://schemas.microsoft.com/office/drawing/2014/main" id="{67AE5465-F58C-457E-8EF8-8DC5B667356E}"/>
              </a:ext>
            </a:extLst>
          </p:cNvPr>
          <p:cNvSpPr/>
          <p:nvPr/>
        </p:nvSpPr>
        <p:spPr bwMode="auto">
          <a:xfrm rot="18319740">
            <a:off x="2867565" y="1315359"/>
            <a:ext cx="1752600" cy="227484"/>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Arrow: Left 6">
            <a:extLst>
              <a:ext uri="{FF2B5EF4-FFF2-40B4-BE49-F238E27FC236}">
                <a16:creationId xmlns:a16="http://schemas.microsoft.com/office/drawing/2014/main" id="{A63241B8-3478-4336-BA45-115BE7C23593}"/>
              </a:ext>
            </a:extLst>
          </p:cNvPr>
          <p:cNvSpPr/>
          <p:nvPr/>
        </p:nvSpPr>
        <p:spPr bwMode="auto">
          <a:xfrm rot="18089536">
            <a:off x="4326654" y="2203810"/>
            <a:ext cx="1752600" cy="227484"/>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TextBox 5">
            <a:extLst>
              <a:ext uri="{FF2B5EF4-FFF2-40B4-BE49-F238E27FC236}">
                <a16:creationId xmlns:a16="http://schemas.microsoft.com/office/drawing/2014/main" id="{42E3FF09-7898-40AD-A5D5-CECDDEAE0CED}"/>
              </a:ext>
            </a:extLst>
          </p:cNvPr>
          <p:cNvSpPr txBox="1"/>
          <p:nvPr/>
        </p:nvSpPr>
        <p:spPr>
          <a:xfrm>
            <a:off x="3505200" y="1219200"/>
            <a:ext cx="574938" cy="461665"/>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0.5</a:t>
            </a:r>
          </a:p>
        </p:txBody>
      </p:sp>
      <p:sp>
        <p:nvSpPr>
          <p:cNvPr id="9" name="TextBox 8">
            <a:extLst>
              <a:ext uri="{FF2B5EF4-FFF2-40B4-BE49-F238E27FC236}">
                <a16:creationId xmlns:a16="http://schemas.microsoft.com/office/drawing/2014/main" id="{BD6FE37C-F26F-4984-BDB8-2058E74BD919}"/>
              </a:ext>
            </a:extLst>
          </p:cNvPr>
          <p:cNvSpPr txBox="1"/>
          <p:nvPr/>
        </p:nvSpPr>
        <p:spPr>
          <a:xfrm>
            <a:off x="4800600" y="2133600"/>
            <a:ext cx="717804" cy="461665"/>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0.25</a:t>
            </a:r>
          </a:p>
        </p:txBody>
      </p:sp>
      <p:sp>
        <p:nvSpPr>
          <p:cNvPr id="10" name="TextBox 9">
            <a:extLst>
              <a:ext uri="{FF2B5EF4-FFF2-40B4-BE49-F238E27FC236}">
                <a16:creationId xmlns:a16="http://schemas.microsoft.com/office/drawing/2014/main" id="{FDD3BB12-59DA-4846-9E71-A317B8D5BFC3}"/>
              </a:ext>
            </a:extLst>
          </p:cNvPr>
          <p:cNvSpPr txBox="1"/>
          <p:nvPr/>
        </p:nvSpPr>
        <p:spPr>
          <a:xfrm>
            <a:off x="1600200" y="236337"/>
            <a:ext cx="574938" cy="461665"/>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1.0</a:t>
            </a:r>
          </a:p>
        </p:txBody>
      </p:sp>
    </p:spTree>
    <p:extLst>
      <p:ext uri="{BB962C8B-B14F-4D97-AF65-F5344CB8AC3E}">
        <p14:creationId xmlns:p14="http://schemas.microsoft.com/office/powerpoint/2010/main" val="336802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172"/>
          <p:cNvSpPr txBox="1">
            <a:spLocks noGrp="1"/>
          </p:cNvSpPr>
          <p:nvPr>
            <p:ph type="title"/>
          </p:nvPr>
        </p:nvSpPr>
        <p:spPr>
          <a:xfrm>
            <a:off x="228600" y="228600"/>
            <a:ext cx="8763000" cy="990600"/>
          </a:xfrm>
          <a:prstGeom prst="rect">
            <a:avLst/>
          </a:prstGeom>
          <a:noFill/>
          <a:ln>
            <a:noFill/>
          </a:ln>
        </p:spPr>
        <p:txBody>
          <a:bodyPr spcFirstLastPara="1" wrap="square" lIns="92075" tIns="46025" rIns="92075" bIns="46025" anchor="ctr" anchorCtr="0">
            <a:noAutofit/>
          </a:bodyPr>
          <a:lstStyle/>
          <a:p>
            <a:pPr marL="0" lvl="0" indent="0" rtl="0">
              <a:spcBef>
                <a:spcPts val="0"/>
              </a:spcBef>
              <a:spcAft>
                <a:spcPts val="0"/>
              </a:spcAft>
              <a:buNone/>
            </a:pPr>
            <a:r>
              <a:rPr lang="en-US" sz="4000" b="1" dirty="0"/>
              <a:t>Why is it important to understand evolutionary theory?</a:t>
            </a:r>
            <a:endParaRPr sz="4000" b="1" dirty="0"/>
          </a:p>
        </p:txBody>
      </p:sp>
      <p:sp>
        <p:nvSpPr>
          <p:cNvPr id="1072" name="Google Shape;1072;p172"/>
          <p:cNvSpPr txBox="1">
            <a:spLocks noGrp="1"/>
          </p:cNvSpPr>
          <p:nvPr>
            <p:ph type="body" idx="1"/>
          </p:nvPr>
        </p:nvSpPr>
        <p:spPr>
          <a:xfrm>
            <a:off x="0" y="1447800"/>
            <a:ext cx="9144000" cy="5181600"/>
          </a:xfrm>
          <a:prstGeom prst="rect">
            <a:avLst/>
          </a:prstGeom>
          <a:noFill/>
          <a:ln>
            <a:noFill/>
          </a:ln>
        </p:spPr>
        <p:txBody>
          <a:bodyPr spcFirstLastPara="1" wrap="square" lIns="91425" tIns="45700" rIns="91425" bIns="45700" anchor="t" anchorCtr="0">
            <a:noAutofit/>
          </a:bodyPr>
          <a:lstStyle/>
          <a:p>
            <a:pPr marL="285750" lvl="1" indent="-285750" algn="l" rtl="0">
              <a:spcBef>
                <a:spcPts val="0"/>
              </a:spcBef>
              <a:spcAft>
                <a:spcPts val="0"/>
              </a:spcAft>
              <a:buSzPts val="2500"/>
              <a:buFont typeface="Noto Sans Symbols"/>
              <a:buChar char="▪"/>
            </a:pPr>
            <a:r>
              <a:rPr lang="en-US" dirty="0">
                <a:solidFill>
                  <a:schemeClr val="tx1"/>
                </a:solidFill>
              </a:rPr>
              <a:t>Within the theory of evolution are ideas/processes that are also true of creation (COMMONALITY). </a:t>
            </a:r>
            <a:endParaRPr sz="3200" dirty="0">
              <a:solidFill>
                <a:schemeClr val="tx1"/>
              </a:solidFill>
            </a:endParaRPr>
          </a:p>
          <a:p>
            <a:pPr marL="285750" lvl="1" indent="-285750" algn="l" rtl="0">
              <a:spcBef>
                <a:spcPts val="1800"/>
              </a:spcBef>
              <a:spcAft>
                <a:spcPts val="0"/>
              </a:spcAft>
              <a:buSzPts val="2500"/>
              <a:buFont typeface="Noto Sans Symbols"/>
              <a:buChar char="▪"/>
            </a:pPr>
            <a:r>
              <a:rPr lang="en-US" dirty="0"/>
              <a:t>Evolution is taught worldwide. You will have to deal with it and most likely be challenged by its advocates. “</a:t>
            </a:r>
            <a:r>
              <a:rPr lang="en-US" dirty="0">
                <a:solidFill>
                  <a:srgbClr val="FFFF00"/>
                </a:solidFill>
              </a:rPr>
              <a:t>Study to show yourself approved of God … Cut straight the word of truth</a:t>
            </a:r>
            <a:r>
              <a:rPr lang="en-US" dirty="0"/>
              <a:t>” (</a:t>
            </a:r>
            <a:r>
              <a:rPr lang="en-US" sz="1800" dirty="0"/>
              <a:t>2 Timothy 2:15</a:t>
            </a:r>
            <a:r>
              <a:rPr lang="en-US" dirty="0"/>
              <a:t>).</a:t>
            </a:r>
            <a:endParaRPr sz="3200" dirty="0"/>
          </a:p>
          <a:p>
            <a:pPr marL="285750" lvl="1" indent="-285750" algn="l" rtl="0">
              <a:spcBef>
                <a:spcPts val="1800"/>
              </a:spcBef>
              <a:spcAft>
                <a:spcPts val="0"/>
              </a:spcAft>
              <a:buSzPts val="2500"/>
              <a:buFont typeface="Noto Sans Symbols"/>
              <a:buChar char="▪"/>
            </a:pPr>
            <a:r>
              <a:rPr lang="en-US" dirty="0">
                <a:solidFill>
                  <a:srgbClr val="FF3399"/>
                </a:solidFill>
              </a:rPr>
              <a:t>Develop the critical thinking skills needed to present an academic defense of creation (</a:t>
            </a:r>
            <a:r>
              <a:rPr lang="en-US" sz="1600" dirty="0">
                <a:solidFill>
                  <a:srgbClr val="FF3399"/>
                </a:solidFill>
              </a:rPr>
              <a:t>1 Peter 3:15-16</a:t>
            </a:r>
            <a:r>
              <a:rPr lang="en-US" dirty="0">
                <a:solidFill>
                  <a:srgbClr val="FF3399"/>
                </a:solidFill>
              </a:rPr>
              <a:t>).</a:t>
            </a:r>
            <a:endParaRPr sz="3200" dirty="0">
              <a:solidFill>
                <a:srgbClr val="FF3399"/>
              </a:solidFill>
            </a:endParaRPr>
          </a:p>
          <a:p>
            <a:pPr marL="285750" lvl="1" indent="-285750" algn="l" rtl="0">
              <a:spcBef>
                <a:spcPts val="1800"/>
              </a:spcBef>
              <a:spcAft>
                <a:spcPts val="0"/>
              </a:spcAft>
              <a:buSzPts val="2500"/>
              <a:buFont typeface="Noto Sans Symbols"/>
              <a:buChar char="▪"/>
            </a:pPr>
            <a:r>
              <a:rPr lang="en-US" dirty="0"/>
              <a:t>Many college entrance exams include Evolutionary theory. ☺</a:t>
            </a:r>
            <a:endParaRPr dirty="0"/>
          </a:p>
          <a:p>
            <a:pPr marL="342900" lvl="0" indent="-190500" algn="l" rtl="0">
              <a:spcBef>
                <a:spcPts val="640"/>
              </a:spcBef>
              <a:spcAft>
                <a:spcPts val="0"/>
              </a:spcAft>
              <a:buSzPts val="2400"/>
              <a:buNone/>
            </a:pPr>
            <a:endParaRPr sz="3200" b="1" dirty="0">
              <a:solidFill>
                <a:srgbClr val="FFFF00"/>
              </a:solidFill>
            </a:endParaRPr>
          </a:p>
        </p:txBody>
      </p:sp>
      <p:sp>
        <p:nvSpPr>
          <p:cNvPr id="1073" name="Google Shape;1073;p17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FFFFFF"/>
                </a:solidFill>
                <a:effectLst/>
                <a:uLnTx/>
                <a:uFillTx/>
                <a:latin typeface="Comic Sans MS"/>
                <a:sym typeface="Comic Sans M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dirty="0">
              <a:ln>
                <a:noFill/>
              </a:ln>
              <a:solidFill>
                <a:srgbClr val="FFFFFF"/>
              </a:solidFill>
              <a:effectLst/>
              <a:uLnTx/>
              <a:uFillTx/>
              <a:latin typeface="Comic Sans MS"/>
              <a:sym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72">
                                            <p:txEl>
                                              <p:pRg st="0" end="0"/>
                                            </p:txEl>
                                          </p:spTgt>
                                        </p:tgtEl>
                                        <p:attrNameLst>
                                          <p:attrName>style.visibility</p:attrName>
                                        </p:attrNameLst>
                                      </p:cBhvr>
                                      <p:to>
                                        <p:strVal val="visible"/>
                                      </p:to>
                                    </p:set>
                                    <p:animEffect transition="in" filter="wipe(left)">
                                      <p:cBhvr>
                                        <p:cTn id="7" dur="500"/>
                                        <p:tgtEl>
                                          <p:spTgt spid="10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72">
                                            <p:txEl>
                                              <p:pRg st="1" end="1"/>
                                            </p:txEl>
                                          </p:spTgt>
                                        </p:tgtEl>
                                        <p:attrNameLst>
                                          <p:attrName>style.visibility</p:attrName>
                                        </p:attrNameLst>
                                      </p:cBhvr>
                                      <p:to>
                                        <p:strVal val="visible"/>
                                      </p:to>
                                    </p:set>
                                    <p:animEffect transition="in" filter="wipe(left)">
                                      <p:cBhvr>
                                        <p:cTn id="12" dur="500"/>
                                        <p:tgtEl>
                                          <p:spTgt spid="107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72">
                                            <p:txEl>
                                              <p:pRg st="2" end="2"/>
                                            </p:txEl>
                                          </p:spTgt>
                                        </p:tgtEl>
                                        <p:attrNameLst>
                                          <p:attrName>style.visibility</p:attrName>
                                        </p:attrNameLst>
                                      </p:cBhvr>
                                      <p:to>
                                        <p:strVal val="visible"/>
                                      </p:to>
                                    </p:set>
                                    <p:animEffect transition="in" filter="wipe(left)">
                                      <p:cBhvr>
                                        <p:cTn id="17" dur="500"/>
                                        <p:tgtEl>
                                          <p:spTgt spid="107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72">
                                            <p:txEl>
                                              <p:pRg st="3" end="3"/>
                                            </p:txEl>
                                          </p:spTgt>
                                        </p:tgtEl>
                                        <p:attrNameLst>
                                          <p:attrName>style.visibility</p:attrName>
                                        </p:attrNameLst>
                                      </p:cBhvr>
                                      <p:to>
                                        <p:strVal val="visible"/>
                                      </p:to>
                                    </p:set>
                                    <p:animEffect transition="in" filter="wipe(left)">
                                      <p:cBhvr>
                                        <p:cTn id="22" dur="500"/>
                                        <p:tgtEl>
                                          <p:spTgt spid="107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Half-Life Example</a:t>
            </a:r>
          </a:p>
        </p:txBody>
      </p:sp>
      <p:sp>
        <p:nvSpPr>
          <p:cNvPr id="3" name="Content Placeholder 2"/>
          <p:cNvSpPr>
            <a:spLocks noGrp="1"/>
          </p:cNvSpPr>
          <p:nvPr>
            <p:ph idx="1"/>
          </p:nvPr>
        </p:nvSpPr>
        <p:spPr/>
        <p:txBody>
          <a:bodyPr/>
          <a:lstStyle/>
          <a:p>
            <a:r>
              <a:rPr lang="en-US" dirty="0">
                <a:solidFill>
                  <a:srgbClr val="0070C0"/>
                </a:solidFill>
              </a:rPr>
              <a:t>Radium-226 has a ½ life of 1,620 years</a:t>
            </a:r>
          </a:p>
          <a:p>
            <a:pPr marL="0" indent="0">
              <a:buNone/>
            </a:pPr>
            <a:r>
              <a:rPr lang="en-US" sz="1200" dirty="0"/>
              <a:t>	</a:t>
            </a:r>
          </a:p>
          <a:p>
            <a:r>
              <a:rPr lang="en-US" dirty="0">
                <a:solidFill>
                  <a:srgbClr val="00B050"/>
                </a:solidFill>
              </a:rPr>
              <a:t>This means ½ of a sample of radium will change into other elements after 1,620 years</a:t>
            </a:r>
          </a:p>
          <a:p>
            <a:pPr marL="0" indent="0">
              <a:buNone/>
            </a:pPr>
            <a:r>
              <a:rPr lang="en-US" sz="1200" dirty="0"/>
              <a:t>	</a:t>
            </a:r>
          </a:p>
          <a:p>
            <a:r>
              <a:rPr lang="en-US" dirty="0">
                <a:solidFill>
                  <a:srgbClr val="C00000"/>
                </a:solidFill>
              </a:rPr>
              <a:t>After another 1,620 years (</a:t>
            </a:r>
            <a:r>
              <a:rPr lang="en-US" sz="2400" i="1" dirty="0">
                <a:solidFill>
                  <a:srgbClr val="C00000"/>
                </a:solidFill>
                <a:latin typeface="+mj-lt"/>
              </a:rPr>
              <a:t>3240 years total</a:t>
            </a:r>
            <a:r>
              <a:rPr lang="en-US" dirty="0">
                <a:solidFill>
                  <a:srgbClr val="C00000"/>
                </a:solidFill>
              </a:rPr>
              <a:t>), ½ the remaining radium will decay </a:t>
            </a:r>
            <a:r>
              <a:rPr lang="en-US" dirty="0"/>
              <a:t>(</a:t>
            </a:r>
            <a:r>
              <a:rPr lang="en-US" dirty="0">
                <a:solidFill>
                  <a:srgbClr val="7030A0"/>
                </a:solidFill>
              </a:rPr>
              <a:t>leaving ¼ the original amount</a:t>
            </a:r>
            <a:r>
              <a:rPr lang="en-US" dirty="0"/>
              <a:t>)</a:t>
            </a:r>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20C6E81C-03D5-4E61-820B-84E7DF263E17}"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70</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3864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up)">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Half-Life</a:t>
            </a:r>
          </a:p>
        </p:txBody>
      </p:sp>
      <p:sp>
        <p:nvSpPr>
          <p:cNvPr id="3" name="Content Placeholder 2"/>
          <p:cNvSpPr>
            <a:spLocks noGrp="1"/>
          </p:cNvSpPr>
          <p:nvPr>
            <p:ph idx="1"/>
          </p:nvPr>
        </p:nvSpPr>
        <p:spPr/>
        <p:txBody>
          <a:bodyPr/>
          <a:lstStyle/>
          <a:p>
            <a:pPr lvl="0"/>
            <a:r>
              <a:rPr lang="en-US" dirty="0">
                <a:solidFill>
                  <a:srgbClr val="0070C0"/>
                </a:solidFill>
              </a:rPr>
              <a:t>The shorter the half-life of an element, the faster it decays </a:t>
            </a:r>
          </a:p>
          <a:p>
            <a:pPr marL="0" lvl="0" indent="0">
              <a:buNone/>
            </a:pPr>
            <a:endParaRPr lang="en-US" dirty="0">
              <a:solidFill>
                <a:srgbClr val="0070C0"/>
              </a:solidFill>
            </a:endParaRPr>
          </a:p>
          <a:p>
            <a:pPr lvl="0"/>
            <a:r>
              <a:rPr lang="en-US" dirty="0">
                <a:solidFill>
                  <a:srgbClr val="C00000"/>
                </a:solidFill>
              </a:rPr>
              <a:t>The more radioactivity it gives off</a:t>
            </a: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20C6E81C-03D5-4E61-820B-84E7DF263E17}"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71</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9992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0039" y="122767"/>
            <a:ext cx="7772400" cy="1143000"/>
          </a:xfrm>
        </p:spPr>
        <p:txBody>
          <a:bodyPr/>
          <a:lstStyle/>
          <a:p>
            <a:r>
              <a:rPr lang="en-US" dirty="0"/>
              <a:t>Half-Life Example</a:t>
            </a:r>
          </a:p>
        </p:txBody>
      </p:sp>
      <p:sp>
        <p:nvSpPr>
          <p:cNvPr id="3" name="Content Placeholder 2"/>
          <p:cNvSpPr>
            <a:spLocks noGrp="1"/>
          </p:cNvSpPr>
          <p:nvPr>
            <p:ph idx="1"/>
          </p:nvPr>
        </p:nvSpPr>
        <p:spPr>
          <a:xfrm>
            <a:off x="1143000" y="1600200"/>
            <a:ext cx="7772400" cy="1828800"/>
          </a:xfrm>
        </p:spPr>
        <p:txBody>
          <a:bodyPr/>
          <a:lstStyle/>
          <a:p>
            <a:pPr marL="0" indent="0">
              <a:buNone/>
            </a:pPr>
            <a:r>
              <a:rPr lang="en-US" dirty="0"/>
              <a:t>Carbon-14 has a ½ life of 5,730 years. If a fossil has 1/8 of its original carbon-14, how old is it? </a:t>
            </a:r>
          </a:p>
          <a:p>
            <a:pPr marL="0" lvl="0" indent="0">
              <a:buNone/>
            </a:pPr>
            <a:endParaRPr lang="en-US" dirty="0">
              <a:solidFill>
                <a:srgbClr val="0070C0"/>
              </a:solidFill>
            </a:endParaRPr>
          </a:p>
        </p:txBody>
      </p:sp>
      <p:sp>
        <p:nvSpPr>
          <p:cNvPr id="8" name="Rectangle 7"/>
          <p:cNvSpPr/>
          <p:nvPr/>
        </p:nvSpPr>
        <p:spPr bwMode="auto">
          <a:xfrm>
            <a:off x="2739572" y="4891685"/>
            <a:ext cx="609600" cy="1143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 name="Slide Number Placeholder 9"/>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20C6E81C-03D5-4E61-820B-84E7DF263E17}"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72</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pic>
        <p:nvPicPr>
          <p:cNvPr id="14" name="Picture 13" descr="try_it-01.eps">
            <a:extLst>
              <a:ext uri="{FF2B5EF4-FFF2-40B4-BE49-F238E27FC236}">
                <a16:creationId xmlns:a16="http://schemas.microsoft.com/office/drawing/2014/main" id="{A7F53183-DB53-E732-13CD-B6999B2F81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4032" y="-2458"/>
            <a:ext cx="939800" cy="762000"/>
          </a:xfrm>
          <a:prstGeom prst="rect">
            <a:avLst/>
          </a:prstGeom>
        </p:spPr>
      </p:pic>
    </p:spTree>
    <p:extLst>
      <p:ext uri="{BB962C8B-B14F-4D97-AF65-F5344CB8AC3E}">
        <p14:creationId xmlns:p14="http://schemas.microsoft.com/office/powerpoint/2010/main" val="134174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0039" y="122767"/>
            <a:ext cx="7772400" cy="1143000"/>
          </a:xfrm>
        </p:spPr>
        <p:txBody>
          <a:bodyPr/>
          <a:lstStyle/>
          <a:p>
            <a:r>
              <a:rPr lang="en-US" dirty="0"/>
              <a:t>Half-Life Example</a:t>
            </a:r>
          </a:p>
        </p:txBody>
      </p:sp>
      <p:sp>
        <p:nvSpPr>
          <p:cNvPr id="3" name="Content Placeholder 2"/>
          <p:cNvSpPr>
            <a:spLocks noGrp="1"/>
          </p:cNvSpPr>
          <p:nvPr>
            <p:ph idx="1"/>
          </p:nvPr>
        </p:nvSpPr>
        <p:spPr>
          <a:xfrm>
            <a:off x="1143000" y="1600200"/>
            <a:ext cx="7772400" cy="3810000"/>
          </a:xfrm>
        </p:spPr>
        <p:txBody>
          <a:bodyPr/>
          <a:lstStyle/>
          <a:p>
            <a:pPr marL="0" indent="0">
              <a:buNone/>
            </a:pPr>
            <a:r>
              <a:rPr lang="en-US" sz="2000" dirty="0"/>
              <a:t>Carbon-14 has a ½ life of 5,730 years. If a fossil has 1/8 of its original carbon-14, how old is it?</a:t>
            </a:r>
          </a:p>
          <a:p>
            <a:pPr>
              <a:spcBef>
                <a:spcPts val="2400"/>
              </a:spcBef>
            </a:pPr>
            <a:r>
              <a:rPr lang="en-US" dirty="0">
                <a:solidFill>
                  <a:srgbClr val="0000FF"/>
                </a:solidFill>
              </a:rPr>
              <a:t>Each half-life took 5,730 years and there were three half-lives. </a:t>
            </a:r>
          </a:p>
          <a:p>
            <a:pPr>
              <a:spcBef>
                <a:spcPts val="2400"/>
              </a:spcBef>
            </a:pPr>
            <a:r>
              <a:rPr lang="en-US" dirty="0"/>
              <a:t>So, 5,730 x 3 = </a:t>
            </a:r>
            <a:r>
              <a:rPr lang="en-US" b="1" dirty="0"/>
              <a:t>17,190 years old</a:t>
            </a:r>
          </a:p>
          <a:p>
            <a:pPr>
              <a:spcBef>
                <a:spcPts val="2400"/>
              </a:spcBef>
            </a:pPr>
            <a:r>
              <a:rPr lang="en-US" sz="2400" b="1" dirty="0">
                <a:solidFill>
                  <a:srgbClr val="0000FF"/>
                </a:solidFill>
              </a:rPr>
              <a:t>Now </a:t>
            </a:r>
            <a:r>
              <a:rPr lang="en-US" sz="2400" b="1" dirty="0">
                <a:solidFill>
                  <a:srgbClr val="0000FF"/>
                </a:solidFill>
                <a:sym typeface="Wingdings" panose="05000000000000000000" pitchFamily="2" charset="2"/>
              </a:rPr>
              <a:t> </a:t>
            </a:r>
            <a:r>
              <a:rPr lang="en-US" sz="2400" b="1" dirty="0">
                <a:solidFill>
                  <a:srgbClr val="0000FF"/>
                </a:solidFill>
              </a:rPr>
              <a:t>5730 </a:t>
            </a:r>
            <a:r>
              <a:rPr lang="en-US" sz="2400" b="1" dirty="0" err="1">
                <a:solidFill>
                  <a:srgbClr val="0000FF"/>
                </a:solidFill>
              </a:rPr>
              <a:t>yrs</a:t>
            </a:r>
            <a:r>
              <a:rPr lang="en-US" sz="2400" b="1" dirty="0">
                <a:solidFill>
                  <a:srgbClr val="0000FF"/>
                </a:solidFill>
              </a:rPr>
              <a:t> </a:t>
            </a:r>
            <a:r>
              <a:rPr lang="en-US" sz="2400" b="1" dirty="0">
                <a:solidFill>
                  <a:srgbClr val="0000FF"/>
                </a:solidFill>
                <a:sym typeface="Wingdings" panose="05000000000000000000" pitchFamily="2" charset="2"/>
              </a:rPr>
              <a:t> 11,460 </a:t>
            </a:r>
            <a:r>
              <a:rPr lang="en-US" sz="2400" b="1" dirty="0" err="1">
                <a:solidFill>
                  <a:srgbClr val="0000FF"/>
                </a:solidFill>
                <a:sym typeface="Wingdings" panose="05000000000000000000" pitchFamily="2" charset="2"/>
              </a:rPr>
              <a:t>yrs</a:t>
            </a:r>
            <a:r>
              <a:rPr lang="en-US" sz="2400" b="1" dirty="0">
                <a:solidFill>
                  <a:srgbClr val="0000FF"/>
                </a:solidFill>
                <a:sym typeface="Wingdings" panose="05000000000000000000" pitchFamily="2" charset="2"/>
              </a:rPr>
              <a:t>   17,190 </a:t>
            </a:r>
            <a:r>
              <a:rPr lang="en-US" sz="2400" b="1" dirty="0" err="1">
                <a:solidFill>
                  <a:srgbClr val="0000FF"/>
                </a:solidFill>
                <a:sym typeface="Wingdings" panose="05000000000000000000" pitchFamily="2" charset="2"/>
              </a:rPr>
              <a:t>yrs</a:t>
            </a:r>
            <a:endParaRPr lang="en-US" sz="2400" dirty="0">
              <a:solidFill>
                <a:srgbClr val="0000FF"/>
              </a:solidFill>
            </a:endParaRPr>
          </a:p>
          <a:p>
            <a:pPr marL="0" indent="0">
              <a:buNone/>
            </a:pPr>
            <a:r>
              <a:rPr lang="en-US" dirty="0"/>
              <a:t> </a:t>
            </a:r>
          </a:p>
          <a:p>
            <a:pPr marL="0" lvl="0" indent="0">
              <a:buNone/>
            </a:pPr>
            <a:endParaRPr lang="en-US" dirty="0">
              <a:solidFill>
                <a:srgbClr val="0070C0"/>
              </a:solidFill>
            </a:endParaRPr>
          </a:p>
        </p:txBody>
      </p:sp>
      <p:sp>
        <p:nvSpPr>
          <p:cNvPr id="10" name="Slide Number Placeholder 9"/>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20C6E81C-03D5-4E61-820B-84E7DF263E17}"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73</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pic>
        <p:nvPicPr>
          <p:cNvPr id="14" name="Picture 13" descr="try_it-01.eps">
            <a:extLst>
              <a:ext uri="{FF2B5EF4-FFF2-40B4-BE49-F238E27FC236}">
                <a16:creationId xmlns:a16="http://schemas.microsoft.com/office/drawing/2014/main" id="{A7F53183-DB53-E732-13CD-B6999B2F81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4032" y="-2458"/>
            <a:ext cx="939800" cy="762000"/>
          </a:xfrm>
          <a:prstGeom prst="rect">
            <a:avLst/>
          </a:prstGeom>
        </p:spPr>
      </p:pic>
    </p:spTree>
    <p:extLst>
      <p:ext uri="{BB962C8B-B14F-4D97-AF65-F5344CB8AC3E}">
        <p14:creationId xmlns:p14="http://schemas.microsoft.com/office/powerpoint/2010/main" val="424223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47484"/>
            <a:ext cx="7772400" cy="1143000"/>
          </a:xfrm>
        </p:spPr>
        <p:txBody>
          <a:bodyPr/>
          <a:lstStyle/>
          <a:p>
            <a:r>
              <a:rPr lang="en-US" dirty="0"/>
              <a:t>Half-Life Example</a:t>
            </a:r>
          </a:p>
        </p:txBody>
      </p:sp>
      <p:sp>
        <p:nvSpPr>
          <p:cNvPr id="3" name="Content Placeholder 2"/>
          <p:cNvSpPr>
            <a:spLocks noGrp="1"/>
          </p:cNvSpPr>
          <p:nvPr>
            <p:ph idx="1"/>
          </p:nvPr>
        </p:nvSpPr>
        <p:spPr>
          <a:xfrm>
            <a:off x="1143000" y="1600200"/>
            <a:ext cx="7772400" cy="2209800"/>
          </a:xfrm>
        </p:spPr>
        <p:txBody>
          <a:bodyPr/>
          <a:lstStyle/>
          <a:p>
            <a:pPr marL="0" indent="0">
              <a:buNone/>
            </a:pPr>
            <a:r>
              <a:rPr lang="en-US" dirty="0"/>
              <a:t>The half-life of Zn-71 is 2.4 minutes. If one had 100.0 g at the beginning, how many grams would be left after 7.2 minutes has elapsed?</a:t>
            </a:r>
          </a:p>
          <a:p>
            <a:pPr marL="0" indent="0">
              <a:buNone/>
            </a:pPr>
            <a:r>
              <a:rPr lang="en-US" dirty="0"/>
              <a:t> </a:t>
            </a:r>
          </a:p>
          <a:p>
            <a:pPr marL="0" indent="0">
              <a:buNone/>
            </a:pPr>
            <a:r>
              <a:rPr lang="en-US" dirty="0"/>
              <a:t> </a:t>
            </a:r>
          </a:p>
          <a:p>
            <a:pPr marL="0" lvl="0" indent="0">
              <a:buNone/>
            </a:pPr>
            <a:endParaRPr lang="en-US" dirty="0">
              <a:solidFill>
                <a:srgbClr val="0070C0"/>
              </a:solidFill>
            </a:endParaRPr>
          </a:p>
        </p:txBody>
      </p:sp>
      <p:sp>
        <p:nvSpPr>
          <p:cNvPr id="10" name="Slide Number Placeholder 9"/>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20C6E81C-03D5-4E61-820B-84E7DF263E17}"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74</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pic>
        <p:nvPicPr>
          <p:cNvPr id="5" name="Picture 4" descr="try_it-01.eps">
            <a:extLst>
              <a:ext uri="{FF2B5EF4-FFF2-40B4-BE49-F238E27FC236}">
                <a16:creationId xmlns:a16="http://schemas.microsoft.com/office/drawing/2014/main" id="{FA3A5F46-E71F-433C-BB90-8B0EF5FBA5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4032" y="-2458"/>
            <a:ext cx="939800" cy="762000"/>
          </a:xfrm>
          <a:prstGeom prst="rect">
            <a:avLst/>
          </a:prstGeom>
        </p:spPr>
      </p:pic>
    </p:spTree>
    <p:extLst>
      <p:ext uri="{BB962C8B-B14F-4D97-AF65-F5344CB8AC3E}">
        <p14:creationId xmlns:p14="http://schemas.microsoft.com/office/powerpoint/2010/main" val="149997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47484"/>
            <a:ext cx="7772400" cy="1143000"/>
          </a:xfrm>
        </p:spPr>
        <p:txBody>
          <a:bodyPr/>
          <a:lstStyle/>
          <a:p>
            <a:r>
              <a:rPr lang="en-US" dirty="0"/>
              <a:t>Half-Life Example</a:t>
            </a:r>
          </a:p>
        </p:txBody>
      </p:sp>
      <p:sp>
        <p:nvSpPr>
          <p:cNvPr id="3" name="Content Placeholder 2"/>
          <p:cNvSpPr>
            <a:spLocks noGrp="1"/>
          </p:cNvSpPr>
          <p:nvPr>
            <p:ph idx="1"/>
          </p:nvPr>
        </p:nvSpPr>
        <p:spPr>
          <a:xfrm>
            <a:off x="1143000" y="1600200"/>
            <a:ext cx="7772400" cy="4648200"/>
          </a:xfrm>
        </p:spPr>
        <p:txBody>
          <a:bodyPr/>
          <a:lstStyle/>
          <a:p>
            <a:pPr marL="0" indent="0">
              <a:buNone/>
            </a:pPr>
            <a:r>
              <a:rPr lang="en-US" sz="2000" dirty="0"/>
              <a:t>The half-life of Zn-71 is 2.4 minutes. If one had 100.0 g at the beginning, how many grams would be left after 7.2 minutes has elapsed?</a:t>
            </a:r>
          </a:p>
          <a:p>
            <a:pPr marL="0" indent="0">
              <a:buNone/>
            </a:pPr>
            <a:r>
              <a:rPr lang="en-US" dirty="0"/>
              <a:t> </a:t>
            </a:r>
          </a:p>
          <a:p>
            <a:pPr marL="0" indent="0">
              <a:buNone/>
            </a:pPr>
            <a:r>
              <a:rPr lang="en-US" i="1" dirty="0"/>
              <a:t>7.2 / 2.4 = 3 half-lives</a:t>
            </a:r>
            <a:endParaRPr lang="en-US" dirty="0"/>
          </a:p>
          <a:p>
            <a:pPr marL="0" indent="0">
              <a:buNone/>
            </a:pPr>
            <a:r>
              <a:rPr lang="en-US" i="1" dirty="0"/>
              <a:t>100.0 g </a:t>
            </a:r>
            <a:r>
              <a:rPr lang="en-US" i="1" dirty="0">
                <a:sym typeface="Wingdings" panose="05000000000000000000" pitchFamily="2" charset="2"/>
              </a:rPr>
              <a:t></a:t>
            </a:r>
            <a:r>
              <a:rPr lang="en-US" i="1" dirty="0"/>
              <a:t>  50.0 g  </a:t>
            </a:r>
            <a:r>
              <a:rPr lang="en-US" i="1" dirty="0">
                <a:sym typeface="Wingdings" panose="05000000000000000000" pitchFamily="2" charset="2"/>
              </a:rPr>
              <a:t></a:t>
            </a:r>
            <a:r>
              <a:rPr lang="en-US" i="1" dirty="0"/>
              <a:t>  25.0 g  </a:t>
            </a:r>
            <a:r>
              <a:rPr lang="en-US" i="1" dirty="0">
                <a:sym typeface="Wingdings" panose="05000000000000000000" pitchFamily="2" charset="2"/>
              </a:rPr>
              <a:t></a:t>
            </a:r>
            <a:r>
              <a:rPr lang="en-US" i="1" dirty="0"/>
              <a:t>  </a:t>
            </a:r>
            <a:r>
              <a:rPr lang="en-US" b="1" i="1" dirty="0">
                <a:solidFill>
                  <a:srgbClr val="0000FF"/>
                </a:solidFill>
                <a:effectLst>
                  <a:outerShdw blurRad="38100" dist="38100" dir="2700000" algn="tl">
                    <a:srgbClr val="000000">
                      <a:alpha val="43137"/>
                    </a:srgbClr>
                  </a:outerShdw>
                </a:effectLst>
              </a:rPr>
              <a:t>12.5 g</a:t>
            </a:r>
          </a:p>
          <a:p>
            <a:pPr marL="0" indent="0">
              <a:buNone/>
            </a:pPr>
            <a:endParaRPr lang="en-US" dirty="0"/>
          </a:p>
          <a:p>
            <a:pPr marL="0" indent="0">
              <a:buNone/>
            </a:pPr>
            <a:r>
              <a:rPr lang="en-US" dirty="0"/>
              <a:t> </a:t>
            </a:r>
            <a:r>
              <a:rPr lang="en-US" b="1" dirty="0">
                <a:solidFill>
                  <a:srgbClr val="FF0000"/>
                </a:solidFill>
                <a:latin typeface="Times New Roman" panose="02020603050405020304" pitchFamily="18" charset="0"/>
                <a:ea typeface="Times New Roman" panose="02020603050405020304" pitchFamily="18" charset="0"/>
              </a:rPr>
              <a:t>y = a (1/2)</a:t>
            </a:r>
            <a:r>
              <a:rPr lang="en-US" b="1" baseline="30000" dirty="0">
                <a:solidFill>
                  <a:srgbClr val="FF0000"/>
                </a:solidFill>
                <a:latin typeface="Times New Roman" panose="02020603050405020304" pitchFamily="18" charset="0"/>
                <a:ea typeface="Times New Roman" panose="02020603050405020304" pitchFamily="18" charset="0"/>
              </a:rPr>
              <a:t>t	</a:t>
            </a:r>
            <a:r>
              <a:rPr lang="en-US" b="1" dirty="0">
                <a:solidFill>
                  <a:srgbClr val="FF0000"/>
                </a:solidFill>
                <a:latin typeface="Times New Roman" panose="02020603050405020304" pitchFamily="18" charset="0"/>
                <a:ea typeface="Times New Roman" panose="02020603050405020304" pitchFamily="18" charset="0"/>
              </a:rPr>
              <a:t> y = (100 g) (1/2)</a:t>
            </a:r>
            <a:r>
              <a:rPr lang="en-US" b="1" baseline="30000" dirty="0">
                <a:solidFill>
                  <a:srgbClr val="FF0000"/>
                </a:solidFill>
                <a:latin typeface="Times New Roman" panose="02020603050405020304" pitchFamily="18" charset="0"/>
                <a:ea typeface="Times New Roman" panose="02020603050405020304" pitchFamily="18" charset="0"/>
              </a:rPr>
              <a:t>3</a:t>
            </a:r>
            <a:endParaRPr lang="en-US" b="1" dirty="0">
              <a:solidFill>
                <a:srgbClr val="FF0000"/>
              </a:solidFill>
              <a:latin typeface="Times New Roman" panose="02020603050405020304" pitchFamily="18" charset="0"/>
              <a:ea typeface="Times New Roman" panose="02020603050405020304" pitchFamily="18" charset="0"/>
            </a:endParaRPr>
          </a:p>
          <a:p>
            <a:pPr marL="0" indent="0">
              <a:buNone/>
            </a:pPr>
            <a:r>
              <a:rPr lang="en-US" dirty="0">
                <a:solidFill>
                  <a:srgbClr val="FF0000"/>
                </a:solidFill>
              </a:rPr>
              <a:t>X = 100 g</a:t>
            </a:r>
            <a:r>
              <a:rPr lang="en-US" baseline="30000" dirty="0">
                <a:solidFill>
                  <a:srgbClr val="FF0000"/>
                </a:solidFill>
              </a:rPr>
              <a:t>(1/8) </a:t>
            </a:r>
            <a:r>
              <a:rPr lang="en-US" dirty="0">
                <a:solidFill>
                  <a:srgbClr val="FF0000"/>
                </a:solidFill>
              </a:rPr>
              <a:t>= </a:t>
            </a:r>
            <a:r>
              <a:rPr lang="en-US" b="1" dirty="0">
                <a:solidFill>
                  <a:srgbClr val="FF0000"/>
                </a:solidFill>
                <a:effectLst>
                  <a:outerShdw blurRad="38100" dist="38100" dir="2700000" algn="tl">
                    <a:srgbClr val="000000">
                      <a:alpha val="43137"/>
                    </a:srgbClr>
                  </a:outerShdw>
                </a:effectLst>
              </a:rPr>
              <a:t>12.5 g</a:t>
            </a:r>
          </a:p>
          <a:p>
            <a:pPr marL="0" lvl="0" indent="0">
              <a:buNone/>
            </a:pPr>
            <a:endParaRPr lang="en-US" dirty="0">
              <a:solidFill>
                <a:srgbClr val="0070C0"/>
              </a:solidFill>
            </a:endParaRPr>
          </a:p>
        </p:txBody>
      </p:sp>
      <p:sp>
        <p:nvSpPr>
          <p:cNvPr id="10" name="Slide Number Placeholder 9"/>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20C6E81C-03D5-4E61-820B-84E7DF263E17}"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75</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pic>
        <p:nvPicPr>
          <p:cNvPr id="5" name="Picture 4" descr="try_it-01.eps">
            <a:extLst>
              <a:ext uri="{FF2B5EF4-FFF2-40B4-BE49-F238E27FC236}">
                <a16:creationId xmlns:a16="http://schemas.microsoft.com/office/drawing/2014/main" id="{8DA3DA6F-2517-F220-0931-8E2024A3E7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4032" y="-2458"/>
            <a:ext cx="939800" cy="762000"/>
          </a:xfrm>
          <a:prstGeom prst="rect">
            <a:avLst/>
          </a:prstGeom>
        </p:spPr>
      </p:pic>
    </p:spTree>
    <p:extLst>
      <p:ext uri="{BB962C8B-B14F-4D97-AF65-F5344CB8AC3E}">
        <p14:creationId xmlns:p14="http://schemas.microsoft.com/office/powerpoint/2010/main" val="288387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left)">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left)">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066800" y="152400"/>
            <a:ext cx="7772400" cy="762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Radioactive Dating</a:t>
            </a:r>
          </a:p>
        </p:txBody>
      </p:sp>
      <p:sp>
        <p:nvSpPr>
          <p:cNvPr id="21507" name="TextBox 5"/>
          <p:cNvSpPr>
            <a:spLocks noGrp="1" noChangeArrowheads="1"/>
          </p:cNvSpPr>
          <p:nvPr>
            <p:ph idx="1"/>
          </p:nvPr>
        </p:nvSpPr>
        <p:spPr>
          <a:xfrm>
            <a:off x="952500" y="1051882"/>
            <a:ext cx="8001000" cy="318685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4763" eaLnBrk="1" hangingPunct="1">
              <a:spcBef>
                <a:spcPts val="600"/>
              </a:spcBef>
              <a:buClrTx/>
              <a:buSzTx/>
              <a:buNone/>
            </a:pPr>
            <a:r>
              <a:rPr lang="en-US" dirty="0"/>
              <a:t>Three assumptions of Radioactive dating:</a:t>
            </a:r>
          </a:p>
          <a:p>
            <a:pPr marL="561975" indent="-561975" eaLnBrk="1" hangingPunct="1">
              <a:spcBef>
                <a:spcPts val="1200"/>
              </a:spcBef>
              <a:buClrTx/>
              <a:buSzTx/>
              <a:buNone/>
            </a:pPr>
            <a:r>
              <a:rPr lang="en-US" sz="2800" dirty="0">
                <a:solidFill>
                  <a:srgbClr val="FF0000"/>
                </a:solidFill>
              </a:rPr>
              <a:t>1) 	The original amount of both mother and daughter elements is known.</a:t>
            </a:r>
          </a:p>
          <a:p>
            <a:pPr marL="561975" indent="-561975" eaLnBrk="1" hangingPunct="1">
              <a:spcBef>
                <a:spcPts val="1200"/>
              </a:spcBef>
              <a:buClrTx/>
              <a:buSzTx/>
              <a:buNone/>
            </a:pPr>
            <a:r>
              <a:rPr lang="en-US" sz="2800" dirty="0">
                <a:solidFill>
                  <a:srgbClr val="00B050"/>
                </a:solidFill>
              </a:rPr>
              <a:t>2) 	The sample has remained in a closed system.</a:t>
            </a:r>
          </a:p>
          <a:p>
            <a:pPr marL="561975" indent="-561975" eaLnBrk="1" hangingPunct="1">
              <a:spcBef>
                <a:spcPts val="1200"/>
              </a:spcBef>
              <a:buClrTx/>
              <a:buSzTx/>
              <a:buNone/>
            </a:pPr>
            <a:r>
              <a:rPr lang="en-US" sz="2800" dirty="0">
                <a:solidFill>
                  <a:srgbClr val="7030A0"/>
                </a:solidFill>
              </a:rPr>
              <a:t>3)	The rate of decay has remained constant throughout the past.</a:t>
            </a:r>
          </a:p>
          <a:p>
            <a:pPr>
              <a:spcBef>
                <a:spcPct val="0"/>
              </a:spcBef>
              <a:buClrTx/>
              <a:buSzTx/>
              <a:buNone/>
              <a:tabLst>
                <a:tab pos="465138" algn="l"/>
              </a:tabLst>
            </a:pPr>
            <a:endParaRPr lang="en-US" altLang="en-US" dirty="0">
              <a:solidFill>
                <a:srgbClr val="000000"/>
              </a:solidFill>
              <a:ea typeface="ＭＳ Ｐゴシック" pitchFamily="26" charset="-128"/>
            </a:endParaRPr>
          </a:p>
          <a:p>
            <a:pPr>
              <a:spcBef>
                <a:spcPct val="0"/>
              </a:spcBef>
              <a:buClrTx/>
              <a:buSzTx/>
              <a:buFontTx/>
              <a:buNone/>
            </a:pPr>
            <a:endParaRPr lang="en-US" altLang="en-US" dirty="0"/>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20C6E81C-03D5-4E61-820B-84E7DF263E17}"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76</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1D928AC1-1833-4F23-B32A-030F120A35B2}"/>
              </a:ext>
            </a:extLst>
          </p:cNvPr>
          <p:cNvSpPr txBox="1"/>
          <p:nvPr/>
        </p:nvSpPr>
        <p:spPr>
          <a:xfrm>
            <a:off x="5884185" y="4238736"/>
            <a:ext cx="2590800" cy="15696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itchFamily="18" charset="0"/>
                <a:ea typeface="+mn-ea"/>
                <a:cs typeface="+mn-cs"/>
              </a:rPr>
              <a:t>The half-life equation requires the original quantity.</a:t>
            </a:r>
          </a:p>
        </p:txBody>
      </p:sp>
      <p:sp>
        <p:nvSpPr>
          <p:cNvPr id="8" name="TextBox 7">
            <a:extLst>
              <a:ext uri="{FF2B5EF4-FFF2-40B4-BE49-F238E27FC236}">
                <a16:creationId xmlns:a16="http://schemas.microsoft.com/office/drawing/2014/main" id="{3BEC9AD3-8EF2-8A48-E5B5-C05AE4A37F4F}"/>
              </a:ext>
            </a:extLst>
          </p:cNvPr>
          <p:cNvSpPr txBox="1"/>
          <p:nvPr/>
        </p:nvSpPr>
        <p:spPr>
          <a:xfrm>
            <a:off x="1447800" y="4495800"/>
            <a:ext cx="4191000" cy="1569660"/>
          </a:xfrm>
          <a:prstGeom prst="rect">
            <a:avLst/>
          </a:prstGeom>
          <a:noFill/>
        </p:spPr>
        <p:txBody>
          <a:bodyPr wrap="square">
            <a:spAutoFit/>
          </a:bodyPr>
          <a:lstStyle/>
          <a:p>
            <a:r>
              <a:rPr lang="en-US" sz="4800" b="1" dirty="0">
                <a:effectLst/>
                <a:latin typeface="Times New Roman" panose="02020603050405020304" pitchFamily="18" charset="0"/>
                <a:ea typeface="Times New Roman" panose="02020603050405020304" pitchFamily="18" charset="0"/>
              </a:rPr>
              <a:t>y = a (1/2)</a:t>
            </a:r>
            <a:r>
              <a:rPr lang="en-US" sz="4800" b="1" baseline="30000" dirty="0">
                <a:effectLst/>
                <a:latin typeface="Times New Roman" panose="02020603050405020304" pitchFamily="18" charset="0"/>
                <a:ea typeface="Times New Roman" panose="02020603050405020304" pitchFamily="18" charset="0"/>
              </a:rPr>
              <a:t>t</a:t>
            </a:r>
            <a:endParaRPr lang="en-US" sz="4800" b="1" dirty="0">
              <a:effectLst/>
              <a:latin typeface="Times New Roman" panose="02020603050405020304" pitchFamily="18" charset="0"/>
              <a:ea typeface="Times New Roman" panose="02020603050405020304" pitchFamily="18" charset="0"/>
            </a:endParaRPr>
          </a:p>
          <a:p>
            <a:pPr marL="461963"/>
            <a:r>
              <a:rPr lang="en-US" sz="2400" b="1" dirty="0">
                <a:latin typeface="Times New Roman" panose="02020603050405020304" pitchFamily="18" charset="0"/>
              </a:rPr>
              <a:t>y = Known amt </a:t>
            </a:r>
          </a:p>
          <a:p>
            <a:pPr marL="461963"/>
            <a:r>
              <a:rPr lang="en-US" sz="2400" b="1" dirty="0">
                <a:latin typeface="Times New Roman" panose="02020603050405020304" pitchFamily="18" charset="0"/>
              </a:rPr>
              <a:t>a = original amt</a:t>
            </a:r>
            <a:endParaRPr lang="en-US" sz="2400" dirty="0"/>
          </a:p>
        </p:txBody>
      </p:sp>
    </p:spTree>
    <p:extLst>
      <p:ext uri="{BB962C8B-B14F-4D97-AF65-F5344CB8AC3E}">
        <p14:creationId xmlns:p14="http://schemas.microsoft.com/office/powerpoint/2010/main" val="42348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fade">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fade">
                                      <p:cBhvr>
                                        <p:cTn id="12" dur="500"/>
                                        <p:tgtEl>
                                          <p:spTgt spid="215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507">
                                            <p:txEl>
                                              <p:pRg st="2" end="2"/>
                                            </p:txEl>
                                          </p:spTgt>
                                        </p:tgtEl>
                                        <p:attrNameLst>
                                          <p:attrName>style.visibility</p:attrName>
                                        </p:attrNameLst>
                                      </p:cBhvr>
                                      <p:to>
                                        <p:strVal val="visible"/>
                                      </p:to>
                                    </p:set>
                                    <p:animEffect transition="in" filter="fade">
                                      <p:cBhvr>
                                        <p:cTn id="17" dur="500"/>
                                        <p:tgtEl>
                                          <p:spTgt spid="215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507">
                                            <p:txEl>
                                              <p:pRg st="3" end="3"/>
                                            </p:txEl>
                                          </p:spTgt>
                                        </p:tgtEl>
                                        <p:attrNameLst>
                                          <p:attrName>style.visibility</p:attrName>
                                        </p:attrNameLst>
                                      </p:cBhvr>
                                      <p:to>
                                        <p:strVal val="visible"/>
                                      </p:to>
                                    </p:set>
                                    <p:animEffect transition="in" filter="fade">
                                      <p:cBhvr>
                                        <p:cTn id="22" dur="500"/>
                                        <p:tgtEl>
                                          <p:spTgt spid="215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E4EB-B012-C3FA-3527-635E0C44082E}"/>
              </a:ext>
            </a:extLst>
          </p:cNvPr>
          <p:cNvSpPr>
            <a:spLocks noGrp="1"/>
          </p:cNvSpPr>
          <p:nvPr>
            <p:ph type="title"/>
          </p:nvPr>
        </p:nvSpPr>
        <p:spPr>
          <a:xfrm>
            <a:off x="457200" y="526853"/>
            <a:ext cx="8229600" cy="768548"/>
          </a:xfrm>
        </p:spPr>
        <p:txBody>
          <a:bodyPr/>
          <a:lstStyle/>
          <a:p>
            <a:r>
              <a:rPr lang="en-US" sz="3600" b="1" dirty="0">
                <a:solidFill>
                  <a:schemeClr val="bg2"/>
                </a:solidFill>
                <a:effectLst/>
                <a:latin typeface="Tahoma" panose="020B0604030504040204" pitchFamily="34" charset="0"/>
                <a:ea typeface="Tahoma" panose="020B0604030504040204" pitchFamily="34" charset="0"/>
                <a:cs typeface="Noto Sans Symbols"/>
              </a:rPr>
              <a:t>Is Radiometric Dating Reliable?</a:t>
            </a:r>
            <a:endParaRPr lang="en-US" sz="8800" dirty="0">
              <a:solidFill>
                <a:schemeClr val="bg2"/>
              </a:solidFill>
            </a:endParaRPr>
          </a:p>
        </p:txBody>
      </p:sp>
      <p:sp>
        <p:nvSpPr>
          <p:cNvPr id="9" name="Subtitle 2">
            <a:extLst>
              <a:ext uri="{FF2B5EF4-FFF2-40B4-BE49-F238E27FC236}">
                <a16:creationId xmlns:a16="http://schemas.microsoft.com/office/drawing/2014/main" id="{ECDF5B3C-DFAD-62EF-F3EB-AD399566B871}"/>
              </a:ext>
            </a:extLst>
          </p:cNvPr>
          <p:cNvSpPr txBox="1">
            <a:spLocks/>
          </p:cNvSpPr>
          <p:nvPr/>
        </p:nvSpPr>
        <p:spPr>
          <a:xfrm>
            <a:off x="457200" y="1454346"/>
            <a:ext cx="8153400" cy="4876801"/>
          </a:xfrm>
          <a:prstGeom prst="rect">
            <a:avLst/>
          </a:prstGeom>
          <a:noFill/>
          <a:ln>
            <a:noFill/>
          </a:ln>
        </p:spPr>
        <p:txBody>
          <a:bodyPr spcFirstLastPara="1" wrap="square" lIns="35700" tIns="35700" rIns="35700" bIns="35700" anchor="ctr" anchorCtr="0">
            <a:noAutofit/>
          </a:bodyPr>
          <a:lstStyle>
            <a:defPPr marR="0" lvl="0" algn="l" rtl="0">
              <a:lnSpc>
                <a:spcPct val="100000"/>
              </a:lnSpc>
              <a:spcBef>
                <a:spcPts val="0"/>
              </a:spcBef>
              <a:spcAft>
                <a:spcPts val="0"/>
              </a:spcAft>
            </a:defPPr>
            <a:lvl1pPr marL="457200" marR="0" lvl="0" indent="-355600" algn="l" rtl="0">
              <a:lnSpc>
                <a:spcPct val="100000"/>
              </a:lnSpc>
              <a:spcBef>
                <a:spcPts val="1969"/>
              </a:spcBef>
              <a:spcAft>
                <a:spcPts val="0"/>
              </a:spcAft>
              <a:buClr>
                <a:schemeClr val="dk1"/>
              </a:buClr>
              <a:buSzPts val="2000"/>
              <a:buFont typeface="Arial"/>
              <a:buChar char="•"/>
              <a:defRPr sz="2000" b="0" i="1" u="none" strike="noStrike" cap="none">
                <a:solidFill>
                  <a:schemeClr val="dk1"/>
                </a:solidFill>
                <a:latin typeface="Arial"/>
                <a:ea typeface="Arial"/>
                <a:cs typeface="Arial"/>
                <a:sym typeface="Arial"/>
              </a:defRPr>
            </a:lvl1pPr>
            <a:lvl2pPr marL="914400" marR="0" lvl="1" indent="-336550" algn="l" rtl="0">
              <a:lnSpc>
                <a:spcPct val="100000"/>
              </a:lnSpc>
              <a:spcBef>
                <a:spcPts val="1969"/>
              </a:spcBef>
              <a:spcAft>
                <a:spcPts val="0"/>
              </a:spcAft>
              <a:buClr>
                <a:schemeClr val="dk1"/>
              </a:buClr>
              <a:buSzPts val="1700"/>
              <a:buFont typeface="Arial"/>
              <a:buChar char="•"/>
              <a:defRPr sz="1700" b="0" i="1" u="none" strike="noStrike" cap="none">
                <a:solidFill>
                  <a:schemeClr val="dk1"/>
                </a:solidFill>
                <a:latin typeface="Arial"/>
                <a:ea typeface="Arial"/>
                <a:cs typeface="Arial"/>
                <a:sym typeface="Arial"/>
              </a:defRPr>
            </a:lvl2pPr>
            <a:lvl3pPr marL="1371600" marR="0" lvl="2" indent="-317500" algn="l" rtl="0">
              <a:lnSpc>
                <a:spcPct val="100000"/>
              </a:lnSpc>
              <a:spcBef>
                <a:spcPts val="1969"/>
              </a:spcBef>
              <a:spcAft>
                <a:spcPts val="0"/>
              </a:spcAft>
              <a:buClr>
                <a:schemeClr val="dk1"/>
              </a:buClr>
              <a:buSzPts val="1400"/>
              <a:buFont typeface="Arial"/>
              <a:buChar char="•"/>
              <a:defRPr sz="1400" b="0" i="1" u="none" strike="noStrike" cap="none">
                <a:solidFill>
                  <a:schemeClr val="dk1"/>
                </a:solidFill>
                <a:latin typeface="Arial"/>
                <a:ea typeface="Arial"/>
                <a:cs typeface="Arial"/>
                <a:sym typeface="Arial"/>
              </a:defRPr>
            </a:lvl3pPr>
            <a:lvl4pPr marL="1828800" marR="0" lvl="3"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4pPr>
            <a:lvl5pPr marL="2286000" marR="0" lvl="4"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5pPr>
            <a:lvl6pPr marL="2743200" marR="0" lvl="5"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6pPr>
            <a:lvl7pPr marL="3200400" marR="0" lvl="6"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7pPr>
            <a:lvl8pPr marL="3657600" marR="0" lvl="7"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8pPr>
            <a:lvl9pPr marL="4114800" marR="0" lvl="8"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9pPr>
          </a:lstStyle>
          <a:p>
            <a:pPr marL="101600" indent="0">
              <a:spcBef>
                <a:spcPts val="0"/>
              </a:spcBef>
              <a:buNone/>
            </a:pPr>
            <a:r>
              <a:rPr lang="en-US" sz="2200" i="0" dirty="0">
                <a:solidFill>
                  <a:srgbClr val="0000FF"/>
                </a:solidFill>
              </a:rPr>
              <a:t>Just as the coroner may have to work against some unknowns in the environment, the original amount of the “parent” isotopes in a rock sample may be unknown, as well as the pre-existing levels of the “daughter” isotopes resulting from their decays. </a:t>
            </a:r>
          </a:p>
          <a:p>
            <a:pPr marL="101600" indent="0">
              <a:buNone/>
            </a:pPr>
            <a:r>
              <a:rPr lang="en-US" sz="2200" i="0" dirty="0">
                <a:solidFill>
                  <a:schemeClr val="bg2"/>
                </a:solidFill>
              </a:rPr>
              <a:t>However, by sampling many different parts of a rock formation and comparing the parent and daughter isotope ratios relative to stable isotopes, we can perform crosschecks, which can either tell us somewhat reliably what the original levels were, in addition to the age of the rock, or whether contaminations render the measurements unreliable. </a:t>
            </a:r>
          </a:p>
          <a:p>
            <a:pPr marL="101600" indent="0">
              <a:buNone/>
            </a:pPr>
            <a:r>
              <a:rPr lang="en-US" sz="2200" i="0" dirty="0">
                <a:solidFill>
                  <a:srgbClr val="0000FF"/>
                </a:solidFill>
              </a:rPr>
              <a:t>Carbon-14 is virtually non-existent after 40,000 years. Plus, the ratio of C-12 to C-14 has not remained consistent in the atmosphere over time. Carbon dating is limited.</a:t>
            </a:r>
            <a:endParaRPr lang="en-US" sz="2200" kern="0" dirty="0">
              <a:solidFill>
                <a:srgbClr val="0000FF"/>
              </a:solidFill>
            </a:endParaRPr>
          </a:p>
        </p:txBody>
      </p:sp>
    </p:spTree>
    <p:extLst>
      <p:ext uri="{BB962C8B-B14F-4D97-AF65-F5344CB8AC3E}">
        <p14:creationId xmlns:p14="http://schemas.microsoft.com/office/powerpoint/2010/main" val="145658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066800" y="152400"/>
            <a:ext cx="4648200" cy="762000"/>
          </a:xfrm>
          <a:solidFill>
            <a:srgbClr val="FFC000"/>
          </a:solidFill>
        </p:spPr>
        <p:txBody>
          <a:bodyPr/>
          <a:lstStyle/>
          <a:p>
            <a:pPr eaLnBrk="1" hangingPunct="1"/>
            <a:r>
              <a:rPr lang="en-US" altLang="en-US" dirty="0"/>
              <a:t>Radioactive Dating</a:t>
            </a:r>
          </a:p>
        </p:txBody>
      </p:sp>
      <p:sp>
        <p:nvSpPr>
          <p:cNvPr id="21507" name="TextBox 5"/>
          <p:cNvSpPr>
            <a:spLocks noGrp="1" noChangeArrowheads="1"/>
          </p:cNvSpPr>
          <p:nvPr>
            <p:ph idx="1"/>
          </p:nvPr>
        </p:nvSpPr>
        <p:spPr>
          <a:xfrm>
            <a:off x="914400" y="911942"/>
            <a:ext cx="8001000" cy="5867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4763" eaLnBrk="1" hangingPunct="1">
              <a:spcBef>
                <a:spcPts val="600"/>
              </a:spcBef>
              <a:buClrTx/>
              <a:buSzTx/>
              <a:buNone/>
            </a:pPr>
            <a:r>
              <a:rPr lang="en-US" sz="2600" dirty="0">
                <a:solidFill>
                  <a:srgbClr val="FF0000"/>
                </a:solidFill>
              </a:rPr>
              <a:t>Although evolutionists claim “absolute age” based on dating, we struggle knowing dates within a few thousand years, but we certainly </a:t>
            </a:r>
            <a:r>
              <a:rPr lang="en-US" sz="2600" dirty="0">
                <a:solidFill>
                  <a:srgbClr val="002060"/>
                </a:solidFill>
              </a:rPr>
              <a:t>cannot</a:t>
            </a:r>
            <a:r>
              <a:rPr lang="en-US" sz="2600" dirty="0">
                <a:solidFill>
                  <a:srgbClr val="FF0000"/>
                </a:solidFill>
              </a:rPr>
              <a:t> know precise dates over millions and billions of years. </a:t>
            </a:r>
          </a:p>
          <a:p>
            <a:pPr marL="0" indent="4763" eaLnBrk="1" hangingPunct="1">
              <a:spcBef>
                <a:spcPts val="600"/>
              </a:spcBef>
              <a:buClrTx/>
              <a:buSzTx/>
              <a:buNone/>
            </a:pPr>
            <a:endParaRPr lang="en-US" sz="1000" dirty="0"/>
          </a:p>
          <a:p>
            <a:pPr marL="0" indent="4763" eaLnBrk="1" hangingPunct="1">
              <a:spcBef>
                <a:spcPts val="600"/>
              </a:spcBef>
              <a:buClrTx/>
              <a:buSzTx/>
              <a:buNone/>
            </a:pPr>
            <a:r>
              <a:rPr lang="en-US" sz="2800" dirty="0"/>
              <a:t>Some things to consider:</a:t>
            </a:r>
          </a:p>
          <a:p>
            <a:pPr marL="561975" indent="-561975" eaLnBrk="1" hangingPunct="1">
              <a:spcBef>
                <a:spcPts val="600"/>
              </a:spcBef>
              <a:buClrTx/>
              <a:buSzTx/>
              <a:buNone/>
            </a:pPr>
            <a:r>
              <a:rPr lang="en-US" sz="2800" dirty="0">
                <a:solidFill>
                  <a:srgbClr val="7030A0"/>
                </a:solidFill>
              </a:rPr>
              <a:t>1) 	People often believe what they were taught even if it is proven false (e.g. prejudice).</a:t>
            </a:r>
          </a:p>
          <a:p>
            <a:pPr marL="561975" indent="-561975" eaLnBrk="1" hangingPunct="1">
              <a:spcBef>
                <a:spcPts val="600"/>
              </a:spcBef>
              <a:buClrTx/>
              <a:buSzTx/>
              <a:buNone/>
            </a:pPr>
            <a:r>
              <a:rPr lang="en-US" sz="2800" dirty="0">
                <a:solidFill>
                  <a:srgbClr val="FF0000"/>
                </a:solidFill>
              </a:rPr>
              <a:t>2) 	Historians cannot even decide on exact dates within the past 6,000 years. How can scientists be so sure of millions of years ago?</a:t>
            </a:r>
          </a:p>
          <a:p>
            <a:pPr marL="561975" indent="-561975" eaLnBrk="1" hangingPunct="1">
              <a:spcBef>
                <a:spcPts val="600"/>
              </a:spcBef>
              <a:buClrTx/>
              <a:buSzTx/>
              <a:buNone/>
            </a:pPr>
            <a:r>
              <a:rPr lang="en-US" sz="2800" dirty="0">
                <a:solidFill>
                  <a:srgbClr val="00B050"/>
                </a:solidFill>
              </a:rPr>
              <a:t>3) 	We should not reject the fossil record, but neither should we compromise the Bible.</a:t>
            </a:r>
            <a:endParaRPr lang="en-US" altLang="en-US" dirty="0">
              <a:solidFill>
                <a:srgbClr val="00B050"/>
              </a:solidFill>
              <a:ea typeface="ＭＳ Ｐゴシック" pitchFamily="26" charset="-128"/>
            </a:endParaRPr>
          </a:p>
          <a:p>
            <a:pPr>
              <a:spcBef>
                <a:spcPct val="0"/>
              </a:spcBef>
              <a:buClrTx/>
              <a:buSzTx/>
              <a:buNone/>
              <a:tabLst>
                <a:tab pos="465138" algn="l"/>
              </a:tabLst>
            </a:pPr>
            <a:endParaRPr lang="en-US" altLang="en-US" dirty="0">
              <a:solidFill>
                <a:srgbClr val="000000"/>
              </a:solidFill>
              <a:ea typeface="ＭＳ Ｐゴシック" pitchFamily="26" charset="-128"/>
            </a:endParaRPr>
          </a:p>
          <a:p>
            <a:pPr>
              <a:spcBef>
                <a:spcPct val="0"/>
              </a:spcBef>
              <a:buClrTx/>
              <a:buSzTx/>
              <a:buFontTx/>
              <a:buNone/>
            </a:pPr>
            <a:endParaRPr lang="en-US" altLang="en-US" dirty="0"/>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20C6E81C-03D5-4E61-820B-84E7DF263E17}"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78</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2811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fade">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07">
                                            <p:txEl>
                                              <p:pRg st="2" end="2"/>
                                            </p:txEl>
                                          </p:spTgt>
                                        </p:tgtEl>
                                        <p:attrNameLst>
                                          <p:attrName>style.visibility</p:attrName>
                                        </p:attrNameLst>
                                      </p:cBhvr>
                                      <p:to>
                                        <p:strVal val="visible"/>
                                      </p:to>
                                    </p:set>
                                    <p:animEffect transition="in" filter="fade">
                                      <p:cBhvr>
                                        <p:cTn id="12" dur="500"/>
                                        <p:tgtEl>
                                          <p:spTgt spid="2150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507">
                                            <p:txEl>
                                              <p:pRg st="3" end="3"/>
                                            </p:txEl>
                                          </p:spTgt>
                                        </p:tgtEl>
                                        <p:attrNameLst>
                                          <p:attrName>style.visibility</p:attrName>
                                        </p:attrNameLst>
                                      </p:cBhvr>
                                      <p:to>
                                        <p:strVal val="visible"/>
                                      </p:to>
                                    </p:set>
                                    <p:animEffect transition="in" filter="fade">
                                      <p:cBhvr>
                                        <p:cTn id="17" dur="500"/>
                                        <p:tgtEl>
                                          <p:spTgt spid="2150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507">
                                            <p:txEl>
                                              <p:pRg st="4" end="4"/>
                                            </p:txEl>
                                          </p:spTgt>
                                        </p:tgtEl>
                                        <p:attrNameLst>
                                          <p:attrName>style.visibility</p:attrName>
                                        </p:attrNameLst>
                                      </p:cBhvr>
                                      <p:to>
                                        <p:strVal val="visible"/>
                                      </p:to>
                                    </p:set>
                                    <p:animEffect transition="in" filter="fade">
                                      <p:cBhvr>
                                        <p:cTn id="22" dur="500"/>
                                        <p:tgtEl>
                                          <p:spTgt spid="2150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507">
                                            <p:txEl>
                                              <p:pRg st="5" end="5"/>
                                            </p:txEl>
                                          </p:spTgt>
                                        </p:tgtEl>
                                        <p:attrNameLst>
                                          <p:attrName>style.visibility</p:attrName>
                                        </p:attrNameLst>
                                      </p:cBhvr>
                                      <p:to>
                                        <p:strVal val="visible"/>
                                      </p:to>
                                    </p:set>
                                    <p:animEffect transition="in" filter="fade">
                                      <p:cBhvr>
                                        <p:cTn id="27" dur="500"/>
                                        <p:tgtEl>
                                          <p:spTgt spid="2150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E4EB-B012-C3FA-3527-635E0C44082E}"/>
              </a:ext>
            </a:extLst>
          </p:cNvPr>
          <p:cNvSpPr>
            <a:spLocks noGrp="1"/>
          </p:cNvSpPr>
          <p:nvPr>
            <p:ph type="title"/>
          </p:nvPr>
        </p:nvSpPr>
        <p:spPr>
          <a:xfrm>
            <a:off x="457200" y="298252"/>
            <a:ext cx="8229600" cy="920948"/>
          </a:xfrm>
        </p:spPr>
        <p:txBody>
          <a:bodyPr/>
          <a:lstStyle/>
          <a:p>
            <a:r>
              <a:rPr lang="en-US" sz="3600" b="1" dirty="0">
                <a:solidFill>
                  <a:schemeClr val="bg2"/>
                </a:solidFill>
                <a:effectLst/>
                <a:latin typeface="Tahoma" panose="020B0604030504040204" pitchFamily="34" charset="0"/>
                <a:ea typeface="Tahoma" panose="020B0604030504040204" pitchFamily="34" charset="0"/>
                <a:cs typeface="Noto Sans Symbols"/>
              </a:rPr>
              <a:t>Is Radiometric Dating Reliable?</a:t>
            </a:r>
            <a:endParaRPr lang="en-US" sz="8800" dirty="0">
              <a:solidFill>
                <a:schemeClr val="bg2"/>
              </a:solidFill>
            </a:endParaRPr>
          </a:p>
        </p:txBody>
      </p:sp>
      <p:sp>
        <p:nvSpPr>
          <p:cNvPr id="9" name="Subtitle 2">
            <a:extLst>
              <a:ext uri="{FF2B5EF4-FFF2-40B4-BE49-F238E27FC236}">
                <a16:creationId xmlns:a16="http://schemas.microsoft.com/office/drawing/2014/main" id="{ECDF5B3C-DFAD-62EF-F3EB-AD399566B871}"/>
              </a:ext>
            </a:extLst>
          </p:cNvPr>
          <p:cNvSpPr txBox="1">
            <a:spLocks/>
          </p:cNvSpPr>
          <p:nvPr/>
        </p:nvSpPr>
        <p:spPr>
          <a:xfrm>
            <a:off x="457200" y="1219200"/>
            <a:ext cx="8153400" cy="4953000"/>
          </a:xfrm>
          <a:prstGeom prst="rect">
            <a:avLst/>
          </a:prstGeom>
          <a:noFill/>
          <a:ln>
            <a:noFill/>
          </a:ln>
        </p:spPr>
        <p:txBody>
          <a:bodyPr spcFirstLastPara="1" wrap="square" lIns="35700" tIns="35700" rIns="35700" bIns="35700" anchor="ctr" anchorCtr="0">
            <a:noAutofit/>
          </a:bodyPr>
          <a:lstStyle>
            <a:defPPr marR="0" lvl="0" algn="l" rtl="0">
              <a:lnSpc>
                <a:spcPct val="100000"/>
              </a:lnSpc>
              <a:spcBef>
                <a:spcPts val="0"/>
              </a:spcBef>
              <a:spcAft>
                <a:spcPts val="0"/>
              </a:spcAft>
            </a:defPPr>
            <a:lvl1pPr marL="457200" marR="0" lvl="0" indent="-355600" algn="l" rtl="0">
              <a:lnSpc>
                <a:spcPct val="100000"/>
              </a:lnSpc>
              <a:spcBef>
                <a:spcPts val="1969"/>
              </a:spcBef>
              <a:spcAft>
                <a:spcPts val="0"/>
              </a:spcAft>
              <a:buClr>
                <a:schemeClr val="dk1"/>
              </a:buClr>
              <a:buSzPts val="2000"/>
              <a:buFont typeface="Arial"/>
              <a:buChar char="•"/>
              <a:defRPr sz="2000" b="0" i="1" u="none" strike="noStrike" cap="none">
                <a:solidFill>
                  <a:schemeClr val="dk1"/>
                </a:solidFill>
                <a:latin typeface="Arial"/>
                <a:ea typeface="Arial"/>
                <a:cs typeface="Arial"/>
                <a:sym typeface="Arial"/>
              </a:defRPr>
            </a:lvl1pPr>
            <a:lvl2pPr marL="914400" marR="0" lvl="1" indent="-336550" algn="l" rtl="0">
              <a:lnSpc>
                <a:spcPct val="100000"/>
              </a:lnSpc>
              <a:spcBef>
                <a:spcPts val="1969"/>
              </a:spcBef>
              <a:spcAft>
                <a:spcPts val="0"/>
              </a:spcAft>
              <a:buClr>
                <a:schemeClr val="dk1"/>
              </a:buClr>
              <a:buSzPts val="1700"/>
              <a:buFont typeface="Arial"/>
              <a:buChar char="•"/>
              <a:defRPr sz="1700" b="0" i="1" u="none" strike="noStrike" cap="none">
                <a:solidFill>
                  <a:schemeClr val="dk1"/>
                </a:solidFill>
                <a:latin typeface="Arial"/>
                <a:ea typeface="Arial"/>
                <a:cs typeface="Arial"/>
                <a:sym typeface="Arial"/>
              </a:defRPr>
            </a:lvl2pPr>
            <a:lvl3pPr marL="1371600" marR="0" lvl="2" indent="-317500" algn="l" rtl="0">
              <a:lnSpc>
                <a:spcPct val="100000"/>
              </a:lnSpc>
              <a:spcBef>
                <a:spcPts val="1969"/>
              </a:spcBef>
              <a:spcAft>
                <a:spcPts val="0"/>
              </a:spcAft>
              <a:buClr>
                <a:schemeClr val="dk1"/>
              </a:buClr>
              <a:buSzPts val="1400"/>
              <a:buFont typeface="Arial"/>
              <a:buChar char="•"/>
              <a:defRPr sz="1400" b="0" i="1" u="none" strike="noStrike" cap="none">
                <a:solidFill>
                  <a:schemeClr val="dk1"/>
                </a:solidFill>
                <a:latin typeface="Arial"/>
                <a:ea typeface="Arial"/>
                <a:cs typeface="Arial"/>
                <a:sym typeface="Arial"/>
              </a:defRPr>
            </a:lvl3pPr>
            <a:lvl4pPr marL="1828800" marR="0" lvl="3"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4pPr>
            <a:lvl5pPr marL="2286000" marR="0" lvl="4"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5pPr>
            <a:lvl6pPr marL="2743200" marR="0" lvl="5"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6pPr>
            <a:lvl7pPr marL="3200400" marR="0" lvl="6"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7pPr>
            <a:lvl8pPr marL="3657600" marR="0" lvl="7"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8pPr>
            <a:lvl9pPr marL="4114800" marR="0" lvl="8"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9pPr>
          </a:lstStyle>
          <a:p>
            <a:pPr marL="101600" indent="0">
              <a:buNone/>
            </a:pPr>
            <a:r>
              <a:rPr lang="en-US" sz="2400" i="0" dirty="0">
                <a:solidFill>
                  <a:srgbClr val="0000FF"/>
                </a:solidFill>
              </a:rPr>
              <a:t>Many Christians are afraid to even ponder the age of the earth (is it really ~6000 years old?), because they feel that might be suggesting the Bible is wrong. </a:t>
            </a:r>
          </a:p>
          <a:p>
            <a:pPr marL="101600" indent="0">
              <a:spcBef>
                <a:spcPts val="1200"/>
              </a:spcBef>
              <a:buNone/>
            </a:pPr>
            <a:r>
              <a:rPr lang="en-US" sz="2400" i="0" dirty="0">
                <a:solidFill>
                  <a:schemeClr val="bg2"/>
                </a:solidFill>
              </a:rPr>
              <a:t>When people are unwilling to pursue facts and truth outside their own understanding, it is common to denounce all scientific evidence that appears to disagree with their interpretation of the Bible as erroneous.</a:t>
            </a:r>
          </a:p>
          <a:p>
            <a:pPr marL="101600" indent="0">
              <a:spcBef>
                <a:spcPts val="1200"/>
              </a:spcBef>
              <a:buNone/>
            </a:pPr>
            <a:r>
              <a:rPr lang="en-US" sz="2400" i="0" dirty="0">
                <a:solidFill>
                  <a:srgbClr val="0000FF"/>
                </a:solidFill>
              </a:rPr>
              <a:t>We should not be ignorant concerning evidence from many fields of scientific research that indicate an older Earth and universe, but seek God and ask Him about it.</a:t>
            </a:r>
          </a:p>
          <a:p>
            <a:pPr marL="101600" indent="0">
              <a:spcBef>
                <a:spcPts val="1200"/>
              </a:spcBef>
              <a:buNone/>
            </a:pPr>
            <a:r>
              <a:rPr lang="en-US" sz="2400" i="0" kern="0" dirty="0">
                <a:solidFill>
                  <a:schemeClr val="bg2"/>
                </a:solidFill>
              </a:rPr>
              <a:t>Some claim that God purposely allowed confusing evidence to confound fallen man. That would seemingly make God deceitful … which He is not.</a:t>
            </a:r>
            <a:endParaRPr lang="en-US" sz="2400" kern="0" dirty="0">
              <a:solidFill>
                <a:schemeClr val="bg2"/>
              </a:solidFill>
            </a:endParaRPr>
          </a:p>
        </p:txBody>
      </p:sp>
    </p:spTree>
    <p:extLst>
      <p:ext uri="{BB962C8B-B14F-4D97-AF65-F5344CB8AC3E}">
        <p14:creationId xmlns:p14="http://schemas.microsoft.com/office/powerpoint/2010/main" val="349484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172"/>
          <p:cNvSpPr txBox="1">
            <a:spLocks noGrp="1"/>
          </p:cNvSpPr>
          <p:nvPr>
            <p:ph type="title"/>
          </p:nvPr>
        </p:nvSpPr>
        <p:spPr>
          <a:xfrm>
            <a:off x="0" y="0"/>
            <a:ext cx="9144000" cy="9906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sz="4000" b="1" dirty="0"/>
              <a:t>Commonality of Creation &amp; Evolution</a:t>
            </a:r>
            <a:endParaRPr sz="4000" b="1" dirty="0"/>
          </a:p>
        </p:txBody>
      </p:sp>
      <p:sp>
        <p:nvSpPr>
          <p:cNvPr id="1072" name="Google Shape;1072;p172"/>
          <p:cNvSpPr txBox="1">
            <a:spLocks noGrp="1"/>
          </p:cNvSpPr>
          <p:nvPr>
            <p:ph type="body" idx="1"/>
          </p:nvPr>
        </p:nvSpPr>
        <p:spPr>
          <a:xfrm>
            <a:off x="0" y="838200"/>
            <a:ext cx="9144000" cy="5867400"/>
          </a:xfrm>
          <a:prstGeom prst="rect">
            <a:avLst/>
          </a:prstGeom>
          <a:noFill/>
          <a:ln>
            <a:noFill/>
          </a:ln>
        </p:spPr>
        <p:txBody>
          <a:bodyPr spcFirstLastPara="1" wrap="square" lIns="91425" tIns="45700" rIns="91425" bIns="45700" anchor="t" anchorCtr="0">
            <a:noAutofit/>
          </a:bodyPr>
          <a:lstStyle/>
          <a:p>
            <a:pPr marL="285750" lvl="1" indent="-285750" algn="l" rtl="0">
              <a:spcBef>
                <a:spcPts val="0"/>
              </a:spcBef>
              <a:spcAft>
                <a:spcPts val="0"/>
              </a:spcAft>
              <a:buSzPts val="2500"/>
              <a:buFont typeface="Noto Sans Symbols"/>
              <a:buChar char="▪"/>
            </a:pPr>
            <a:r>
              <a:rPr lang="en-US" dirty="0">
                <a:solidFill>
                  <a:schemeClr val="tx1"/>
                </a:solidFill>
                <a:effectLst>
                  <a:outerShdw blurRad="38100" dist="38100" dir="2700000" algn="tl">
                    <a:srgbClr val="000000">
                      <a:alpha val="43137"/>
                    </a:srgbClr>
                  </a:outerShdw>
                </a:effectLst>
              </a:rPr>
              <a:t>Natural Selection &amp; Microevolution (</a:t>
            </a:r>
            <a:r>
              <a:rPr lang="en-US" sz="2000" dirty="0">
                <a:solidFill>
                  <a:schemeClr val="tx1"/>
                </a:solidFill>
                <a:effectLst>
                  <a:outerShdw blurRad="38100" dist="38100" dir="2700000" algn="tl">
                    <a:srgbClr val="000000">
                      <a:alpha val="43137"/>
                    </a:srgbClr>
                  </a:outerShdw>
                </a:effectLst>
              </a:rPr>
              <a:t>change over time</a:t>
            </a:r>
            <a:r>
              <a:rPr lang="en-US" dirty="0">
                <a:solidFill>
                  <a:schemeClr val="tx1"/>
                </a:solidFill>
                <a:effectLst>
                  <a:outerShdw blurRad="38100" dist="38100" dir="2700000" algn="tl">
                    <a:srgbClr val="000000">
                      <a:alpha val="43137"/>
                    </a:srgbClr>
                  </a:outerShdw>
                </a:effectLst>
              </a:rPr>
              <a:t>). </a:t>
            </a:r>
            <a:endParaRPr sz="3200" dirty="0">
              <a:solidFill>
                <a:schemeClr val="tx1"/>
              </a:solidFill>
              <a:effectLst>
                <a:outerShdw blurRad="38100" dist="38100" dir="2700000" algn="tl">
                  <a:srgbClr val="000000">
                    <a:alpha val="43137"/>
                  </a:srgbClr>
                </a:outerShdw>
              </a:effectLst>
            </a:endParaRPr>
          </a:p>
          <a:p>
            <a:pPr marL="285750" lvl="1" indent="-285750" algn="l" rtl="0">
              <a:spcBef>
                <a:spcPts val="1200"/>
              </a:spcBef>
              <a:spcAft>
                <a:spcPts val="0"/>
              </a:spcAft>
              <a:buSzPts val="2500"/>
              <a:buFont typeface="Noto Sans Symbols"/>
              <a:buChar char="▪"/>
            </a:pPr>
            <a:r>
              <a:rPr lang="en-US" dirty="0">
                <a:effectLst>
                  <a:outerShdw blurRad="38100" dist="38100" dir="2700000" algn="tl">
                    <a:srgbClr val="000000">
                      <a:alpha val="43137"/>
                    </a:srgbClr>
                  </a:outerShdw>
                </a:effectLst>
              </a:rPr>
              <a:t>COMMON design vs. common ancestor (</a:t>
            </a:r>
            <a:r>
              <a:rPr lang="en-US" sz="2400" dirty="0">
                <a:effectLst>
                  <a:outerShdw blurRad="38100" dist="38100" dir="2700000" algn="tl">
                    <a:srgbClr val="000000">
                      <a:alpha val="43137"/>
                    </a:srgbClr>
                  </a:outerShdw>
                </a:effectLst>
              </a:rPr>
              <a:t>similar</a:t>
            </a:r>
            <a:r>
              <a:rPr lang="en-US" dirty="0">
                <a:effectLst>
                  <a:outerShdw blurRad="38100" dist="38100" dir="2700000" algn="tl">
                    <a:srgbClr val="000000">
                      <a:alpha val="43137"/>
                    </a:srgbClr>
                  </a:outerShdw>
                </a:effectLst>
              </a:rPr>
              <a:t> DNA).</a:t>
            </a:r>
            <a:endParaRPr sz="3200" dirty="0">
              <a:effectLst>
                <a:outerShdw blurRad="38100" dist="38100" dir="2700000" algn="tl">
                  <a:srgbClr val="000000">
                    <a:alpha val="43137"/>
                  </a:srgbClr>
                </a:outerShdw>
              </a:effectLst>
            </a:endParaRPr>
          </a:p>
          <a:p>
            <a:pPr marL="285750" lvl="1" indent="-285750">
              <a:spcBef>
                <a:spcPts val="1200"/>
              </a:spcBef>
              <a:buSzPts val="2500"/>
              <a:buFont typeface="Noto Sans Symbols"/>
              <a:buChar char="▪"/>
              <a:tabLst>
                <a:tab pos="3371850" algn="l"/>
              </a:tabLst>
            </a:pPr>
            <a:r>
              <a:rPr lang="en-US" dirty="0">
                <a:solidFill>
                  <a:srgbClr val="FF3399"/>
                </a:solidFill>
                <a:effectLst>
                  <a:outerShdw blurRad="38100" dist="38100" dir="2700000" algn="tl">
                    <a:srgbClr val="000000">
                      <a:alpha val="43137"/>
                    </a:srgbClr>
                  </a:outerShdw>
                </a:effectLst>
              </a:rPr>
              <a:t>COMPARATIVES: Anatomy, Embryology, Cytology, 	Biochemistry</a:t>
            </a:r>
            <a:endParaRPr sz="3200" dirty="0">
              <a:solidFill>
                <a:srgbClr val="FF3399"/>
              </a:solidFill>
              <a:effectLst>
                <a:outerShdw blurRad="38100" dist="38100" dir="2700000" algn="tl">
                  <a:srgbClr val="000000">
                    <a:alpha val="43137"/>
                  </a:srgbClr>
                </a:outerShdw>
              </a:effectLst>
            </a:endParaRPr>
          </a:p>
          <a:p>
            <a:pPr marL="285750" lvl="1" indent="-285750" algn="l" rtl="0">
              <a:spcBef>
                <a:spcPts val="1200"/>
              </a:spcBef>
              <a:spcAft>
                <a:spcPts val="0"/>
              </a:spcAft>
              <a:buSzPts val="2500"/>
              <a:buFont typeface="Noto Sans Symbols"/>
              <a:buChar char="▪"/>
            </a:pPr>
            <a:r>
              <a:rPr lang="en-US" dirty="0">
                <a:solidFill>
                  <a:srgbClr val="92D050"/>
                </a:solidFill>
                <a:effectLst>
                  <a:outerShdw blurRad="38100" dist="38100" dir="2700000" algn="tl">
                    <a:srgbClr val="000000">
                      <a:alpha val="43137"/>
                    </a:srgbClr>
                  </a:outerShdw>
                </a:effectLst>
              </a:rPr>
              <a:t>Expanding Universe (</a:t>
            </a:r>
            <a:r>
              <a:rPr lang="en-US" i="1" dirty="0">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God is infinite</a:t>
            </a:r>
            <a:r>
              <a:rPr lang="en-US" dirty="0">
                <a:solidFill>
                  <a:srgbClr val="92D050"/>
                </a:solidFill>
                <a:effectLst>
                  <a:outerShdw blurRad="38100" dist="38100" dir="2700000" algn="tl">
                    <a:srgbClr val="000000">
                      <a:alpha val="43137"/>
                    </a:srgbClr>
                  </a:outerShdw>
                </a:effectLst>
              </a:rPr>
              <a:t>) that had a beginning.</a:t>
            </a:r>
          </a:p>
          <a:p>
            <a:pPr marL="285750" lvl="1" indent="-285750" algn="l" rtl="0">
              <a:spcBef>
                <a:spcPts val="1200"/>
              </a:spcBef>
              <a:spcAft>
                <a:spcPts val="0"/>
              </a:spcAft>
              <a:buSzPts val="2500"/>
              <a:buFont typeface="Noto Sans Symbols"/>
              <a:buChar char="▪"/>
            </a:pPr>
            <a:r>
              <a:rPr lang="en-US" dirty="0">
                <a:solidFill>
                  <a:schemeClr val="tx1"/>
                </a:solidFill>
                <a:effectLst>
                  <a:outerShdw blurRad="38100" dist="38100" dir="2700000" algn="tl">
                    <a:srgbClr val="000000">
                      <a:alpha val="43137"/>
                    </a:srgbClr>
                  </a:outerShdw>
                </a:effectLst>
              </a:rPr>
              <a:t>Competition and Adaptation</a:t>
            </a:r>
          </a:p>
          <a:p>
            <a:pPr marL="285750" lvl="1" indent="-285750" algn="l" rtl="0">
              <a:spcBef>
                <a:spcPts val="1200"/>
              </a:spcBef>
              <a:spcAft>
                <a:spcPts val="0"/>
              </a:spcAft>
              <a:buSzPts val="2500"/>
              <a:buFont typeface="Noto Sans Symbols"/>
              <a:buChar char="▪"/>
            </a:pPr>
            <a:r>
              <a:rPr lang="en-US" dirty="0">
                <a:effectLst>
                  <a:outerShdw blurRad="38100" dist="38100" dir="2700000" algn="tl">
                    <a:srgbClr val="000000">
                      <a:alpha val="43137"/>
                    </a:srgbClr>
                  </a:outerShdw>
                </a:effectLst>
              </a:rPr>
              <a:t>Variation</a:t>
            </a:r>
          </a:p>
          <a:p>
            <a:pPr marL="285750" lvl="1" indent="-285750" algn="l" rtl="0">
              <a:spcBef>
                <a:spcPts val="1200"/>
              </a:spcBef>
              <a:spcAft>
                <a:spcPts val="0"/>
              </a:spcAft>
              <a:buSzPts val="2500"/>
              <a:buFont typeface="Noto Sans Symbols"/>
              <a:buChar char="▪"/>
              <a:tabLst>
                <a:tab pos="2743200" algn="l"/>
              </a:tabLst>
            </a:pPr>
            <a:r>
              <a:rPr lang="en-US" dirty="0">
                <a:solidFill>
                  <a:srgbClr val="FF3399"/>
                </a:solidFill>
                <a:effectLst>
                  <a:outerShdw blurRad="38100" dist="38100" dir="2700000" algn="tl">
                    <a:srgbClr val="000000">
                      <a:alpha val="43137"/>
                    </a:srgbClr>
                  </a:outerShdw>
                </a:effectLst>
              </a:rPr>
              <a:t>Fossil Record (amber, cast, mold, petrified, trace, 	imprint)</a:t>
            </a:r>
            <a:endParaRPr dirty="0">
              <a:solidFill>
                <a:srgbClr val="FF3399"/>
              </a:solidFill>
              <a:effectLst>
                <a:outerShdw blurRad="38100" dist="38100" dir="2700000" algn="tl">
                  <a:srgbClr val="000000">
                    <a:alpha val="43137"/>
                  </a:srgbClr>
                </a:outerShdw>
              </a:effectLst>
            </a:endParaRPr>
          </a:p>
          <a:p>
            <a:pPr marL="342900" lvl="0" indent="-190500" algn="ctr" rtl="0">
              <a:spcBef>
                <a:spcPts val="1200"/>
              </a:spcBef>
              <a:spcAft>
                <a:spcPts val="0"/>
              </a:spcAft>
              <a:buSzPts val="2400"/>
              <a:buNone/>
            </a:pPr>
            <a:r>
              <a:rPr lang="en-US" sz="3200" b="1" dirty="0">
                <a:solidFill>
                  <a:srgbClr val="FFFF00"/>
                </a:solidFill>
                <a:effectLst>
                  <a:outerShdw blurRad="38100" dist="38100" dir="2700000" algn="tl">
                    <a:srgbClr val="000000">
                      <a:alpha val="43137"/>
                    </a:srgbClr>
                  </a:outerShdw>
                </a:effectLst>
              </a:rPr>
              <a:t>Not everything is false or incorrect or evil.</a:t>
            </a:r>
            <a:endParaRPr sz="32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8055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72">
                                            <p:txEl>
                                              <p:pRg st="0" end="0"/>
                                            </p:txEl>
                                          </p:spTgt>
                                        </p:tgtEl>
                                        <p:attrNameLst>
                                          <p:attrName>style.visibility</p:attrName>
                                        </p:attrNameLst>
                                      </p:cBhvr>
                                      <p:to>
                                        <p:strVal val="visible"/>
                                      </p:to>
                                    </p:set>
                                    <p:animEffect transition="in" filter="wipe(left)">
                                      <p:cBhvr>
                                        <p:cTn id="7" dur="500"/>
                                        <p:tgtEl>
                                          <p:spTgt spid="10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72">
                                            <p:txEl>
                                              <p:pRg st="1" end="1"/>
                                            </p:txEl>
                                          </p:spTgt>
                                        </p:tgtEl>
                                        <p:attrNameLst>
                                          <p:attrName>style.visibility</p:attrName>
                                        </p:attrNameLst>
                                      </p:cBhvr>
                                      <p:to>
                                        <p:strVal val="visible"/>
                                      </p:to>
                                    </p:set>
                                    <p:animEffect transition="in" filter="wipe(left)">
                                      <p:cBhvr>
                                        <p:cTn id="12" dur="500"/>
                                        <p:tgtEl>
                                          <p:spTgt spid="107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72">
                                            <p:txEl>
                                              <p:pRg st="2" end="2"/>
                                            </p:txEl>
                                          </p:spTgt>
                                        </p:tgtEl>
                                        <p:attrNameLst>
                                          <p:attrName>style.visibility</p:attrName>
                                        </p:attrNameLst>
                                      </p:cBhvr>
                                      <p:to>
                                        <p:strVal val="visible"/>
                                      </p:to>
                                    </p:set>
                                    <p:animEffect transition="in" filter="wipe(left)">
                                      <p:cBhvr>
                                        <p:cTn id="17" dur="500"/>
                                        <p:tgtEl>
                                          <p:spTgt spid="107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72">
                                            <p:txEl>
                                              <p:pRg st="3" end="3"/>
                                            </p:txEl>
                                          </p:spTgt>
                                        </p:tgtEl>
                                        <p:attrNameLst>
                                          <p:attrName>style.visibility</p:attrName>
                                        </p:attrNameLst>
                                      </p:cBhvr>
                                      <p:to>
                                        <p:strVal val="visible"/>
                                      </p:to>
                                    </p:set>
                                    <p:animEffect transition="in" filter="wipe(left)">
                                      <p:cBhvr>
                                        <p:cTn id="22" dur="500"/>
                                        <p:tgtEl>
                                          <p:spTgt spid="107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72">
                                            <p:txEl>
                                              <p:pRg st="4" end="4"/>
                                            </p:txEl>
                                          </p:spTgt>
                                        </p:tgtEl>
                                        <p:attrNameLst>
                                          <p:attrName>style.visibility</p:attrName>
                                        </p:attrNameLst>
                                      </p:cBhvr>
                                      <p:to>
                                        <p:strVal val="visible"/>
                                      </p:to>
                                    </p:set>
                                    <p:animEffect transition="in" filter="wipe(left)">
                                      <p:cBhvr>
                                        <p:cTn id="27" dur="500"/>
                                        <p:tgtEl>
                                          <p:spTgt spid="107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72">
                                            <p:txEl>
                                              <p:pRg st="5" end="5"/>
                                            </p:txEl>
                                          </p:spTgt>
                                        </p:tgtEl>
                                        <p:attrNameLst>
                                          <p:attrName>style.visibility</p:attrName>
                                        </p:attrNameLst>
                                      </p:cBhvr>
                                      <p:to>
                                        <p:strVal val="visible"/>
                                      </p:to>
                                    </p:set>
                                    <p:animEffect transition="in" filter="wipe(left)">
                                      <p:cBhvr>
                                        <p:cTn id="32" dur="500"/>
                                        <p:tgtEl>
                                          <p:spTgt spid="107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72">
                                            <p:txEl>
                                              <p:pRg st="6" end="6"/>
                                            </p:txEl>
                                          </p:spTgt>
                                        </p:tgtEl>
                                        <p:attrNameLst>
                                          <p:attrName>style.visibility</p:attrName>
                                        </p:attrNameLst>
                                      </p:cBhvr>
                                      <p:to>
                                        <p:strVal val="visible"/>
                                      </p:to>
                                    </p:set>
                                    <p:animEffect transition="in" filter="wipe(left)">
                                      <p:cBhvr>
                                        <p:cTn id="37" dur="500"/>
                                        <p:tgtEl>
                                          <p:spTgt spid="107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072">
                                            <p:txEl>
                                              <p:pRg st="7" end="7"/>
                                            </p:txEl>
                                          </p:spTgt>
                                        </p:tgtEl>
                                        <p:attrNameLst>
                                          <p:attrName>style.visibility</p:attrName>
                                        </p:attrNameLst>
                                      </p:cBhvr>
                                      <p:to>
                                        <p:strVal val="visible"/>
                                      </p:to>
                                    </p:set>
                                    <p:animEffect transition="in" filter="wipe(left)">
                                      <p:cBhvr>
                                        <p:cTn id="42" dur="500"/>
                                        <p:tgtEl>
                                          <p:spTgt spid="107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E4EB-B012-C3FA-3527-635E0C44082E}"/>
              </a:ext>
            </a:extLst>
          </p:cNvPr>
          <p:cNvSpPr>
            <a:spLocks noGrp="1"/>
          </p:cNvSpPr>
          <p:nvPr>
            <p:ph type="title"/>
          </p:nvPr>
        </p:nvSpPr>
        <p:spPr>
          <a:xfrm>
            <a:off x="457200" y="453925"/>
            <a:ext cx="8229600" cy="616148"/>
          </a:xfrm>
        </p:spPr>
        <p:txBody>
          <a:bodyPr/>
          <a:lstStyle/>
          <a:p>
            <a:r>
              <a:rPr lang="en-US" sz="3600" b="1" dirty="0">
                <a:solidFill>
                  <a:schemeClr val="bg2"/>
                </a:solidFill>
                <a:effectLst/>
                <a:latin typeface="Tahoma" panose="020B0604030504040204" pitchFamily="34" charset="0"/>
                <a:ea typeface="Tahoma" panose="020B0604030504040204" pitchFamily="34" charset="0"/>
                <a:cs typeface="Noto Sans Symbols"/>
              </a:rPr>
              <a:t>Is Radiometric Dating Reliable?</a:t>
            </a:r>
            <a:endParaRPr lang="en-US" sz="8800" dirty="0">
              <a:solidFill>
                <a:schemeClr val="bg2"/>
              </a:solidFill>
            </a:endParaRPr>
          </a:p>
        </p:txBody>
      </p:sp>
      <p:sp>
        <p:nvSpPr>
          <p:cNvPr id="9" name="Subtitle 2">
            <a:extLst>
              <a:ext uri="{FF2B5EF4-FFF2-40B4-BE49-F238E27FC236}">
                <a16:creationId xmlns:a16="http://schemas.microsoft.com/office/drawing/2014/main" id="{ECDF5B3C-DFAD-62EF-F3EB-AD399566B871}"/>
              </a:ext>
            </a:extLst>
          </p:cNvPr>
          <p:cNvSpPr txBox="1">
            <a:spLocks/>
          </p:cNvSpPr>
          <p:nvPr/>
        </p:nvSpPr>
        <p:spPr>
          <a:xfrm>
            <a:off x="304800" y="1143000"/>
            <a:ext cx="8534400" cy="5029199"/>
          </a:xfrm>
          <a:prstGeom prst="rect">
            <a:avLst/>
          </a:prstGeom>
          <a:noFill/>
          <a:ln>
            <a:noFill/>
          </a:ln>
        </p:spPr>
        <p:txBody>
          <a:bodyPr spcFirstLastPara="1" wrap="square" lIns="35700" tIns="35700" rIns="35700" bIns="35700" anchor="ctr" anchorCtr="0">
            <a:noAutofit/>
          </a:bodyPr>
          <a:lstStyle>
            <a:defPPr marR="0" lvl="0" algn="l" rtl="0">
              <a:lnSpc>
                <a:spcPct val="100000"/>
              </a:lnSpc>
              <a:spcBef>
                <a:spcPts val="0"/>
              </a:spcBef>
              <a:spcAft>
                <a:spcPts val="0"/>
              </a:spcAft>
            </a:defPPr>
            <a:lvl1pPr marL="457200" marR="0" lvl="0" indent="-355600" algn="l" rtl="0">
              <a:lnSpc>
                <a:spcPct val="100000"/>
              </a:lnSpc>
              <a:spcBef>
                <a:spcPts val="1969"/>
              </a:spcBef>
              <a:spcAft>
                <a:spcPts val="0"/>
              </a:spcAft>
              <a:buClr>
                <a:schemeClr val="dk1"/>
              </a:buClr>
              <a:buSzPts val="2000"/>
              <a:buFont typeface="Arial"/>
              <a:buChar char="•"/>
              <a:defRPr sz="2000" b="0" i="1" u="none" strike="noStrike" cap="none">
                <a:solidFill>
                  <a:schemeClr val="dk1"/>
                </a:solidFill>
                <a:latin typeface="Arial"/>
                <a:ea typeface="Arial"/>
                <a:cs typeface="Arial"/>
                <a:sym typeface="Arial"/>
              </a:defRPr>
            </a:lvl1pPr>
            <a:lvl2pPr marL="914400" marR="0" lvl="1" indent="-336550" algn="l" rtl="0">
              <a:lnSpc>
                <a:spcPct val="100000"/>
              </a:lnSpc>
              <a:spcBef>
                <a:spcPts val="1969"/>
              </a:spcBef>
              <a:spcAft>
                <a:spcPts val="0"/>
              </a:spcAft>
              <a:buClr>
                <a:schemeClr val="dk1"/>
              </a:buClr>
              <a:buSzPts val="1700"/>
              <a:buFont typeface="Arial"/>
              <a:buChar char="•"/>
              <a:defRPr sz="1700" b="0" i="1" u="none" strike="noStrike" cap="none">
                <a:solidFill>
                  <a:schemeClr val="dk1"/>
                </a:solidFill>
                <a:latin typeface="Arial"/>
                <a:ea typeface="Arial"/>
                <a:cs typeface="Arial"/>
                <a:sym typeface="Arial"/>
              </a:defRPr>
            </a:lvl2pPr>
            <a:lvl3pPr marL="1371600" marR="0" lvl="2" indent="-317500" algn="l" rtl="0">
              <a:lnSpc>
                <a:spcPct val="100000"/>
              </a:lnSpc>
              <a:spcBef>
                <a:spcPts val="1969"/>
              </a:spcBef>
              <a:spcAft>
                <a:spcPts val="0"/>
              </a:spcAft>
              <a:buClr>
                <a:schemeClr val="dk1"/>
              </a:buClr>
              <a:buSzPts val="1400"/>
              <a:buFont typeface="Arial"/>
              <a:buChar char="•"/>
              <a:defRPr sz="1400" b="0" i="1" u="none" strike="noStrike" cap="none">
                <a:solidFill>
                  <a:schemeClr val="dk1"/>
                </a:solidFill>
                <a:latin typeface="Arial"/>
                <a:ea typeface="Arial"/>
                <a:cs typeface="Arial"/>
                <a:sym typeface="Arial"/>
              </a:defRPr>
            </a:lvl3pPr>
            <a:lvl4pPr marL="1828800" marR="0" lvl="3"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4pPr>
            <a:lvl5pPr marL="2286000" marR="0" lvl="4"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5pPr>
            <a:lvl6pPr marL="2743200" marR="0" lvl="5"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6pPr>
            <a:lvl7pPr marL="3200400" marR="0" lvl="6"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7pPr>
            <a:lvl8pPr marL="3657600" marR="0" lvl="7"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8pPr>
            <a:lvl9pPr marL="4114800" marR="0" lvl="8"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9pPr>
          </a:lstStyle>
          <a:p>
            <a:pPr marL="101600" indent="0">
              <a:buNone/>
            </a:pPr>
            <a:r>
              <a:rPr lang="en-US" i="0" dirty="0">
                <a:solidFill>
                  <a:srgbClr val="0000FF"/>
                </a:solidFill>
              </a:rPr>
              <a:t>Only a few isotopes found naturally occurring on Earth have a half-life </a:t>
            </a:r>
            <a:r>
              <a:rPr lang="en-US" i="0" dirty="0">
                <a:solidFill>
                  <a:srgbClr val="FF0000"/>
                </a:solidFill>
              </a:rPr>
              <a:t>less than a few million or billion years</a:t>
            </a:r>
            <a:r>
              <a:rPr lang="en-US" i="0" dirty="0">
                <a:solidFill>
                  <a:srgbClr val="0000FF"/>
                </a:solidFill>
              </a:rPr>
              <a:t> (</a:t>
            </a:r>
            <a:r>
              <a:rPr lang="en-US" dirty="0">
                <a:solidFill>
                  <a:srgbClr val="FF3399"/>
                </a:solidFill>
                <a:latin typeface="Times New Roman" panose="02020603050405020304" pitchFamily="18" charset="0"/>
                <a:cs typeface="Times New Roman" panose="02020603050405020304" pitchFamily="18" charset="0"/>
              </a:rPr>
              <a:t>with the exception of a few isotopes which are short-lived intermediates of much longer lived radioactive isotopes or cosmic ray products, e.g., for medicine</a:t>
            </a:r>
            <a:r>
              <a:rPr lang="en-US" i="0" dirty="0">
                <a:solidFill>
                  <a:srgbClr val="0000FF"/>
                </a:solidFill>
              </a:rPr>
              <a:t>).</a:t>
            </a:r>
          </a:p>
          <a:p>
            <a:pPr marL="101600" indent="0">
              <a:spcBef>
                <a:spcPts val="1200"/>
              </a:spcBef>
              <a:buNone/>
            </a:pPr>
            <a:r>
              <a:rPr lang="en-US" i="0" dirty="0">
                <a:solidFill>
                  <a:schemeClr val="bg2"/>
                </a:solidFill>
              </a:rPr>
              <a:t>Some isotopes are produced in laboratories: Plutonium-239 can be produced through nuclear reactions with Uranium-238. Plutonium-239 has a measured half-life of only 24,000 years. </a:t>
            </a:r>
          </a:p>
          <a:p>
            <a:pPr marL="101600" indent="0">
              <a:spcBef>
                <a:spcPts val="1200"/>
              </a:spcBef>
              <a:buNone/>
            </a:pPr>
            <a:r>
              <a:rPr lang="en-US" i="0" dirty="0">
                <a:solidFill>
                  <a:srgbClr val="0000FF"/>
                </a:solidFill>
              </a:rPr>
              <a:t>No Pu-239 is found naturally occurring in our environment. Neptunium-237 has a 2.14 million year half-life, is not found naturally occurring either. A sufficiently old Earth may have had many of these isotopes present in its infancy, which by now are long gone due to their relatively short half-lives.</a:t>
            </a:r>
          </a:p>
          <a:p>
            <a:pPr marL="101600" indent="0">
              <a:spcBef>
                <a:spcPts val="1200"/>
              </a:spcBef>
              <a:buNone/>
            </a:pPr>
            <a:r>
              <a:rPr lang="en-US" i="0" dirty="0">
                <a:solidFill>
                  <a:schemeClr val="bg2"/>
                </a:solidFill>
              </a:rPr>
              <a:t>If, however, the Earth were very young, there would be no particular reason for the complete absence of such isotopes, especially when all of the long-lived isotopes [such as Uranium-238, Uranium-235, and Thorium-232] are found in abundance. It would be a very peculiar coincidence.</a:t>
            </a:r>
            <a:endParaRPr lang="en-US" kern="0" dirty="0">
              <a:solidFill>
                <a:schemeClr val="bg2"/>
              </a:solidFill>
            </a:endParaRPr>
          </a:p>
        </p:txBody>
      </p:sp>
    </p:spTree>
    <p:extLst>
      <p:ext uri="{BB962C8B-B14F-4D97-AF65-F5344CB8AC3E}">
        <p14:creationId xmlns:p14="http://schemas.microsoft.com/office/powerpoint/2010/main" val="163442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407"/>
        <p:cNvGrpSpPr/>
        <p:nvPr/>
      </p:nvGrpSpPr>
      <p:grpSpPr>
        <a:xfrm>
          <a:off x="0" y="0"/>
          <a:ext cx="0" cy="0"/>
          <a:chOff x="0" y="0"/>
          <a:chExt cx="0" cy="0"/>
        </a:xfrm>
      </p:grpSpPr>
      <p:sp>
        <p:nvSpPr>
          <p:cNvPr id="409" name="Google Shape;409;p70"/>
          <p:cNvSpPr txBox="1"/>
          <p:nvPr/>
        </p:nvSpPr>
        <p:spPr>
          <a:xfrm>
            <a:off x="1447800" y="63616"/>
            <a:ext cx="6796548"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33CC"/>
                </a:solidFill>
                <a:effectLst/>
                <a:uLnTx/>
                <a:uFillTx/>
                <a:latin typeface="Calibri"/>
                <a:ea typeface="Calibri"/>
                <a:cs typeface="Calibri"/>
                <a:sym typeface="Calibri"/>
              </a:rPr>
              <a:t>Dealing with Creation/Evolution</a:t>
            </a:r>
            <a:endParaRPr kumimoji="0" sz="1400" b="0" i="1" u="none" strike="noStrike" kern="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81114944-5540-4651-7C36-6EA9D7AE970E}"/>
              </a:ext>
            </a:extLst>
          </p:cNvPr>
          <p:cNvSpPr txBox="1"/>
          <p:nvPr/>
        </p:nvSpPr>
        <p:spPr>
          <a:xfrm>
            <a:off x="0" y="838200"/>
            <a:ext cx="9065342" cy="5878532"/>
          </a:xfrm>
          <a:prstGeom prst="rect">
            <a:avLst/>
          </a:prstGeom>
          <a:noFill/>
        </p:spPr>
        <p:txBody>
          <a:bodyPr wrap="square">
            <a:spAutoFit/>
          </a:bodyPr>
          <a:lstStyle/>
          <a:p>
            <a:pPr marL="0" lvl="1" fontAlgn="auto">
              <a:spcBef>
                <a:spcPct val="50000"/>
              </a:spcBef>
              <a:spcAft>
                <a:spcPts val="0"/>
              </a:spcAft>
              <a:buClr>
                <a:srgbClr val="000000"/>
              </a:buClr>
            </a:pPr>
            <a:r>
              <a:rPr lang="en-US" sz="2000" b="1" i="1" baseline="30000" dirty="0">
                <a:latin typeface="Times New Roman" panose="02020603050405020304" pitchFamily="18" charset="0"/>
                <a:cs typeface="Times New Roman" panose="02020603050405020304" pitchFamily="18" charset="0"/>
              </a:rPr>
              <a:t>15 </a:t>
            </a:r>
            <a:r>
              <a:rPr lang="en-US" sz="2000" i="1" dirty="0">
                <a:latin typeface="Times New Roman" panose="02020603050405020304" pitchFamily="18" charset="0"/>
                <a:cs typeface="Times New Roman" panose="02020603050405020304" pitchFamily="18" charset="0"/>
              </a:rPr>
              <a:t>But in your hearts sanctify Christ as Lord. Always be prepared to give an answer to everyone who asks you to give the reason for the hope that you have. But do this with meekness and respect, </a:t>
            </a:r>
            <a:r>
              <a:rPr lang="en-US" sz="2000" b="1" i="1" baseline="30000" dirty="0">
                <a:latin typeface="Times New Roman" panose="02020603050405020304" pitchFamily="18" charset="0"/>
                <a:cs typeface="Times New Roman" panose="02020603050405020304" pitchFamily="18" charset="0"/>
              </a:rPr>
              <a:t>16 </a:t>
            </a:r>
            <a:r>
              <a:rPr lang="en-US" sz="2000" i="1" dirty="0">
                <a:latin typeface="Times New Roman" panose="02020603050405020304" pitchFamily="18" charset="0"/>
                <a:cs typeface="Times New Roman" panose="02020603050405020304" pitchFamily="18" charset="0"/>
              </a:rPr>
              <a:t>keeping a clear conscience, so that those who speak maliciously against your good behavior in Christ may be ashamed of their slander.  </a:t>
            </a:r>
          </a:p>
          <a:p>
            <a:pPr marL="0" lvl="1" algn="r" fontAlgn="auto">
              <a:spcBef>
                <a:spcPts val="0"/>
              </a:spcBef>
              <a:spcAft>
                <a:spcPts val="0"/>
              </a:spcAft>
              <a:buClr>
                <a:srgbClr val="000000"/>
              </a:buClr>
            </a:pPr>
            <a:r>
              <a:rPr kumimoji="0" lang="en-US" altLang="en-US" sz="2000" b="0" i="1" u="none" strike="noStrike" kern="0" cap="none" spc="0" normalizeH="0" baseline="0" noProof="0" dirty="0">
                <a:ln>
                  <a:noFill/>
                </a:ln>
                <a:solidFill>
                  <a:srgbClr val="00B050"/>
                </a:solidFill>
                <a:effectLst/>
                <a:uLnTx/>
                <a:uFillTx/>
                <a:latin typeface="Times New Roman" panose="02020603050405020304" pitchFamily="18" charset="0"/>
                <a:ea typeface="Tahoma"/>
                <a:cs typeface="Times New Roman" panose="02020603050405020304" pitchFamily="18" charset="0"/>
                <a:sym typeface="Tahoma"/>
              </a:rPr>
              <a:t>1 Peter 3:15-16 </a:t>
            </a:r>
          </a:p>
          <a:p>
            <a:pPr marL="682625" lvl="1" indent="-457200" fontAlgn="auto">
              <a:spcBef>
                <a:spcPts val="600"/>
              </a:spcBef>
              <a:spcAft>
                <a:spcPts val="0"/>
              </a:spcAft>
              <a:buClr>
                <a:srgbClr val="000000"/>
              </a:buClr>
              <a:buFont typeface="+mj-lt"/>
              <a:buAutoNum type="arabicPeriod"/>
            </a:pPr>
            <a:r>
              <a:rPr kumimoji="0" lang="en-US" altLang="en-US" sz="2400" b="0" i="0" u="none" strike="noStrike" kern="0" cap="none" spc="0" normalizeH="0" baseline="0" noProof="0" dirty="0">
                <a:ln>
                  <a:noFill/>
                </a:ln>
                <a:solidFill>
                  <a:srgbClr val="FF3399"/>
                </a:solidFill>
                <a:effectLst/>
                <a:uLnTx/>
                <a:uFillTx/>
                <a:latin typeface="Tahoma"/>
                <a:ea typeface="Tahoma"/>
                <a:cs typeface="Tahoma"/>
                <a:sym typeface="Tahoma"/>
              </a:rPr>
              <a:t>The world teaches evolution</a:t>
            </a:r>
            <a:r>
              <a:rPr kumimoji="0" lang="en-US" altLang="en-US" sz="2400" b="0" i="0" u="none" strike="noStrike" kern="0" cap="none" spc="0" normalizeH="0" noProof="0" dirty="0">
                <a:ln>
                  <a:noFill/>
                </a:ln>
                <a:solidFill>
                  <a:srgbClr val="FF3399"/>
                </a:solidFill>
                <a:effectLst/>
                <a:uLnTx/>
                <a:uFillTx/>
                <a:latin typeface="Tahoma"/>
                <a:ea typeface="Tahoma"/>
                <a:cs typeface="Tahoma"/>
                <a:sym typeface="Tahoma"/>
              </a:rPr>
              <a:t> as fact. It is NOT!</a:t>
            </a:r>
          </a:p>
          <a:p>
            <a:pPr marL="682625" lvl="1" indent="-457200" fontAlgn="auto">
              <a:spcBef>
                <a:spcPts val="1800"/>
              </a:spcBef>
              <a:spcAft>
                <a:spcPts val="0"/>
              </a:spcAft>
              <a:buClr>
                <a:srgbClr val="000000"/>
              </a:buClr>
              <a:buFont typeface="+mj-lt"/>
              <a:buAutoNum type="arabicPeriod"/>
            </a:pPr>
            <a:r>
              <a:rPr lang="en-US" altLang="en-US" sz="2400" kern="0" dirty="0">
                <a:solidFill>
                  <a:srgbClr val="0000FF"/>
                </a:solidFill>
                <a:latin typeface="Tahoma"/>
                <a:ea typeface="Tahoma"/>
                <a:cs typeface="Tahoma"/>
                <a:sym typeface="Tahoma"/>
              </a:rPr>
              <a:t>We must address </a:t>
            </a:r>
            <a:r>
              <a:rPr lang="en-US" altLang="en-US" sz="2400" kern="0" dirty="0">
                <a:solidFill>
                  <a:srgbClr val="FF0000"/>
                </a:solidFill>
                <a:latin typeface="Tahoma"/>
                <a:ea typeface="Tahoma"/>
                <a:cs typeface="Tahoma"/>
                <a:sym typeface="Tahoma"/>
              </a:rPr>
              <a:t>MISCONCEPTIONS</a:t>
            </a:r>
            <a:r>
              <a:rPr lang="en-US" altLang="en-US" sz="2400" kern="0" dirty="0">
                <a:solidFill>
                  <a:srgbClr val="0000FF"/>
                </a:solidFill>
                <a:latin typeface="Tahoma"/>
                <a:ea typeface="Tahoma"/>
                <a:cs typeface="Tahoma"/>
                <a:sym typeface="Tahoma"/>
              </a:rPr>
              <a:t> that have been established as truth and replace them with scriptural facts and truth.</a:t>
            </a:r>
          </a:p>
          <a:p>
            <a:pPr marL="682625" lvl="1" indent="-457200" fontAlgn="auto">
              <a:spcBef>
                <a:spcPts val="1800"/>
              </a:spcBef>
              <a:spcAft>
                <a:spcPts val="0"/>
              </a:spcAft>
              <a:buClr>
                <a:srgbClr val="000000"/>
              </a:buClr>
              <a:buFont typeface="+mj-lt"/>
              <a:buAutoNum type="arabicPeriod"/>
            </a:pPr>
            <a:r>
              <a:rPr lang="en-US" altLang="en-US" sz="2400" kern="0" baseline="0" dirty="0">
                <a:solidFill>
                  <a:srgbClr val="FF3399"/>
                </a:solidFill>
                <a:latin typeface="Tahoma"/>
                <a:ea typeface="Tahoma"/>
                <a:cs typeface="Tahoma"/>
                <a:sym typeface="Tahoma"/>
              </a:rPr>
              <a:t>We</a:t>
            </a:r>
            <a:r>
              <a:rPr lang="en-US" altLang="en-US" sz="2400" kern="0" dirty="0">
                <a:solidFill>
                  <a:srgbClr val="FF3399"/>
                </a:solidFill>
                <a:latin typeface="Tahoma"/>
                <a:ea typeface="Tahoma"/>
                <a:cs typeface="Tahoma"/>
                <a:sym typeface="Tahoma"/>
              </a:rPr>
              <a:t> need to learn to </a:t>
            </a:r>
            <a:r>
              <a:rPr lang="en-US" altLang="en-US" sz="2400" kern="0" dirty="0">
                <a:latin typeface="Tahoma"/>
                <a:ea typeface="Tahoma"/>
                <a:cs typeface="Tahoma"/>
                <a:sym typeface="Tahoma"/>
              </a:rPr>
              <a:t>LISTEN</a:t>
            </a:r>
            <a:r>
              <a:rPr lang="en-US" altLang="en-US" sz="2400" kern="0" dirty="0">
                <a:solidFill>
                  <a:srgbClr val="FF3399"/>
                </a:solidFill>
                <a:latin typeface="Tahoma"/>
                <a:ea typeface="Tahoma"/>
                <a:cs typeface="Tahoma"/>
                <a:sym typeface="Tahoma"/>
              </a:rPr>
              <a:t> and ask the appropriate questions to avoid contention and lead others to facts and truth.</a:t>
            </a:r>
          </a:p>
          <a:p>
            <a:pPr marL="682625" lvl="1" indent="-457200" fontAlgn="auto">
              <a:spcBef>
                <a:spcPts val="1800"/>
              </a:spcBef>
              <a:spcAft>
                <a:spcPts val="0"/>
              </a:spcAft>
              <a:buClr>
                <a:srgbClr val="000000"/>
              </a:buClr>
              <a:buFont typeface="+mj-lt"/>
              <a:buAutoNum type="arabicPeriod"/>
            </a:pPr>
            <a:r>
              <a:rPr lang="en-US" altLang="en-US" sz="2400" kern="0" baseline="0" dirty="0">
                <a:solidFill>
                  <a:srgbClr val="0033CC"/>
                </a:solidFill>
                <a:latin typeface="Tahoma"/>
                <a:ea typeface="Tahoma"/>
                <a:cs typeface="Tahoma"/>
                <a:sym typeface="Tahoma"/>
              </a:rPr>
              <a:t>We</a:t>
            </a:r>
            <a:r>
              <a:rPr lang="en-US" altLang="en-US" sz="2400" kern="0" dirty="0">
                <a:solidFill>
                  <a:srgbClr val="0033CC"/>
                </a:solidFill>
                <a:latin typeface="Tahoma"/>
                <a:ea typeface="Tahoma"/>
                <a:cs typeface="Tahoma"/>
                <a:sym typeface="Tahoma"/>
              </a:rPr>
              <a:t> need to learn </a:t>
            </a:r>
            <a:r>
              <a:rPr lang="en-US" altLang="en-US" sz="2400" kern="0" dirty="0">
                <a:solidFill>
                  <a:srgbClr val="00B050"/>
                </a:solidFill>
                <a:latin typeface="Tahoma"/>
                <a:ea typeface="Tahoma"/>
                <a:cs typeface="Tahoma"/>
                <a:sym typeface="Tahoma"/>
              </a:rPr>
              <a:t>EVIDENCE</a:t>
            </a:r>
            <a:r>
              <a:rPr lang="en-US" altLang="en-US" sz="2400" kern="0" dirty="0">
                <a:solidFill>
                  <a:srgbClr val="0033CC"/>
                </a:solidFill>
                <a:latin typeface="Tahoma"/>
                <a:ea typeface="Tahoma"/>
                <a:cs typeface="Tahoma"/>
                <a:sym typeface="Tahoma"/>
              </a:rPr>
              <a:t> to support our position as believers in Christ and His Holy scriptures.</a:t>
            </a:r>
            <a:endParaRPr kumimoji="0" lang="en-US" altLang="en-US" sz="2400" b="0" i="0" u="none" strike="noStrike" kern="0" cap="none" spc="0" normalizeH="0" baseline="0" noProof="0" dirty="0">
              <a:ln>
                <a:noFill/>
              </a:ln>
              <a:solidFill>
                <a:srgbClr val="0033CC"/>
              </a:solidFill>
              <a:effectLst/>
              <a:uLnTx/>
              <a:uFillTx/>
              <a:latin typeface="Arial"/>
              <a:cs typeface="Arial"/>
              <a:sym typeface="Arial"/>
            </a:endParaRPr>
          </a:p>
        </p:txBody>
      </p:sp>
    </p:spTree>
    <p:extLst>
      <p:ext uri="{BB962C8B-B14F-4D97-AF65-F5344CB8AC3E}">
        <p14:creationId xmlns:p14="http://schemas.microsoft.com/office/powerpoint/2010/main" val="296778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wipe(left)">
                                      <p:cBhvr>
                                        <p:cTn id="11" dur="500"/>
                                        <p:tgtEl>
                                          <p:spTgt spid="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wipe(left)">
                                      <p:cBhvr>
                                        <p:cTn id="16" dur="500"/>
                                        <p:tgtEl>
                                          <p:spTgt spid="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wipe(left)">
                                      <p:cBhvr>
                                        <p:cTn id="21" dur="500"/>
                                        <p:tgtEl>
                                          <p:spTgt spid="7">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
                                            <p:txEl>
                                              <p:pRg st="4" end="4"/>
                                            </p:txEl>
                                          </p:spTgt>
                                        </p:tgtEl>
                                        <p:attrNameLst>
                                          <p:attrName>style.visibility</p:attrName>
                                        </p:attrNameLst>
                                      </p:cBhvr>
                                      <p:to>
                                        <p:strVal val="visible"/>
                                      </p:to>
                                    </p:set>
                                    <p:animEffect transition="in" filter="wipe(left)">
                                      <p:cBhvr>
                                        <p:cTn id="26" dur="500"/>
                                        <p:tgtEl>
                                          <p:spTgt spid="7">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Effect transition="in" filter="wipe(left)">
                                      <p:cBhvr>
                                        <p:cTn id="31"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IDEO TEMPLATES">
  <a:themeElements>
    <a:clrScheme name="e2020 Courses">
      <a:dk1>
        <a:srgbClr val="000000"/>
      </a:dk1>
      <a:lt1>
        <a:srgbClr val="FFFFFF"/>
      </a:lt1>
      <a:dk2>
        <a:srgbClr val="2877C4"/>
      </a:dk2>
      <a:lt2>
        <a:srgbClr val="FFFFFF"/>
      </a:lt2>
      <a:accent1>
        <a:srgbClr val="FE8900"/>
      </a:accent1>
      <a:accent2>
        <a:srgbClr val="2877C4"/>
      </a:accent2>
      <a:accent3>
        <a:srgbClr val="5B8F22"/>
      </a:accent3>
      <a:accent4>
        <a:srgbClr val="4D4F58"/>
      </a:accent4>
      <a:accent5>
        <a:srgbClr val="D6156C"/>
      </a:accent5>
      <a:accent6>
        <a:srgbClr val="7E5ABE"/>
      </a:accent6>
      <a:hlink>
        <a:srgbClr val="5B8F22"/>
      </a:hlink>
      <a:folHlink>
        <a:srgbClr val="808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lumMod val="40000"/>
            <a:lumOff val="60000"/>
          </a:schemeClr>
        </a:solidFill>
        <a:ln w="28575" cap="flat" cmpd="sng" algn="ctr">
          <a:solidFill>
            <a:schemeClr val="accent1"/>
          </a:solidFill>
          <a:prstDash val="solid"/>
          <a:round/>
          <a:headEnd type="none" w="med" len="med"/>
          <a:tailEnd type="none" w="med" len="med"/>
        </a:ln>
        <a:effectLst/>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marL="0" marR="0" indent="0" algn="ctr" defTabSz="914400" rtl="0" eaLnBrk="1" fontAlgn="base" latinLnBrk="0" hangingPunct="1">
          <a:lnSpc>
            <a:spcPct val="115000"/>
          </a:lnSpc>
          <a:spcBef>
            <a:spcPct val="20000"/>
          </a:spcBef>
          <a:spcAft>
            <a:spcPct val="0"/>
          </a:spcAft>
          <a:buClr>
            <a:srgbClr val="2877C4"/>
          </a:buClr>
          <a:buSzTx/>
          <a:buFont typeface="Wingdings" pitchFamily="2" charset="2"/>
          <a:buNone/>
          <a:tabLst/>
          <a:defRPr kumimoji="0" sz="800" b="0" i="0" u="none" strike="noStrike" cap="none" normalizeH="0" baseline="0" dirty="0" smtClean="0">
            <a:ln>
              <a:noFill/>
            </a:ln>
            <a:solidFill>
              <a:schemeClr val="tx1"/>
            </a:solidFill>
            <a:effectLst/>
            <a:latin typeface="Arial" charset="0"/>
          </a:defRPr>
        </a:defPPr>
      </a:lstStyle>
    </a:spDef>
    <a:lnDef>
      <a:spPr bwMode="auto">
        <a:noFill/>
        <a:ln w="285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2877C4"/>
        </a:dk2>
        <a:lt2>
          <a:srgbClr val="FFFFFF"/>
        </a:lt2>
        <a:accent1>
          <a:srgbClr val="D6156C"/>
        </a:accent1>
        <a:accent2>
          <a:srgbClr val="333399"/>
        </a:accent2>
        <a:accent3>
          <a:srgbClr val="FFFFFF"/>
        </a:accent3>
        <a:accent4>
          <a:srgbClr val="000000"/>
        </a:accent4>
        <a:accent5>
          <a:srgbClr val="E8AABA"/>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808080"/>
        </a:dk1>
        <a:lt1>
          <a:srgbClr val="FFFFFF"/>
        </a:lt1>
        <a:dk2>
          <a:srgbClr val="2877C4"/>
        </a:dk2>
        <a:lt2>
          <a:srgbClr val="FFFFFF"/>
        </a:lt2>
        <a:accent1>
          <a:srgbClr val="D6156C"/>
        </a:accent1>
        <a:accent2>
          <a:srgbClr val="2877C4"/>
        </a:accent2>
        <a:accent3>
          <a:srgbClr val="FFFFFF"/>
        </a:accent3>
        <a:accent4>
          <a:srgbClr val="6C6C6C"/>
        </a:accent4>
        <a:accent5>
          <a:srgbClr val="E8AABA"/>
        </a:accent5>
        <a:accent6>
          <a:srgbClr val="236BB1"/>
        </a:accent6>
        <a:hlink>
          <a:srgbClr val="5B8F22"/>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Bullets &amp; Photo">
  <a:themeElements>
    <a:clrScheme name="">
      <a:dk1>
        <a:srgbClr val="72706B"/>
      </a:dk1>
      <a:lt1>
        <a:srgbClr val="8D8F94"/>
      </a:lt1>
      <a:dk2>
        <a:srgbClr val="000000"/>
      </a:dk2>
      <a:lt2>
        <a:srgbClr val="FEFFFE"/>
      </a:lt2>
      <a:accent1>
        <a:srgbClr val="BBE0E3"/>
      </a:accent1>
      <a:accent2>
        <a:srgbClr val="333399"/>
      </a:accent2>
      <a:accent3>
        <a:srgbClr val="C5C6C8"/>
      </a:accent3>
      <a:accent4>
        <a:srgbClr val="605F5A"/>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Mountain Top</Template>
  <TotalTime>2992</TotalTime>
  <Words>7251</Words>
  <Application>Microsoft Office PowerPoint</Application>
  <PresentationFormat>On-screen Show (4:3)</PresentationFormat>
  <Paragraphs>515</Paragraphs>
  <Slides>80</Slides>
  <Notes>29</Notes>
  <HiddenSlides>0</HiddenSlides>
  <MMClips>0</MMClips>
  <ScaleCrop>false</ScaleCrop>
  <HeadingPairs>
    <vt:vector size="6" baseType="variant">
      <vt:variant>
        <vt:lpstr>Fonts Used</vt:lpstr>
      </vt:variant>
      <vt:variant>
        <vt:i4>15</vt:i4>
      </vt:variant>
      <vt:variant>
        <vt:lpstr>Theme</vt:lpstr>
      </vt:variant>
      <vt:variant>
        <vt:i4>10</vt:i4>
      </vt:variant>
      <vt:variant>
        <vt:lpstr>Slide Titles</vt:lpstr>
      </vt:variant>
      <vt:variant>
        <vt:i4>80</vt:i4>
      </vt:variant>
    </vt:vector>
  </HeadingPairs>
  <TitlesOfParts>
    <vt:vector size="105" baseType="lpstr">
      <vt:lpstr>ＭＳ Ｐゴシック</vt:lpstr>
      <vt:lpstr>Aharoni</vt:lpstr>
      <vt:lpstr>Arial</vt:lpstr>
      <vt:lpstr>Arial Unicode MS</vt:lpstr>
      <vt:lpstr>Calibri</vt:lpstr>
      <vt:lpstr>Comic Sans MS</vt:lpstr>
      <vt:lpstr>Constantia</vt:lpstr>
      <vt:lpstr>Georgia Pro</vt:lpstr>
      <vt:lpstr>Lucida Grande</vt:lpstr>
      <vt:lpstr>Monotype Corsiva</vt:lpstr>
      <vt:lpstr>Noto Sans Symbols</vt:lpstr>
      <vt:lpstr>system-ui</vt:lpstr>
      <vt:lpstr>Tahoma</vt:lpstr>
      <vt:lpstr>Times New Roman</vt:lpstr>
      <vt:lpstr>Wingdings</vt:lpstr>
      <vt:lpstr>Ripple</vt:lpstr>
      <vt:lpstr>4_Office Theme</vt:lpstr>
      <vt:lpstr>VIDEO TEMPLATES</vt:lpstr>
      <vt:lpstr>Title, Bullets &amp; Photo</vt:lpstr>
      <vt:lpstr>Blue Diagonal</vt:lpstr>
      <vt:lpstr>Blank Presentation</vt:lpstr>
      <vt:lpstr>Dad`s Tie</vt:lpstr>
      <vt:lpstr>1_Blue Diagonal</vt:lpstr>
      <vt:lpstr>1_Dad`s Tie</vt:lpstr>
      <vt:lpstr>1_Default Design</vt:lpstr>
      <vt:lpstr>Go to the “Slide Show” shade above</vt:lpstr>
      <vt:lpstr>Creation &amp; Evolution</vt:lpstr>
      <vt:lpstr>PowerPoint Presentation</vt:lpstr>
      <vt:lpstr>  Lesson Objectives</vt:lpstr>
      <vt:lpstr>PowerPoint Presentation</vt:lpstr>
      <vt:lpstr>Psalm 19:1</vt:lpstr>
      <vt:lpstr>Why is it important to understand evolutionary theory?</vt:lpstr>
      <vt:lpstr>Commonality of Creation &amp; Evolution</vt:lpstr>
      <vt:lpstr>PowerPoint Presentation</vt:lpstr>
      <vt:lpstr>PowerPoint Presentation</vt:lpstr>
      <vt:lpstr>PowerPoint Presentation</vt:lpstr>
      <vt:lpstr>PowerPoint Presentation</vt:lpstr>
      <vt:lpstr>PowerPoint Presentation</vt:lpstr>
      <vt:lpstr>PowerPoint Presentation</vt:lpstr>
      <vt:lpstr>Faith-based Views</vt:lpstr>
      <vt:lpstr>PowerPoint Presentation</vt:lpstr>
      <vt:lpstr>PowerPoint Presentation</vt:lpstr>
      <vt:lpstr>PowerPoint Presentation</vt:lpstr>
      <vt:lpstr>PowerPoint Presentation</vt:lpstr>
      <vt:lpstr>Earth’s Rotation</vt:lpstr>
      <vt:lpstr>“Day” in Genesis 1</vt:lpstr>
      <vt:lpstr>Genesis 2 shows a different chronological order than Genesis 1</vt:lpstr>
      <vt:lpstr>PowerPoint Presentation</vt:lpstr>
      <vt:lpstr>PowerPoint Presentation</vt:lpstr>
      <vt:lpstr>Life’s Biggest Questions</vt:lpstr>
      <vt:lpstr>Life’s Biggest Questions</vt:lpstr>
      <vt:lpstr>The answers to our questions</vt:lpstr>
      <vt:lpstr>Asking the Right Questions </vt:lpstr>
      <vt:lpstr>Asking the Right Questions </vt:lpstr>
      <vt:lpstr>Asking the Right Questions </vt:lpstr>
      <vt:lpstr>No Intermediates</vt:lpstr>
      <vt:lpstr>Incredibles Creatures that Defy Evolution</vt:lpstr>
      <vt:lpstr>Asking the Right Questions </vt:lpstr>
      <vt:lpstr>Interpretation</vt:lpstr>
      <vt:lpstr>Did God fool us?</vt:lpstr>
      <vt:lpstr>PowerPoint Presentation</vt:lpstr>
      <vt:lpstr>PowerPoint Presentation</vt:lpstr>
      <vt:lpstr>Influential Creation Scientists</vt:lpstr>
      <vt:lpstr>Influential Creation Scientists</vt:lpstr>
      <vt:lpstr>Intelligent Design (ID) Movement</vt:lpstr>
      <vt:lpstr>Gradualism - Macroevolution</vt:lpstr>
      <vt:lpstr>Naturalistic Worldview</vt:lpstr>
      <vt:lpstr>Eyes to See, but Blind</vt:lpstr>
      <vt:lpstr>Fossil Record</vt:lpstr>
      <vt:lpstr>Fossil Record</vt:lpstr>
      <vt:lpstr>Fossil Record</vt:lpstr>
      <vt:lpstr>Fossil Record</vt:lpstr>
      <vt:lpstr>PowerPoint Presentation</vt:lpstr>
      <vt:lpstr>PowerPoint Presentation</vt:lpstr>
      <vt:lpstr>PowerPoint Presentation</vt:lpstr>
      <vt:lpstr>PowerPoint Presentation</vt:lpstr>
      <vt:lpstr>Fact or Fiction?</vt:lpstr>
      <vt:lpstr>Fact or Fiction?</vt:lpstr>
      <vt:lpstr>Article from 2022 Fact or Fiction?</vt:lpstr>
      <vt:lpstr>Where are the giant creatures today?</vt:lpstr>
      <vt:lpstr>PowerPoint Presentation</vt:lpstr>
      <vt:lpstr>PowerPoint Presentation</vt:lpstr>
      <vt:lpstr>PowerPoint Presentation</vt:lpstr>
      <vt:lpstr>PowerPoint Presentation</vt:lpstr>
      <vt:lpstr>DNA?</vt:lpstr>
      <vt:lpstr>PowerPoint Presentation</vt:lpstr>
      <vt:lpstr>PowerPoint Presentation</vt:lpstr>
      <vt:lpstr>PowerPoint Presentation</vt:lpstr>
      <vt:lpstr>Radioactive Dating</vt:lpstr>
      <vt:lpstr>The Gap Theory</vt:lpstr>
      <vt:lpstr>Did God Create Waste and Darkness?</vt:lpstr>
      <vt:lpstr>Radioactive decay</vt:lpstr>
      <vt:lpstr>Half-Life</vt:lpstr>
      <vt:lpstr>Half-Life</vt:lpstr>
      <vt:lpstr>Half-Life Example</vt:lpstr>
      <vt:lpstr>Half-Life</vt:lpstr>
      <vt:lpstr>Half-Life Example</vt:lpstr>
      <vt:lpstr>Half-Life Example</vt:lpstr>
      <vt:lpstr>Half-Life Example</vt:lpstr>
      <vt:lpstr>Half-Life Example</vt:lpstr>
      <vt:lpstr>Radioactive Dating</vt:lpstr>
      <vt:lpstr>Is Radiometric Dating Reliable?</vt:lpstr>
      <vt:lpstr>Radioactive Dating</vt:lpstr>
      <vt:lpstr>Is Radiometric Dating Reliable?</vt:lpstr>
      <vt:lpstr>Is Radiometric Dating Reliable?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Natural Selection Survival of the fittest</dc:title>
  <dc:creator>Teacher</dc:creator>
  <cp:lastModifiedBy>Craig Riesen</cp:lastModifiedBy>
  <cp:revision>147</cp:revision>
  <dcterms:created xsi:type="dcterms:W3CDTF">2010-04-30T19:05:20Z</dcterms:created>
  <dcterms:modified xsi:type="dcterms:W3CDTF">2024-04-29T18:43:36Z</dcterms:modified>
</cp:coreProperties>
</file>