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1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theme/theme12.xml" ContentType="application/vnd.openxmlformats-officedocument.theme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13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4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theme/theme20.xml" ContentType="application/vnd.openxmlformats-officedocument.theme+xml"/>
  <Override PartName="/ppt/theme/theme2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3" r:id="rId1"/>
    <p:sldMasterId id="2147483777" r:id="rId2"/>
    <p:sldMasterId id="2147483789" r:id="rId3"/>
    <p:sldMasterId id="2147483801" r:id="rId4"/>
    <p:sldMasterId id="2147483813" r:id="rId5"/>
    <p:sldMasterId id="2147483825" r:id="rId6"/>
    <p:sldMasterId id="2147483837" r:id="rId7"/>
    <p:sldMasterId id="2147483849" r:id="rId8"/>
    <p:sldMasterId id="2147483861" r:id="rId9"/>
    <p:sldMasterId id="2147483873" r:id="rId10"/>
    <p:sldMasterId id="2147483885" r:id="rId11"/>
    <p:sldMasterId id="2147483897" r:id="rId12"/>
    <p:sldMasterId id="2147483909" r:id="rId13"/>
    <p:sldMasterId id="2147483921" r:id="rId14"/>
    <p:sldMasterId id="2147483933" r:id="rId15"/>
    <p:sldMasterId id="2147483945" r:id="rId16"/>
    <p:sldMasterId id="2147483957" r:id="rId17"/>
    <p:sldMasterId id="2147483969" r:id="rId18"/>
    <p:sldMasterId id="2147483981" r:id="rId19"/>
    <p:sldMasterId id="2147483993" r:id="rId20"/>
  </p:sldMasterIdLst>
  <p:notesMasterIdLst>
    <p:notesMasterId r:id="rId77"/>
  </p:notesMasterIdLst>
  <p:sldIdLst>
    <p:sldId id="366" r:id="rId21"/>
    <p:sldId id="256" r:id="rId22"/>
    <p:sldId id="367" r:id="rId23"/>
    <p:sldId id="305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  <p:sldId id="386" r:id="rId43"/>
    <p:sldId id="387" r:id="rId44"/>
    <p:sldId id="388" r:id="rId45"/>
    <p:sldId id="389" r:id="rId46"/>
    <p:sldId id="390" r:id="rId47"/>
    <p:sldId id="391" r:id="rId48"/>
    <p:sldId id="392" r:id="rId49"/>
    <p:sldId id="393" r:id="rId50"/>
    <p:sldId id="394" r:id="rId51"/>
    <p:sldId id="408" r:id="rId52"/>
    <p:sldId id="407" r:id="rId53"/>
    <p:sldId id="395" r:id="rId54"/>
    <p:sldId id="396" r:id="rId55"/>
    <p:sldId id="397" r:id="rId56"/>
    <p:sldId id="398" r:id="rId57"/>
    <p:sldId id="399" r:id="rId58"/>
    <p:sldId id="400" r:id="rId59"/>
    <p:sldId id="401" r:id="rId60"/>
    <p:sldId id="402" r:id="rId61"/>
    <p:sldId id="403" r:id="rId62"/>
    <p:sldId id="410" r:id="rId63"/>
    <p:sldId id="404" r:id="rId64"/>
    <p:sldId id="405" r:id="rId65"/>
    <p:sldId id="295" r:id="rId66"/>
    <p:sldId id="409" r:id="rId67"/>
    <p:sldId id="296" r:id="rId68"/>
    <p:sldId id="297" r:id="rId69"/>
    <p:sldId id="298" r:id="rId70"/>
    <p:sldId id="299" r:id="rId71"/>
    <p:sldId id="300" r:id="rId72"/>
    <p:sldId id="301" r:id="rId73"/>
    <p:sldId id="302" r:id="rId74"/>
    <p:sldId id="303" r:id="rId75"/>
    <p:sldId id="304" r:id="rId76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 snapToGrid="0">
      <p:cViewPr varScale="1">
        <p:scale>
          <a:sx n="83" d="100"/>
          <a:sy n="83" d="100"/>
        </p:scale>
        <p:origin x="117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76" Type="http://schemas.openxmlformats.org/officeDocument/2006/relationships/slide" Target="slides/slide5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9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66" Type="http://schemas.openxmlformats.org/officeDocument/2006/relationships/slide" Target="slides/slide46.xml"/><Relationship Id="rId74" Type="http://schemas.openxmlformats.org/officeDocument/2006/relationships/slide" Target="slides/slide54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31" name="Google Shape;4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0" name="Google Shape;14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9" name="Google Shape;14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7" name="Google Shape;15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8" name="Google Shape;150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4" name="Google Shape;1534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" name="Google Shape;156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67" name="Google Shape;156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8" name="Google Shape;156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5" name="Google Shape;15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76" name="Google Shape;157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7" name="Google Shape;157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85" name="Google Shape;15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6" name="Google Shape;1586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592" name="Google Shape;159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" name="Google Shape;13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393" name="Google Shape;13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4" name="Google Shape;139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5" name="Google Shape;160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3" name="Google Shape;161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2" name="Google Shape;162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30" name="Google Shape;163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1" name="Google Shape;1631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37" name="Google Shape;1637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8" name="Google Shape;1638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4" name="Google Shape;164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2" name="Google Shape;1652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3" name="Google Shape;1653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4" name="Google Shape;166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65" name="Google Shape;166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6" name="Google Shape;1666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72555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1" name="Google Shape;1671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2" name="Google Shape;167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028223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8" name="Google Shape;167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79" name="Google Shape;167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0" name="Google Shape;1680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87" name="Google Shape;168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4" name="Google Shape;169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695" name="Google Shape;1695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Google Shape;170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04" name="Google Shape;170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5" name="Google Shape;1705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" name="Google Shape;171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9" name="Google Shape;172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30" name="Google Shape;1730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1" name="Google Shape;1731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7" name="Google Shape;173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38" name="Google Shape;173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9" name="Google Shape;1739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5" name="Google Shape;1745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46" name="Google Shape;1746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7" name="Google Shape;1747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1" name="Google Shape;141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54" name="Google Shape;175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54" name="Google Shape;1754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5" name="Google Shape;1755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393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63" name="Google Shape;1763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4" name="Google Shape;1764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Google Shape;176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70" name="Google Shape;1770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79" name="Google Shape;177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46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8" name="Google Shape;1778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79" name="Google Shape;1779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0" name="Google Shape;1780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06102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89" name="Google Shape;1789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Google Shape;179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796" name="Google Shape;1796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7" name="Google Shape;1797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" name="Google Shape;180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05" name="Google Shape;1805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6" name="Google Shape;1806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Google Shape;1812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13" name="Google Shape;1813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5" name="Google Shape;142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6" name="Google Shape;142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0" name="Google Shape;182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1" name="Google Shape;1821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0" name="Google Shape;1830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831" name="Google Shape;1831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2" name="Google Shape;1832;p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7" name="Google Shape;183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2" name="Google Shape;1852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0" name="Google Shape;1860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1" name="Google Shape;186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6" name="Google Shape;143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43" name="Google Shape;144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4" name="Google Shape;144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469" name="Google Shape;146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 descr="lens_anim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10400" y="4724400"/>
            <a:ext cx="2133600" cy="213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"/>
          <p:cNvSpPr txBox="1">
            <a:spLocks noGrp="1"/>
          </p:cNvSpPr>
          <p:nvPr>
            <p:ph type="ctrTitle"/>
          </p:nvPr>
        </p:nvSpPr>
        <p:spPr>
          <a:xfrm>
            <a:off x="2743200" y="1752600"/>
            <a:ext cx="61722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1"/>
          </p:nvPr>
        </p:nvSpPr>
        <p:spPr>
          <a:xfrm>
            <a:off x="2743200" y="3581400"/>
            <a:ext cx="61722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_TITLE_AND_VERTICAL_TEX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>
            <a:spLocks noGrp="1"/>
          </p:cNvSpPr>
          <p:nvPr>
            <p:ph type="title"/>
          </p:nvPr>
        </p:nvSpPr>
        <p:spPr>
          <a:xfrm rot="5400000">
            <a:off x="4886325" y="2524125"/>
            <a:ext cx="5486400" cy="1657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body" idx="1"/>
          </p:nvPr>
        </p:nvSpPr>
        <p:spPr>
          <a:xfrm rot="5400000">
            <a:off x="1495425" y="942975"/>
            <a:ext cx="5486400" cy="4819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8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9" name="Google Shape;549;p8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550" name="Google Shape;550;p8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51" name="Google Shape;551;p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2" name="Google Shape;552;p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9285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8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6" name="Google Shape;556;p8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7" name="Google Shape;557;p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356059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8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2" name="Google Shape;562;p8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3" name="Google Shape;563;p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63435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63382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8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1" name="Google Shape;581;p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56151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p8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5" name="Google Shape;585;p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9139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8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0" name="Google Shape;590;p8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91" name="Google Shape;591;p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957980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9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9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7" name="Google Shape;597;p9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98" name="Google Shape;598;p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10625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9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4" name="Google Shape;604;p9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5" name="Google Shape;605;p9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6" name="Google Shape;606;p9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07" name="Google Shape;607;p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8" name="Google Shape;608;p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p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06174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9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4" name="Google Shape;614;p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63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over Content" type="txOverObj">
  <p:cSld name="TEXT_OVER_OBJEC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5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6629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4" name="Google Shape;104;p15"/>
          <p:cNvSpPr txBox="1">
            <a:spLocks noGrp="1"/>
          </p:cNvSpPr>
          <p:nvPr>
            <p:ph type="body" idx="2"/>
          </p:nvPr>
        </p:nvSpPr>
        <p:spPr>
          <a:xfrm>
            <a:off x="1828800" y="4114800"/>
            <a:ext cx="6629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5" name="Google Shape;105;p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9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p9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8" name="Google Shape;618;p9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19" name="Google Shape;619;p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p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518240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9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9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25" name="Google Shape;625;p9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6" name="Google Shape;626;p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468593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9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9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2" name="Google Shape;632;p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p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066455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9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9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8" name="Google Shape;638;p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14928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9" name="Google Shape;649;p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961696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9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9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4" name="Google Shape;654;p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5" name="Google Shape;655;p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28077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9" name="Google Shape;659;p10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0" name="Google Shape;660;p1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p1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839036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0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10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66" name="Google Shape;666;p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1219941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0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0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2" name="Google Shape;672;p10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673" name="Google Shape;673;p1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57423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0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79" name="Google Shape;679;p10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0" name="Google Shape;680;p10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1" name="Google Shape;681;p10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682" name="Google Shape;682;p1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3" name="Google Shape;683;p1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91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Clip Art and Text" type="clipArtAndTx">
  <p:cSld name="CLIPART_AND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6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6"/>
          <p:cNvSpPr>
            <a:spLocks noGrp="1"/>
          </p:cNvSpPr>
          <p:nvPr>
            <p:ph type="clipArt" idx="2"/>
          </p:nvPr>
        </p:nvSpPr>
        <p:spPr>
          <a:xfrm>
            <a:off x="1828800" y="1981200"/>
            <a:ext cx="32385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1" name="Google Shape;111;p16"/>
          <p:cNvSpPr txBox="1">
            <a:spLocks noGrp="1"/>
          </p:cNvSpPr>
          <p:nvPr>
            <p:ph type="body" idx="1"/>
          </p:nvPr>
        </p:nvSpPr>
        <p:spPr>
          <a:xfrm>
            <a:off x="52197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2" name="Google Shape;112;p1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0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p1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90422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0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p10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3" name="Google Shape;693;p10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4" name="Google Shape;694;p1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5" name="Google Shape;695;p1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p1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92025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p10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p10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00" name="Google Shape;700;p10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01" name="Google Shape;701;p1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1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1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033716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p10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0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7" name="Google Shape;707;p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8" name="Google Shape;708;p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29908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Google Shape;711;p10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0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3" name="Google Shape;713;p1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4" name="Google Shape;714;p1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81479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535641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1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1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29" name="Google Shape;729;p1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0" name="Google Shape;730;p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1" name="Google Shape;731;p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4334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1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5" name="Google Shape;735;p1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90668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1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11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41" name="Google Shape;741;p1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6200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1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7" name="Google Shape;747;p11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748" name="Google Shape;748;p1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4724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2 Content over Text" type="twoObjOverTx">
  <p:cSld name="TWO_OBJECTS_OVER_TEXT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17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32385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8" name="Google Shape;118;p17"/>
          <p:cNvSpPr txBox="1">
            <a:spLocks noGrp="1"/>
          </p:cNvSpPr>
          <p:nvPr>
            <p:ph type="body" idx="2"/>
          </p:nvPr>
        </p:nvSpPr>
        <p:spPr>
          <a:xfrm>
            <a:off x="5219700" y="1981200"/>
            <a:ext cx="32385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9" name="Google Shape;119;p17"/>
          <p:cNvSpPr txBox="1">
            <a:spLocks noGrp="1"/>
          </p:cNvSpPr>
          <p:nvPr>
            <p:ph type="body" idx="3"/>
          </p:nvPr>
        </p:nvSpPr>
        <p:spPr>
          <a:xfrm>
            <a:off x="1828800" y="4114800"/>
            <a:ext cx="6629400" cy="19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0" name="Google Shape;120;p1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1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1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4" name="Google Shape;754;p11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55" name="Google Shape;755;p11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56" name="Google Shape;756;p11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757" name="Google Shape;757;p1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8" name="Google Shape;758;p1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9" name="Google Shape;759;p1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4778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p1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4" name="Google Shape;764;p1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04320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11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11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68" name="Google Shape;768;p11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69" name="Google Shape;769;p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0" name="Google Shape;770;p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92693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p11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4" name="Google Shape;774;p11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775" name="Google Shape;775;p11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776" name="Google Shape;776;p1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7" name="Google Shape;777;p1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1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774428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1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1" name="Google Shape;781;p11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2" name="Google Shape;782;p1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4" name="Google Shape;784;p1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174351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12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7" name="Google Shape;787;p12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8" name="Google Shape;788;p1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0" name="Google Shape;790;p1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32235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1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0" name="Google Shape;800;p1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617679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Google Shape;802;p1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3" name="Google Shape;803;p1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04" name="Google Shape;804;p1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711639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1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0" name="Google Shape;810;p1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1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2" name="Google Shape;812;p1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42692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p12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5" name="Google Shape;815;p12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16" name="Google Shape;816;p1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78952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, Text, and Content" type="txAndObj">
  <p:cSld name="TEXT_AND_OBJEC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6" name="Google Shape;126;p18"/>
          <p:cNvSpPr txBox="1">
            <a:spLocks noGrp="1"/>
          </p:cNvSpPr>
          <p:nvPr>
            <p:ph type="body" idx="2"/>
          </p:nvPr>
        </p:nvSpPr>
        <p:spPr>
          <a:xfrm>
            <a:off x="52197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7" name="Google Shape;127;p1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p1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1" name="Google Shape;821;p12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2" name="Google Shape;822;p12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23" name="Google Shape;823;p1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1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5" name="Google Shape;825;p1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6074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p1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12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29" name="Google Shape;829;p12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0" name="Google Shape;830;p12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31" name="Google Shape;831;p12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832" name="Google Shape;832;p1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336739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8" name="Google Shape;838;p1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690381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12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2" name="Google Shape;842;p12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43" name="Google Shape;843;p12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44" name="Google Shape;844;p1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800258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13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9" name="Google Shape;849;p13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50" name="Google Shape;850;p13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51" name="Google Shape;851;p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2" name="Google Shape;852;p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3" name="Google Shape;853;p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47598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1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3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7" name="Google Shape;857;p13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8" name="Google Shape;858;p13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3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340306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13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3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3" name="Google Shape;863;p1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4" name="Google Shape;864;p13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3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5779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p13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3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84681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3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3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9" name="Google Shape;879;p13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0" name="Google Shape;880;p13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3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478888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p1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4" name="Google Shape;884;p13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5" name="Google Shape;885;p13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6" name="Google Shape;886;p13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7" name="Google Shape;887;p13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95037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2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82" name="Google Shape;82;p2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3" name="Google Shape;83;p2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84" name="Google Shape;84;p2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p2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14" name="Google Shape;114;p2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115" name="Google Shape;115;p2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2" name="Google Shape;132;p2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133" name="Google Shape;133;p2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40" name="Google Shape;140;p2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141" name="Google Shape;141;p2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2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2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2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45" name="Google Shape;145;p2"/>
          <p:cNvSpPr txBox="1">
            <a:spLocks noGrp="1"/>
          </p:cNvSpPr>
          <p:nvPr>
            <p:ph type="ctrTitle"/>
          </p:nvPr>
        </p:nvSpPr>
        <p:spPr>
          <a:xfrm>
            <a:off x="685800" y="1692275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56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3652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p13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3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1" name="Google Shape;891;p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951465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Google Shape;895;p13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97" name="Google Shape;897;p13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898" name="Google Shape;898;p1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500341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3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3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4" name="Google Shape;904;p13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5" name="Google Shape;905;p13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06" name="Google Shape;906;p13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07" name="Google Shape;907;p1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8" name="Google Shape;908;p1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9" name="Google Shape;909;p1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2649508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1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3" name="Google Shape;913;p1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9396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6" name="Google Shape;916;p14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4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18" name="Google Shape;918;p14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19" name="Google Shape;919;p1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1" name="Google Shape;921;p1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52531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14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14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25" name="Google Shape;925;p14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26" name="Google Shape;926;p1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7" name="Google Shape;927;p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704795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1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14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2" name="Google Shape;932;p1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1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4" name="Google Shape;934;p1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807381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4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7" name="Google Shape;937;p14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8" name="Google Shape;938;p1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9" name="Google Shape;939;p1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0" name="Google Shape;940;p1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804964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1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1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1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3808778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Google Shape;952;p147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14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54" name="Google Shape;954;p1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5" name="Google Shape;955;p1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6" name="Google Shape;956;p1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29595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3" name="Google Shape;153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421598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1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0" name="Google Shape;960;p1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1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1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67639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4" name="Google Shape;964;p149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5" name="Google Shape;965;p149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6" name="Google Shape;966;p1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7" name="Google Shape;967;p1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309262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p1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15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2" name="Google Shape;972;p15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973" name="Google Shape;973;p1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4" name="Google Shape;974;p1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120974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" name="Google Shape;977;p1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151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79" name="Google Shape;979;p15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0" name="Google Shape;980;p151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1" name="Google Shape;981;p151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982" name="Google Shape;982;p1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46443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7" name="Google Shape;987;p1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9" name="Google Shape;989;p1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24413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p15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2" name="Google Shape;992;p15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993" name="Google Shape;993;p15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94" name="Google Shape;994;p1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5" name="Google Shape;995;p1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6" name="Google Shape;996;p1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735251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15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5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00" name="Google Shape;1000;p15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01" name="Google Shape;1001;p1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1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3" name="Google Shape;1003;p1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39364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155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07" name="Google Shape;1007;p1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1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4892935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15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5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13" name="Google Shape;1013;p1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4" name="Google Shape;1014;p1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5" name="Google Shape;1015;p1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75691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4" name="Google Shape;1024;p1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7895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90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70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159" name="Google Shape;159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6543871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5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5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9" name="Google Shape;1029;p1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0" name="Google Shape;1030;p1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1" name="Google Shape;1031;p1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069720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6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6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5" name="Google Shape;1035;p1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410132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p16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6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1" name="Google Shape;1041;p1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3" name="Google Shape;1043;p1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29850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6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6" name="Google Shape;1046;p16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47" name="Google Shape;1047;p16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048" name="Google Shape;1048;p1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0" name="Google Shape;1050;p1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03446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6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6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4" name="Google Shape;1054;p16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55" name="Google Shape;1055;p16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56" name="Google Shape;1056;p1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057" name="Google Shape;1057;p1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8" name="Google Shape;1058;p1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9303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1" name="Google Shape;1061;p1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4" name="Google Shape;1064;p1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9257020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6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6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68" name="Google Shape;1068;p16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69" name="Google Shape;1069;p1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1" name="Google Shape;1071;p1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64341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6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075" name="Google Shape;1075;p16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76" name="Google Shape;1076;p1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8" name="Google Shape;1078;p1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009698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1" name="Google Shape;1081;p16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2" name="Google Shape;1082;p1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3" name="Google Shape;1083;p1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1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77086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p16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7" name="Google Shape;1087;p16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8" name="Google Shape;1088;p1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1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0" name="Google Shape;1090;p1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74759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5" name="Google Shape;165;p5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70840" algn="l">
              <a:spcBef>
                <a:spcPts val="560"/>
              </a:spcBef>
              <a:spcAft>
                <a:spcPts val="0"/>
              </a:spcAft>
              <a:buSzPts val="2240"/>
              <a:buChar char="⮚"/>
              <a:defRPr sz="2800"/>
            </a:lvl1pPr>
            <a:lvl2pPr marL="914400" lvl="1" indent="-304800" algn="l">
              <a:spcBef>
                <a:spcPts val="480"/>
              </a:spcBef>
              <a:spcAft>
                <a:spcPts val="0"/>
              </a:spcAft>
              <a:buSzPts val="1200"/>
              <a:buChar char="●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9pPr>
          </a:lstStyle>
          <a:p>
            <a:endParaRPr/>
          </a:p>
        </p:txBody>
      </p:sp>
      <p:sp>
        <p:nvSpPr>
          <p:cNvPr id="166" name="Google Shape;166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115980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p1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9" name="Google Shape;1099;p1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0" name="Google Shape;1100;p1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67661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17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3" name="Google Shape;1103;p17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04" name="Google Shape;1104;p1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5" name="Google Shape;1105;p1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6" name="Google Shape;1106;p1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040922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17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9" name="Google Shape;1109;p17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0" name="Google Shape;1110;p1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1" name="Google Shape;1111;p1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1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134606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" name="Google Shape;1114;p17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5" name="Google Shape;1115;p17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6" name="Google Shape;1116;p1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7" name="Google Shape;1117;p1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8" name="Google Shape;1118;p1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620917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17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1" name="Google Shape;1121;p17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2" name="Google Shape;1122;p17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23" name="Google Shape;1123;p1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1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1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738834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17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8" name="Google Shape;1128;p17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29" name="Google Shape;1129;p17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30" name="Google Shape;1130;p17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1" name="Google Shape;1131;p17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32" name="Google Shape;1132;p1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3" name="Google Shape;1133;p1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4" name="Google Shape;1134;p1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63332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p1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7" name="Google Shape;1137;p1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8" name="Google Shape;1138;p1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9" name="Google Shape;1139;p1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694081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p17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2" name="Google Shape;1142;p17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43" name="Google Shape;1143;p17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44" name="Google Shape;1144;p1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5" name="Google Shape;1145;p1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6" name="Google Shape;1146;p1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132950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17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9" name="Google Shape;1149;p17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150" name="Google Shape;1150;p17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151" name="Google Shape;1151;p1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2" name="Google Shape;1152;p1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3" name="Google Shape;1153;p1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6238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6" name="Google Shape;1156;p17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7" name="Google Shape;1157;p1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8" name="Google Shape;1158;p1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9" name="Google Shape;1159;p1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9822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2" name="Google Shape;172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3" name="Google Shape;173;p6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8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50520" algn="l">
              <a:spcBef>
                <a:spcPts val="480"/>
              </a:spcBef>
              <a:spcAft>
                <a:spcPts val="0"/>
              </a:spcAft>
              <a:buSzPts val="1920"/>
              <a:buChar char="⮚"/>
              <a:defRPr sz="2400"/>
            </a:lvl1pPr>
            <a:lvl2pPr marL="914400" lvl="1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Font typeface="Arial"/>
              <a:buChar char="•"/>
              <a:defRPr sz="1800"/>
            </a:lvl3pPr>
            <a:lvl4pPr marL="1828800" lvl="3" indent="-279400" algn="l">
              <a:spcBef>
                <a:spcPts val="320"/>
              </a:spcBef>
              <a:spcAft>
                <a:spcPts val="0"/>
              </a:spcAft>
              <a:buSzPts val="800"/>
              <a:buChar char="●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SzPts val="1600"/>
              <a:buFont typeface="Arial"/>
              <a:buChar char="•"/>
              <a:defRPr sz="16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45985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Google Shape;1161;p18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2" name="Google Shape;1162;p18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3" name="Google Shape;1163;p1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4" name="Google Shape;1164;p1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5" name="Google Shape;1165;p1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457728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8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4" name="Google Shape;1174;p18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18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461950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" name="Google Shape;1177;p18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8" name="Google Shape;1178;p18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79" name="Google Shape;1179;p18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0" name="Google Shape;1180;p18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1" name="Google Shape;1181;p18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7987866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8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4" name="Google Shape;1184;p18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5" name="Google Shape;1185;p18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6" name="Google Shape;1186;p18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7" name="Google Shape;1187;p18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4427823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p18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0" name="Google Shape;1190;p18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1" name="Google Shape;1191;p1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2" name="Google Shape;1192;p1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3" name="Google Shape;1193;p1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837085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" name="Google Shape;1195;p18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6" name="Google Shape;1196;p18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7" name="Google Shape;1197;p18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198" name="Google Shape;1198;p18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9" name="Google Shape;1199;p18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0" name="Google Shape;1200;p18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3550289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" name="Google Shape;1202;p18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3" name="Google Shape;1203;p18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4" name="Google Shape;1204;p18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05" name="Google Shape;1205;p18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6" name="Google Shape;1206;p18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07" name="Google Shape;1207;p18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8" name="Google Shape;1208;p18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9" name="Google Shape;1209;p18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412657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" name="Google Shape;1211;p18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2" name="Google Shape;1212;p18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3" name="Google Shape;1213;p18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4" name="Google Shape;1214;p18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648887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" name="Google Shape;1216;p18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7" name="Google Shape;1217;p18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18" name="Google Shape;1218;p18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19" name="Google Shape;1219;p18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0" name="Google Shape;1220;p18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1" name="Google Shape;1221;p18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7245188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3" name="Google Shape;1223;p19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4" name="Google Shape;1224;p19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225" name="Google Shape;1225;p19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26" name="Google Shape;1226;p19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19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8" name="Google Shape;1228;p19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685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38011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" name="Google Shape;1230;p19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1" name="Google Shape;1231;p19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2" name="Google Shape;1232;p19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3" name="Google Shape;1233;p19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4" name="Google Shape;1234;p19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72866645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19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7" name="Google Shape;1237;p19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8" name="Google Shape;1238;p19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9" name="Google Shape;1239;p19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0" name="Google Shape;1240;p19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58249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19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9" name="Google Shape;1249;p19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0" name="Google Shape;1250;p19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675440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9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3" name="Google Shape;1253;p19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4" name="Google Shape;1254;p1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5" name="Google Shape;1255;p1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6" name="Google Shape;1256;p1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3550061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9" name="Google Shape;1259;p19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60" name="Google Shape;1260;p19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1" name="Google Shape;1261;p19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2" name="Google Shape;1262;p19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049062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4" name="Google Shape;1264;p19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5" name="Google Shape;1265;p19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66" name="Google Shape;1266;p1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7" name="Google Shape;1267;p1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8" name="Google Shape;1268;p1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902778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" name="Google Shape;1270;p19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1" name="Google Shape;1271;p19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72" name="Google Shape;1272;p19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273" name="Google Shape;1273;p19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4" name="Google Shape;1274;p19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5" name="Google Shape;1275;p19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518653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19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8" name="Google Shape;1278;p19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79" name="Google Shape;1279;p19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80" name="Google Shape;1280;p19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81" name="Google Shape;1281;p19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282" name="Google Shape;1282;p19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3" name="Google Shape;1283;p19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4" name="Google Shape;1284;p19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667274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20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7" name="Google Shape;1287;p20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8" name="Google Shape;1288;p20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9" name="Google Shape;1289;p20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012977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20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2" name="Google Shape;1292;p20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293" name="Google Shape;1293;p20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294" name="Google Shape;1294;p2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5" name="Google Shape;1295;p2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6" name="Google Shape;1296;p2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08240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82192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p20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9" name="Google Shape;1299;p20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00" name="Google Shape;1300;p20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01" name="Google Shape;1301;p20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2" name="Google Shape;1302;p20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3" name="Google Shape;1303;p20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389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p20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6" name="Google Shape;1306;p20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7" name="Google Shape;1307;p20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8" name="Google Shape;1308;p20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9" name="Google Shape;1309;p20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33134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20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2" name="Google Shape;1312;p20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3" name="Google Shape;1313;p20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20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5" name="Google Shape;1315;p20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228004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206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4" name="Google Shape;1324;p206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5" name="Google Shape;1325;p20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6" name="Google Shape;1326;p20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7" name="Google Shape;1327;p20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3790763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p2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0" name="Google Shape;1330;p2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06714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208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4" name="Google Shape;1334;p208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35" name="Google Shape;1335;p20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6" name="Google Shape;1336;p20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0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233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p2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0" name="Google Shape;1340;p2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41" name="Google Shape;1341;p2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2" name="Google Shape;1342;p2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3" name="Google Shape;1343;p2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2547426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p210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6" name="Google Shape;1346;p210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347" name="Google Shape;1347;p2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8" name="Google Shape;1348;p2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9" name="Google Shape;1349;p2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34729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" name="Google Shape;1351;p2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2" name="Google Shape;1352;p21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53" name="Google Shape;1353;p21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54" name="Google Shape;1354;p2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5" name="Google Shape;1355;p2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6" name="Google Shape;1356;p2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7683014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2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9" name="Google Shape;1359;p21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0" name="Google Shape;1360;p21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61" name="Google Shape;1361;p21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62" name="Google Shape;1362;p21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63" name="Google Shape;1363;p2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4" name="Google Shape;1364;p2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5" name="Google Shape;1365;p2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14224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Content with Caption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1160" algn="l">
              <a:spcBef>
                <a:spcPts val="640"/>
              </a:spcBef>
              <a:spcAft>
                <a:spcPts val="0"/>
              </a:spcAft>
              <a:buSzPts val="2560"/>
              <a:buChar char="⮚"/>
              <a:defRPr sz="3200"/>
            </a:lvl1pPr>
            <a:lvl2pPr marL="914400" lvl="1" indent="-317500" algn="l">
              <a:spcBef>
                <a:spcPts val="560"/>
              </a:spcBef>
              <a:spcAft>
                <a:spcPts val="0"/>
              </a:spcAft>
              <a:buSzPts val="1400"/>
              <a:buChar char="●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SzPts val="2400"/>
              <a:buFont typeface="Arial"/>
              <a:buChar char="•"/>
              <a:defRPr sz="2400"/>
            </a:lvl3pPr>
            <a:lvl4pPr marL="1828800" lvl="3" indent="-292100" algn="l">
              <a:spcBef>
                <a:spcPts val="400"/>
              </a:spcBef>
              <a:spcAft>
                <a:spcPts val="0"/>
              </a:spcAft>
              <a:buSzPts val="1000"/>
              <a:buChar char="●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SzPts val="2000"/>
              <a:buFont typeface="Arial"/>
              <a:buChar char="•"/>
              <a:defRPr sz="2000"/>
            </a:lvl9pPr>
          </a:lstStyle>
          <a:p>
            <a:endParaRPr/>
          </a:p>
        </p:txBody>
      </p:sp>
      <p:sp>
        <p:nvSpPr>
          <p:cNvPr id="190" name="Google Shape;190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1" name="Google Shape;191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966571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8" name="Google Shape;1368;p2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9" name="Google Shape;1369;p2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0" name="Google Shape;1370;p2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82357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214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3" name="Google Shape;1373;p21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4" name="Google Shape;1374;p214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75" name="Google Shape;1375;p2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6" name="Google Shape;1376;p2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7" name="Google Shape;1377;p2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135101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1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0" name="Google Shape;1380;p215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81" name="Google Shape;1381;p215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2" name="Google Shape;1382;p2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3" name="Google Shape;1383;p2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4" name="Google Shape;1384;p2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15117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6" name="Google Shape;1386;p2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16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8" name="Google Shape;1388;p2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0" name="Google Shape;1390;p2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2244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97" name="Google Shape;197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6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45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98" name="Google Shape;198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7615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Title and Vertical Text"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3" name="Google Shape;203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4" name="Google Shape;204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8263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2"/>
          <p:cNvSpPr txBox="1">
            <a:spLocks noGrp="1"/>
          </p:cNvSpPr>
          <p:nvPr>
            <p:ph type="title"/>
          </p:nvPr>
        </p:nvSpPr>
        <p:spPr>
          <a:xfrm rot="5400000">
            <a:off x="4733925" y="2173288"/>
            <a:ext cx="584835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12"/>
          <p:cNvSpPr txBox="1">
            <a:spLocks noGrp="1"/>
          </p:cNvSpPr>
          <p:nvPr>
            <p:ph type="body" idx="1"/>
          </p:nvPr>
        </p:nvSpPr>
        <p:spPr>
          <a:xfrm rot="5400000">
            <a:off x="542925" y="192088"/>
            <a:ext cx="584835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20040" algn="l">
              <a:spcBef>
                <a:spcPts val="360"/>
              </a:spcBef>
              <a:spcAft>
                <a:spcPts val="0"/>
              </a:spcAft>
              <a:buSzPts val="1440"/>
              <a:buChar char="⮚"/>
              <a:defRPr/>
            </a:lvl1pPr>
            <a:lvl2pPr marL="914400" lvl="1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3pPr>
            <a:lvl4pPr marL="1828800" lvl="3" indent="-285750" algn="l">
              <a:spcBef>
                <a:spcPts val="360"/>
              </a:spcBef>
              <a:spcAft>
                <a:spcPts val="0"/>
              </a:spcAft>
              <a:buSzPts val="900"/>
              <a:buChar char="●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0" name="Google Shape;210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Comic Sans MS"/>
                <a:ea typeface="Comic Sans MS"/>
                <a:cs typeface="Comic Sans MS"/>
                <a:sym typeface="Comic Sans MS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4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17099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2"/>
          <p:cNvGrpSpPr/>
          <p:nvPr/>
        </p:nvGrpSpPr>
        <p:grpSpPr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25" name="Google Shape;25;p2"/>
            <p:cNvSpPr/>
            <p:nvPr/>
          </p:nvSpPr>
          <p:spPr>
            <a:xfrm>
              <a:off x="0" y="2508"/>
              <a:ext cx="2142" cy="1804"/>
            </a:xfrm>
            <a:custGeom>
              <a:avLst/>
              <a:gdLst/>
              <a:ahLst/>
              <a:cxnLst/>
              <a:rect l="l" t="t" r="r" b="b"/>
              <a:pathLst>
                <a:path w="2135" h="1804" extrusionOk="0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0" y="2458"/>
              <a:ext cx="1854" cy="1858"/>
            </a:xfrm>
            <a:custGeom>
              <a:avLst/>
              <a:gdLst/>
              <a:ahLst/>
              <a:cxnLst/>
              <a:rect l="l" t="t" r="r" b="b"/>
              <a:pathLst>
                <a:path w="1854" h="1858" extrusionOk="0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0" y="2735"/>
              <a:ext cx="1745" cy="1577"/>
            </a:xfrm>
            <a:custGeom>
              <a:avLst/>
              <a:gdLst/>
              <a:ahLst/>
              <a:cxnLst/>
              <a:rect l="l" t="t" r="r" b="b"/>
              <a:pathLst>
                <a:path w="1745" h="1577" extrusionOk="0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0" y="2544"/>
              <a:ext cx="1745" cy="1768"/>
            </a:xfrm>
            <a:custGeom>
              <a:avLst/>
              <a:gdLst/>
              <a:ahLst/>
              <a:cxnLst/>
              <a:rect l="l" t="t" r="r" b="b"/>
              <a:pathLst>
                <a:path w="1745" h="1768" extrusionOk="0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09" y="2784"/>
              <a:ext cx="86" cy="86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36" y="3884"/>
              <a:ext cx="92" cy="92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91" y="2723"/>
              <a:ext cx="121" cy="121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" name="Google Shape;32;p2"/>
          <p:cNvSpPr txBox="1">
            <a:spLocks noGrp="1"/>
          </p:cNvSpPr>
          <p:nvPr>
            <p:ph type="ctrTitle"/>
          </p:nvPr>
        </p:nvSpPr>
        <p:spPr>
          <a:xfrm>
            <a:off x="685800" y="1873250"/>
            <a:ext cx="7772400" cy="15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40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34" name="Google Shape;34;p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40026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3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2pPr>
            <a:lvl3pPr marL="1371600" lvl="2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2pPr>
            <a:lvl3pPr marL="1371600" lvl="2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4229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359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51" name="Google Shape;51;p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35601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wo Content" type="twoObj">
  <p:cSld name="TWO_OBJECT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7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body" idx="2"/>
          </p:nvPr>
        </p:nvSpPr>
        <p:spPr>
          <a:xfrm>
            <a:off x="5219700" y="1981200"/>
            <a:ext cx="32385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»"/>
              <a:defRPr sz="1800"/>
            </a:lvl9pPr>
          </a:lstStyle>
          <a:p>
            <a:endParaRPr/>
          </a:p>
        </p:txBody>
      </p:sp>
      <p:sp>
        <p:nvSpPr>
          <p:cNvPr id="54" name="Google Shape;54;p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8930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3pPr>
            <a:lvl4pPr marL="1828800" lvl="3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9pPr>
          </a:lstStyle>
          <a:p>
            <a:endParaRPr/>
          </a:p>
        </p:txBody>
      </p:sp>
      <p:sp>
        <p:nvSpPr>
          <p:cNvPr id="64" name="Google Shape;6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3pPr>
            <a:lvl4pPr marL="1828800" lvl="3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9pPr>
          </a:lstStyle>
          <a:p>
            <a:endParaRPr/>
          </a:p>
        </p:txBody>
      </p:sp>
      <p:sp>
        <p:nvSpPr>
          <p:cNvPr id="66" name="Google Shape;66;p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104389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8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7541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2pPr>
            <a:lvl3pPr marL="1371600" lvl="2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3pPr>
            <a:lvl4pPr marL="1828800" lvl="3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2286000" lvl="4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5pPr>
            <a:lvl6pPr marL="2743200" lvl="5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6pPr>
            <a:lvl7pPr marL="3200400" lvl="6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3657600" lvl="7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8pPr>
            <a:lvl9pPr marL="4114800" lvl="8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9pPr>
          </a:lstStyle>
          <a:p>
            <a:endParaRPr/>
          </a:p>
        </p:txBody>
      </p:sp>
      <p:sp>
        <p:nvSpPr>
          <p:cNvPr id="77" name="Google Shape;7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5433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85" name="Google Shape;85;p1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2265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1"/>
          <p:cNvSpPr txBox="1">
            <a:spLocks noGrp="1"/>
          </p:cNvSpPr>
          <p:nvPr>
            <p:ph type="body" idx="1"/>
          </p:nvPr>
        </p:nvSpPr>
        <p:spPr>
          <a:xfrm rot="5400000">
            <a:off x="2306638" y="-249237"/>
            <a:ext cx="45307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91" name="Google Shape;91;p1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2449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2"/>
          <p:cNvSpPr txBox="1">
            <a:spLocks noGrp="1"/>
          </p:cNvSpPr>
          <p:nvPr>
            <p:ph type="title"/>
          </p:nvPr>
        </p:nvSpPr>
        <p:spPr>
          <a:xfrm rot="5400000">
            <a:off x="4731544" y="2175669"/>
            <a:ext cx="585311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2"/>
          <p:cNvSpPr txBox="1">
            <a:spLocks noGrp="1"/>
          </p:cNvSpPr>
          <p:nvPr>
            <p:ph type="body" idx="1"/>
          </p:nvPr>
        </p:nvSpPr>
        <p:spPr>
          <a:xfrm rot="5400000">
            <a:off x="540544" y="194469"/>
            <a:ext cx="585311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97" name="Google Shape;97;p1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14659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375653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16830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9" name="Google Shape;119;p1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6123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TWO_OBJECTS_WITH_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9pPr>
          </a:lstStyle>
          <a:p>
            <a:endParaRPr/>
          </a:p>
        </p:txBody>
      </p:sp>
      <p:sp>
        <p:nvSpPr>
          <p:cNvPr id="61" name="Google Shape;61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None/>
              <a:defRPr sz="1600" b="1"/>
            </a:lvl9pPr>
          </a:lstStyle>
          <a:p>
            <a:endParaRPr/>
          </a:p>
        </p:txBody>
      </p:sp>
      <p:sp>
        <p:nvSpPr>
          <p:cNvPr id="62" name="Google Shape;62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/>
            </a:lvl9pPr>
          </a:lstStyle>
          <a:p>
            <a:endParaRPr/>
          </a:p>
        </p:txBody>
      </p:sp>
      <p:sp>
        <p:nvSpPr>
          <p:cNvPr id="63" name="Google Shape;63;p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63437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1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1" name="Google Shape;131;p1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132" name="Google Shape;132;p1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1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6107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8" name="Google Shape;138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39" name="Google Shape;139;p1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40" name="Google Shape;140;p1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41" name="Google Shape;141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3630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01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2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52" name="Google Shape;152;p2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416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2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60" name="Google Shape;160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60147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3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6" name="Google Shape;166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62636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4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2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2" name="Google Shape;172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36285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" name="Google Shape;190;p26"/>
          <p:cNvGrpSpPr/>
          <p:nvPr/>
        </p:nvGrpSpPr>
        <p:grpSpPr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91" name="Google Shape;191;p26"/>
            <p:cNvSpPr/>
            <p:nvPr/>
          </p:nvSpPr>
          <p:spPr>
            <a:xfrm>
              <a:off x="0" y="2508"/>
              <a:ext cx="2142" cy="1804"/>
            </a:xfrm>
            <a:custGeom>
              <a:avLst/>
              <a:gdLst/>
              <a:ahLst/>
              <a:cxnLst/>
              <a:rect l="l" t="t" r="r" b="b"/>
              <a:pathLst>
                <a:path w="2135" h="1804" extrusionOk="0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6"/>
            <p:cNvSpPr/>
            <p:nvPr/>
          </p:nvSpPr>
          <p:spPr>
            <a:xfrm>
              <a:off x="0" y="2458"/>
              <a:ext cx="1854" cy="1858"/>
            </a:xfrm>
            <a:custGeom>
              <a:avLst/>
              <a:gdLst/>
              <a:ahLst/>
              <a:cxnLst/>
              <a:rect l="l" t="t" r="r" b="b"/>
              <a:pathLst>
                <a:path w="1854" h="1858" extrusionOk="0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6"/>
            <p:cNvSpPr/>
            <p:nvPr/>
          </p:nvSpPr>
          <p:spPr>
            <a:xfrm>
              <a:off x="0" y="2735"/>
              <a:ext cx="1745" cy="1577"/>
            </a:xfrm>
            <a:custGeom>
              <a:avLst/>
              <a:gdLst/>
              <a:ahLst/>
              <a:cxnLst/>
              <a:rect l="l" t="t" r="r" b="b"/>
              <a:pathLst>
                <a:path w="1745" h="1577" extrusionOk="0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6"/>
            <p:cNvSpPr/>
            <p:nvPr/>
          </p:nvSpPr>
          <p:spPr>
            <a:xfrm>
              <a:off x="0" y="2544"/>
              <a:ext cx="1745" cy="1768"/>
            </a:xfrm>
            <a:custGeom>
              <a:avLst/>
              <a:gdLst/>
              <a:ahLst/>
              <a:cxnLst/>
              <a:rect l="l" t="t" r="r" b="b"/>
              <a:pathLst>
                <a:path w="1745" h="1768" extrusionOk="0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6"/>
            <p:cNvSpPr/>
            <p:nvPr/>
          </p:nvSpPr>
          <p:spPr>
            <a:xfrm>
              <a:off x="209" y="2784"/>
              <a:ext cx="86" cy="86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6"/>
            <p:cNvSpPr/>
            <p:nvPr/>
          </p:nvSpPr>
          <p:spPr>
            <a:xfrm>
              <a:off x="1536" y="3884"/>
              <a:ext cx="92" cy="92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6"/>
            <p:cNvSpPr/>
            <p:nvPr/>
          </p:nvSpPr>
          <p:spPr>
            <a:xfrm>
              <a:off x="791" y="2723"/>
              <a:ext cx="121" cy="121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26"/>
          <p:cNvSpPr txBox="1">
            <a:spLocks noGrp="1"/>
          </p:cNvSpPr>
          <p:nvPr>
            <p:ph type="ctrTitle"/>
          </p:nvPr>
        </p:nvSpPr>
        <p:spPr>
          <a:xfrm>
            <a:off x="685800" y="1873250"/>
            <a:ext cx="7772400" cy="15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SzPts val="2400"/>
              <a:buFont typeface="Noto Sans Symbols"/>
              <a:buNone/>
              <a:defRPr/>
            </a:lvl1pPr>
            <a:lvl2pPr lvl="1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lvl="2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lvl="3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lvl="4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lvl="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lvl="6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lvl="7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lvl="8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200" name="Google Shape;200;p2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2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2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47946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2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206" name="Google Shape;206;p27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7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3896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9pPr>
          </a:lstStyle>
          <a:p>
            <a:endParaRPr/>
          </a:p>
        </p:txBody>
      </p:sp>
      <p:sp>
        <p:nvSpPr>
          <p:cNvPr id="212" name="Google Shape;212;p28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28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92951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9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p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2pPr>
            <a:lvl3pPr marL="1371600" lvl="2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9pPr>
          </a:lstStyle>
          <a:p>
            <a:endParaRPr/>
          </a:p>
        </p:txBody>
      </p:sp>
      <p:sp>
        <p:nvSpPr>
          <p:cNvPr id="218" name="Google Shape;218;p2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1pPr>
            <a:lvl2pPr marL="914400" lvl="1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2pPr>
            <a:lvl3pPr marL="1371600" lvl="2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9pPr>
          </a:lstStyle>
          <a:p>
            <a:endParaRPr/>
          </a:p>
        </p:txBody>
      </p:sp>
      <p:sp>
        <p:nvSpPr>
          <p:cNvPr id="219" name="Google Shape;219;p29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2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55310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30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225" name="Google Shape;225;p30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3pPr>
            <a:lvl4pPr marL="1828800" lvl="3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9pPr>
          </a:lstStyle>
          <a:p>
            <a:endParaRPr/>
          </a:p>
        </p:txBody>
      </p:sp>
      <p:sp>
        <p:nvSpPr>
          <p:cNvPr id="226" name="Google Shape;226;p30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SzPts val="18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SzPts val="15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SzPts val="135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227" name="Google Shape;227;p30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1pPr>
            <a:lvl2pPr marL="914400" lvl="1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 sz="1800"/>
            </a:lvl3pPr>
            <a:lvl4pPr marL="1828800" lvl="3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5pPr>
            <a:lvl6pPr marL="2743200" lvl="5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6pPr>
            <a:lvl7pPr marL="3200400" lvl="6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8pPr>
            <a:lvl9pPr marL="4114800" lvl="8" indent="-304800" algn="l">
              <a:spcBef>
                <a:spcPts val="320"/>
              </a:spcBef>
              <a:spcAft>
                <a:spcPts val="0"/>
              </a:spcAft>
              <a:buSzPts val="1200"/>
              <a:buChar char="●"/>
              <a:defRPr sz="1600"/>
            </a:lvl9pPr>
          </a:lstStyle>
          <a:p>
            <a:endParaRPr/>
          </a:p>
        </p:txBody>
      </p:sp>
      <p:sp>
        <p:nvSpPr>
          <p:cNvPr id="228" name="Google Shape;228;p3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3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3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2825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3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3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068799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3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01406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33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64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914400" lvl="1" indent="-361950" algn="l">
              <a:spcBef>
                <a:spcPts val="560"/>
              </a:spcBef>
              <a:spcAft>
                <a:spcPts val="0"/>
              </a:spcAft>
              <a:buSzPts val="2100"/>
              <a:buChar char="●"/>
              <a:defRPr sz="2800"/>
            </a:lvl2pPr>
            <a:lvl3pPr marL="1371600" lvl="2" indent="-342900" algn="l">
              <a:spcBef>
                <a:spcPts val="480"/>
              </a:spcBef>
              <a:spcAft>
                <a:spcPts val="0"/>
              </a:spcAft>
              <a:buSzPts val="1800"/>
              <a:buChar char="●"/>
              <a:defRPr sz="2400"/>
            </a:lvl3pPr>
            <a:lvl4pPr marL="1828800" lvl="3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2286000" lvl="4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5pPr>
            <a:lvl6pPr marL="2743200" lvl="5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6pPr>
            <a:lvl7pPr marL="3200400" lvl="6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3657600" lvl="7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8pPr>
            <a:lvl9pPr marL="4114800" lvl="8" indent="-323850" algn="l">
              <a:spcBef>
                <a:spcPts val="400"/>
              </a:spcBef>
              <a:spcAft>
                <a:spcPts val="0"/>
              </a:spcAft>
              <a:buSzPts val="1500"/>
              <a:buChar char="●"/>
              <a:defRPr sz="2000"/>
            </a:lvl9pPr>
          </a:lstStyle>
          <a:p>
            <a:endParaRPr/>
          </a:p>
        </p:txBody>
      </p:sp>
      <p:sp>
        <p:nvSpPr>
          <p:cNvPr id="243" name="Google Shape;243;p33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244" name="Google Shape;244;p33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3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6" name="Google Shape;246;p3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74373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4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4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250" name="Google Shape;250;p34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SzPts val="105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SzPts val="9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SzPts val="75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SzPts val="675"/>
              <a:buNone/>
              <a:defRPr sz="900"/>
            </a:lvl9pPr>
          </a:lstStyle>
          <a:p>
            <a:endParaRPr/>
          </a:p>
        </p:txBody>
      </p:sp>
      <p:sp>
        <p:nvSpPr>
          <p:cNvPr id="251" name="Google Shape;251;p34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75026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5"/>
          <p:cNvSpPr txBox="1">
            <a:spLocks noGrp="1"/>
          </p:cNvSpPr>
          <p:nvPr>
            <p:ph type="body" idx="1"/>
          </p:nvPr>
        </p:nvSpPr>
        <p:spPr>
          <a:xfrm rot="5400000">
            <a:off x="2306638" y="-249237"/>
            <a:ext cx="4530725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257" name="Google Shape;257;p3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3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4246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6"/>
          <p:cNvSpPr txBox="1">
            <a:spLocks noGrp="1"/>
          </p:cNvSpPr>
          <p:nvPr>
            <p:ph type="title"/>
          </p:nvPr>
        </p:nvSpPr>
        <p:spPr>
          <a:xfrm rot="5400000">
            <a:off x="4731544" y="2175669"/>
            <a:ext cx="5853112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36"/>
          <p:cNvSpPr txBox="1">
            <a:spLocks noGrp="1"/>
          </p:cNvSpPr>
          <p:nvPr>
            <p:ph type="body" idx="1"/>
          </p:nvPr>
        </p:nvSpPr>
        <p:spPr>
          <a:xfrm rot="5400000">
            <a:off x="540544" y="194469"/>
            <a:ext cx="5853112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1pPr>
            <a:lvl2pPr marL="914400" lvl="1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2pPr>
            <a:lvl3pPr marL="1371600" lvl="2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3pPr>
            <a:lvl4pPr marL="1828800" lvl="3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4pPr>
            <a:lvl5pPr marL="2286000" lvl="4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5pPr>
            <a:lvl6pPr marL="2743200" lvl="5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6pPr>
            <a:lvl7pPr marL="3200400" lvl="6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7pPr>
            <a:lvl8pPr marL="3657600" lvl="7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8pPr>
            <a:lvl9pPr marL="4114800" lvl="8" indent="-314325" algn="l">
              <a:spcBef>
                <a:spcPts val="360"/>
              </a:spcBef>
              <a:spcAft>
                <a:spcPts val="0"/>
              </a:spcAft>
              <a:buSzPts val="1350"/>
              <a:buChar char="●"/>
              <a:defRPr/>
            </a:lvl9pPr>
          </a:lstStyle>
          <a:p>
            <a:endParaRPr/>
          </a:p>
        </p:txBody>
      </p:sp>
      <p:sp>
        <p:nvSpPr>
          <p:cNvPr id="263" name="Google Shape;263;p36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3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09880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3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3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689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3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3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14720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40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5" name="Google Shape;285;p4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4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489823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4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4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19846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4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97" name="Google Shape;297;p4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98" name="Google Shape;298;p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4420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4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4" name="Google Shape;304;p4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05" name="Google Shape;305;p4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06" name="Google Shape;306;p4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07" name="Google Shape;307;p4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4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4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19366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4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4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3732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45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45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18" name="Google Shape;318;p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19" name="Google Shape;319;p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1" name="Google Shape;321;p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97448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325" name="Google Shape;325;p46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26" name="Google Shape;326;p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4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59384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47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51078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48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48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4969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omic Sans MS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ic Sans MS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»"/>
              <a:defRPr sz="2000"/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ic Sans MS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ic Sans MS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9pPr>
          </a:lstStyle>
          <a:p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07920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05617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0" name="Google Shape;360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003428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5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5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376150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5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2" name="Google Shape;372;p5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3" name="Google Shape;373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8321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5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5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9" name="Google Shape;379;p5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0" name="Google Shape;380;p5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1" name="Google Shape;381;p5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2" name="Google Shape;382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4" name="Google Shape;384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67284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80853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5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5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93" name="Google Shape;393;p5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94" name="Google Shape;394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6" name="Google Shape;396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55327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5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5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00" name="Google Shape;400;p5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01" name="Google Shape;401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29126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5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9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7" name="Google Shape;407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130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_WITH_CAPTION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85" name="Google Shape;85;p1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ic Sans MS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Comic Sans MS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Comic Sans MS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Comic Sans MS"/>
              <a:buNone/>
              <a:defRPr sz="900"/>
            </a:lvl9pPr>
          </a:lstStyle>
          <a:p>
            <a:endParaRPr/>
          </a:p>
        </p:txBody>
      </p:sp>
      <p:sp>
        <p:nvSpPr>
          <p:cNvPr id="86" name="Google Shape;86;p1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0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3" name="Google Shape;413;p6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6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61938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6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033691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29" name="Google Shape;429;p6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6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6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8288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5" name="Google Shape;435;p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6" name="Google Shape;436;p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47167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6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0" name="Google Shape;440;p6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41" name="Google Shape;441;p6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6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5527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6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6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7" name="Google Shape;447;p6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48" name="Google Shape;448;p6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6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18976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6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4" name="Google Shape;454;p6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5" name="Google Shape;455;p6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6" name="Google Shape;456;p6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57" name="Google Shape;457;p6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8" name="Google Shape;458;p6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p6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793592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6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6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6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79645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6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7" name="Google Shape;467;p6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68" name="Google Shape;468;p6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69" name="Google Shape;469;p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1" name="Google Shape;471;p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1743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7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7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75" name="Google Shape;475;p7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6" name="Google Shape;476;p7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7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7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973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Vertical Text" type="vertTx">
  <p:cSld name="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3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body" idx="1"/>
          </p:nvPr>
        </p:nvSpPr>
        <p:spPr>
          <a:xfrm rot="5400000">
            <a:off x="3086100" y="723900"/>
            <a:ext cx="4114800" cy="66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 spd="med">
    <p:fade thruBlk="1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7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1" name="Google Shape;481;p7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2" name="Google Shape;482;p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3" name="Google Shape;483;p7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7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108031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7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7" name="Google Shape;487;p7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8" name="Google Shape;488;p7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7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80527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7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7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7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002119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7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7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04" name="Google Shape;504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6" name="Google Shape;506;p7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2538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7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7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0" name="Google Shape;510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7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499718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77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7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6" name="Google Shape;516;p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7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7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1733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7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7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2" name="Google Shape;522;p78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523" name="Google Shape;523;p7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7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989186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7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7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9" name="Google Shape;529;p7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0" name="Google Shape;530;p79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31" name="Google Shape;531;p79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32" name="Google Shape;532;p7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3" name="Google Shape;533;p7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4" name="Google Shape;534;p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03631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8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8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8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9" name="Google Shape;539;p8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98220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8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2" name="Google Shape;542;p8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43" name="Google Shape;543;p8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44" name="Google Shape;544;p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5" name="Google Shape;545;p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6" name="Google Shape;546;p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marL="0"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marL="0"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marL="0"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marL="0"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marL="0"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marL="0"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marL="0"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marL="0"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480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5.xml"/><Relationship Id="rId3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58.xml"/><Relationship Id="rId6" Type="http://schemas.openxmlformats.org/officeDocument/2006/relationships/slideLayout" Target="../slideLayouts/slideLayout163.xml"/><Relationship Id="rId11" Type="http://schemas.openxmlformats.org/officeDocument/2006/relationships/slideLayout" Target="../slideLayouts/slideLayout168.xml"/><Relationship Id="rId5" Type="http://schemas.openxmlformats.org/officeDocument/2006/relationships/slideLayout" Target="../slideLayouts/slideLayout162.xml"/><Relationship Id="rId10" Type="http://schemas.openxmlformats.org/officeDocument/2006/relationships/slideLayout" Target="../slideLayouts/slideLayout167.xml"/><Relationship Id="rId4" Type="http://schemas.openxmlformats.org/officeDocument/2006/relationships/slideLayout" Target="../slideLayouts/slideLayout161.xml"/><Relationship Id="rId9" Type="http://schemas.openxmlformats.org/officeDocument/2006/relationships/slideLayout" Target="../slideLayouts/slideLayout16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828800" y="609600"/>
            <a:ext cx="6629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828800" y="1981200"/>
            <a:ext cx="6629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omic Sans MS"/>
              <a:buChar char="•"/>
              <a:defRPr sz="24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omic Sans MS"/>
              <a:buChar char="–"/>
              <a:defRPr sz="2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omic Sans MS"/>
              <a:buChar char="•"/>
              <a:defRPr sz="18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–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Comic Sans MS"/>
              <a:buChar char="»"/>
              <a:defRPr sz="16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</p:sldLayoutIdLst>
  <p:transition spd="med"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8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8" name="Google Shape;568;p8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9" name="Google Shape;569;p8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0" name="Google Shape;570;p8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1" name="Google Shape;571;p8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34600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43" name="Google Shape;643;p9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4" name="Google Shape;644;p9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5" name="Google Shape;645;p9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6" name="Google Shape;646;p9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453227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0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18" name="Google Shape;718;p1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9" name="Google Shape;719;p10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0" name="Google Shape;720;p10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1" name="Google Shape;721;p10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91288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1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3" name="Google Shape;793;p1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4" name="Google Shape;794;p1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5" name="Google Shape;795;p1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6" name="Google Shape;796;p1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368870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p1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8" name="Google Shape;868;p13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9" name="Google Shape;869;p13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0" name="Google Shape;870;p1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1" name="Google Shape;871;p13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49879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1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43" name="Google Shape;943;p14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4" name="Google Shape;944;p14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5" name="Google Shape;945;p14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6" name="Google Shape;946;p14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82309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5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18" name="Google Shape;1018;p15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19" name="Google Shape;1019;p1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0" name="Google Shape;1020;p1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21" name="Google Shape;1021;p1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92192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" name="Google Shape;1092;p16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3" name="Google Shape;1093;p1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4" name="Google Shape;1094;p16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5" name="Google Shape;1095;p16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96" name="Google Shape;1096;p16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25197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8" r:id="rId1"/>
    <p:sldLayoutId id="2147483959" r:id="rId2"/>
    <p:sldLayoutId id="2147483960" r:id="rId3"/>
    <p:sldLayoutId id="2147483961" r:id="rId4"/>
    <p:sldLayoutId id="2147483962" r:id="rId5"/>
    <p:sldLayoutId id="2147483963" r:id="rId6"/>
    <p:sldLayoutId id="2147483964" r:id="rId7"/>
    <p:sldLayoutId id="2147483965" r:id="rId8"/>
    <p:sldLayoutId id="2147483966" r:id="rId9"/>
    <p:sldLayoutId id="2147483967" r:id="rId10"/>
    <p:sldLayoutId id="214748396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8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68" name="Google Shape;1168;p18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9" name="Google Shape;1169;p18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0" name="Google Shape;1170;p18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71" name="Google Shape;1171;p18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848900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Google Shape;1242;p19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43" name="Google Shape;1243;p19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4" name="Google Shape;1244;p19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5" name="Google Shape;1245;p19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46" name="Google Shape;1246;p19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1234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  <p:sldLayoutId id="2147483989" r:id="rId8"/>
    <p:sldLayoutId id="2147483990" r:id="rId9"/>
    <p:sldLayoutId id="2147483991" r:id="rId10"/>
    <p:sldLayoutId id="214748399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/>
          <p:nvPr/>
        </p:nvSpPr>
        <p:spPr>
          <a:xfrm>
            <a:off x="6627813" y="6429375"/>
            <a:ext cx="285750" cy="209550"/>
          </a:xfrm>
          <a:custGeom>
            <a:avLst/>
            <a:gdLst/>
            <a:ahLst/>
            <a:cxnLst/>
            <a:rect l="l" t="t" r="r" b="b"/>
            <a:pathLst>
              <a:path w="179" h="132" extrusionOk="0">
                <a:moveTo>
                  <a:pt x="0" y="132"/>
                </a:moveTo>
                <a:lnTo>
                  <a:pt x="29" y="132"/>
                </a:lnTo>
                <a:lnTo>
                  <a:pt x="77" y="108"/>
                </a:lnTo>
                <a:lnTo>
                  <a:pt x="119" y="78"/>
                </a:lnTo>
                <a:lnTo>
                  <a:pt x="155" y="48"/>
                </a:lnTo>
                <a:lnTo>
                  <a:pt x="179" y="12"/>
                </a:lnTo>
                <a:lnTo>
                  <a:pt x="173" y="6"/>
                </a:lnTo>
                <a:lnTo>
                  <a:pt x="167" y="0"/>
                </a:lnTo>
                <a:lnTo>
                  <a:pt x="137" y="42"/>
                </a:lnTo>
                <a:lnTo>
                  <a:pt x="101" y="78"/>
                </a:lnTo>
                <a:lnTo>
                  <a:pt x="53" y="108"/>
                </a:lnTo>
                <a:lnTo>
                  <a:pt x="0" y="132"/>
                </a:lnTo>
                <a:lnTo>
                  <a:pt x="0" y="132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rgbClr val="0080D6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" name="Google Shape;11;p1"/>
          <p:cNvGrpSpPr/>
          <p:nvPr/>
        </p:nvGrpSpPr>
        <p:grpSpPr>
          <a:xfrm>
            <a:off x="3175" y="4267200"/>
            <a:ext cx="9140825" cy="2590800"/>
            <a:chOff x="2" y="2688"/>
            <a:chExt cx="5758" cy="1632"/>
          </a:xfrm>
        </p:grpSpPr>
        <p:sp>
          <p:nvSpPr>
            <p:cNvPr id="12" name="Google Shape;12;p1"/>
            <p:cNvSpPr/>
            <p:nvPr/>
          </p:nvSpPr>
          <p:spPr>
            <a:xfrm>
              <a:off x="2" y="2688"/>
              <a:ext cx="5758" cy="1632"/>
            </a:xfrm>
            <a:custGeom>
              <a:avLst/>
              <a:gdLst/>
              <a:ahLst/>
              <a:cxnLst/>
              <a:rect l="l" t="t" r="r" b="b"/>
              <a:pathLst>
                <a:path w="5740" h="4316" extrusionOk="0">
                  <a:moveTo>
                    <a:pt x="5740" y="4316"/>
                  </a:moveTo>
                  <a:lnTo>
                    <a:pt x="0" y="4316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4316"/>
                  </a:lnTo>
                  <a:lnTo>
                    <a:pt x="5740" y="431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accent2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" name="Google Shape;13;p1"/>
            <p:cNvGrpSpPr/>
            <p:nvPr/>
          </p:nvGrpSpPr>
          <p:grpSpPr>
            <a:xfrm>
              <a:off x="3528" y="3715"/>
              <a:ext cx="792" cy="521"/>
              <a:chOff x="3527" y="3715"/>
              <a:chExt cx="792" cy="521"/>
            </a:xfrm>
          </p:grpSpPr>
          <p:sp>
            <p:nvSpPr>
              <p:cNvPr id="14" name="Google Shape;14;p1"/>
              <p:cNvSpPr/>
              <p:nvPr/>
            </p:nvSpPr>
            <p:spPr>
              <a:xfrm>
                <a:off x="3686" y="3810"/>
                <a:ext cx="532" cy="32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" name="Google Shape;15;p1"/>
              <p:cNvSpPr/>
              <p:nvPr/>
            </p:nvSpPr>
            <p:spPr>
              <a:xfrm>
                <a:off x="3726" y="3840"/>
                <a:ext cx="452" cy="275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6;p1"/>
              <p:cNvSpPr/>
              <p:nvPr/>
            </p:nvSpPr>
            <p:spPr>
              <a:xfrm>
                <a:off x="3782" y="3872"/>
                <a:ext cx="344" cy="2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p1"/>
              <p:cNvSpPr/>
              <p:nvPr/>
            </p:nvSpPr>
            <p:spPr>
              <a:xfrm>
                <a:off x="3822" y="3896"/>
                <a:ext cx="262" cy="159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"/>
              <p:cNvSpPr/>
              <p:nvPr/>
            </p:nvSpPr>
            <p:spPr>
              <a:xfrm>
                <a:off x="3856" y="3922"/>
                <a:ext cx="192" cy="107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9;p1"/>
              <p:cNvSpPr/>
              <p:nvPr/>
            </p:nvSpPr>
            <p:spPr>
              <a:xfrm>
                <a:off x="3575" y="3715"/>
                <a:ext cx="383" cy="161"/>
              </a:xfrm>
              <a:custGeom>
                <a:avLst/>
                <a:gdLst/>
                <a:ahLst/>
                <a:cxnLst/>
                <a:rect l="l" t="t" r="r" b="b"/>
                <a:pathLst>
                  <a:path w="382" h="161" extrusionOk="0">
                    <a:moveTo>
                      <a:pt x="376" y="12"/>
                    </a:moveTo>
                    <a:lnTo>
                      <a:pt x="257" y="24"/>
                    </a:lnTo>
                    <a:lnTo>
                      <a:pt x="149" y="54"/>
                    </a:lnTo>
                    <a:lnTo>
                      <a:pt x="101" y="77"/>
                    </a:lnTo>
                    <a:lnTo>
                      <a:pt x="59" y="101"/>
                    </a:lnTo>
                    <a:lnTo>
                      <a:pt x="24" y="131"/>
                    </a:lnTo>
                    <a:lnTo>
                      <a:pt x="0" y="161"/>
                    </a:lnTo>
                    <a:lnTo>
                      <a:pt x="0" y="137"/>
                    </a:lnTo>
                    <a:lnTo>
                      <a:pt x="29" y="107"/>
                    </a:lnTo>
                    <a:lnTo>
                      <a:pt x="65" y="83"/>
                    </a:lnTo>
                    <a:lnTo>
                      <a:pt x="155" y="36"/>
                    </a:lnTo>
                    <a:lnTo>
                      <a:pt x="257" y="12"/>
                    </a:lnTo>
                    <a:lnTo>
                      <a:pt x="376" y="0"/>
                    </a:lnTo>
                    <a:lnTo>
                      <a:pt x="376" y="0"/>
                    </a:lnTo>
                    <a:lnTo>
                      <a:pt x="382" y="0"/>
                    </a:lnTo>
                    <a:lnTo>
                      <a:pt x="382" y="12"/>
                    </a:lnTo>
                    <a:lnTo>
                      <a:pt x="376" y="12"/>
                    </a:lnTo>
                    <a:lnTo>
                      <a:pt x="376" y="12"/>
                    </a:lnTo>
                    <a:lnTo>
                      <a:pt x="376" y="12"/>
                    </a:lnTo>
                    <a:close/>
                  </a:path>
                </a:pathLst>
              </a:cu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p1"/>
              <p:cNvSpPr/>
              <p:nvPr/>
            </p:nvSpPr>
            <p:spPr>
              <a:xfrm>
                <a:off x="3695" y="4170"/>
                <a:ext cx="444" cy="66"/>
              </a:xfrm>
              <a:custGeom>
                <a:avLst/>
                <a:gdLst/>
                <a:ahLst/>
                <a:cxnLst/>
                <a:rect l="l" t="t" r="r" b="b"/>
                <a:pathLst>
                  <a:path w="443" h="66" extrusionOk="0">
                    <a:moveTo>
                      <a:pt x="257" y="54"/>
                    </a:moveTo>
                    <a:lnTo>
                      <a:pt x="353" y="48"/>
                    </a:lnTo>
                    <a:lnTo>
                      <a:pt x="443" y="24"/>
                    </a:lnTo>
                    <a:lnTo>
                      <a:pt x="443" y="36"/>
                    </a:lnTo>
                    <a:lnTo>
                      <a:pt x="353" y="60"/>
                    </a:lnTo>
                    <a:lnTo>
                      <a:pt x="257" y="66"/>
                    </a:lnTo>
                    <a:lnTo>
                      <a:pt x="186" y="60"/>
                    </a:lnTo>
                    <a:lnTo>
                      <a:pt x="120" y="48"/>
                    </a:lnTo>
                    <a:lnTo>
                      <a:pt x="60" y="36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4" y="24"/>
                    </a:lnTo>
                    <a:lnTo>
                      <a:pt x="120" y="36"/>
                    </a:lnTo>
                    <a:lnTo>
                      <a:pt x="186" y="48"/>
                    </a:lnTo>
                    <a:lnTo>
                      <a:pt x="257" y="54"/>
                    </a:lnTo>
                    <a:lnTo>
                      <a:pt x="257" y="54"/>
                    </a:lnTo>
                    <a:close/>
                  </a:path>
                </a:pathLst>
              </a:custGeom>
              <a:gradFill>
                <a:gsLst>
                  <a:gs pos="0">
                    <a:srgbClr val="007ED3"/>
                  </a:gs>
                  <a:gs pos="100000">
                    <a:schemeClr val="accent2"/>
                  </a:gs>
                </a:gsLst>
                <a:lin ang="189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1"/>
              <p:cNvSpPr/>
              <p:nvPr/>
            </p:nvSpPr>
            <p:spPr>
              <a:xfrm>
                <a:off x="3527" y="3906"/>
                <a:ext cx="89" cy="216"/>
              </a:xfrm>
              <a:custGeom>
                <a:avLst/>
                <a:gdLst/>
                <a:ahLst/>
                <a:cxnLst/>
                <a:rect l="l" t="t" r="r" b="b"/>
                <a:pathLst>
                  <a:path w="89" h="216" extrusionOk="0">
                    <a:moveTo>
                      <a:pt x="12" y="66"/>
                    </a:moveTo>
                    <a:lnTo>
                      <a:pt x="18" y="108"/>
                    </a:lnTo>
                    <a:lnTo>
                      <a:pt x="36" y="144"/>
                    </a:lnTo>
                    <a:lnTo>
                      <a:pt x="60" y="180"/>
                    </a:lnTo>
                    <a:lnTo>
                      <a:pt x="89" y="216"/>
                    </a:lnTo>
                    <a:lnTo>
                      <a:pt x="72" y="216"/>
                    </a:lnTo>
                    <a:lnTo>
                      <a:pt x="42" y="180"/>
                    </a:lnTo>
                    <a:lnTo>
                      <a:pt x="18" y="144"/>
                    </a:lnTo>
                    <a:lnTo>
                      <a:pt x="6" y="108"/>
                    </a:lnTo>
                    <a:lnTo>
                      <a:pt x="0" y="66"/>
                    </a:lnTo>
                    <a:lnTo>
                      <a:pt x="0" y="30"/>
                    </a:lnTo>
                    <a:lnTo>
                      <a:pt x="12" y="0"/>
                    </a:lnTo>
                    <a:lnTo>
                      <a:pt x="30" y="0"/>
                    </a:lnTo>
                    <a:lnTo>
                      <a:pt x="18" y="30"/>
                    </a:lnTo>
                    <a:lnTo>
                      <a:pt x="12" y="66"/>
                    </a:lnTo>
                    <a:lnTo>
                      <a:pt x="12" y="6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"/>
              <p:cNvSpPr/>
              <p:nvPr/>
            </p:nvSpPr>
            <p:spPr>
              <a:xfrm>
                <a:off x="3569" y="3745"/>
                <a:ext cx="750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747" h="461" extrusionOk="0">
                    <a:moveTo>
                      <a:pt x="382" y="443"/>
                    </a:moveTo>
                    <a:lnTo>
                      <a:pt x="311" y="437"/>
                    </a:lnTo>
                    <a:lnTo>
                      <a:pt x="245" y="425"/>
                    </a:lnTo>
                    <a:lnTo>
                      <a:pt x="185" y="407"/>
                    </a:lnTo>
                    <a:lnTo>
                      <a:pt x="131" y="383"/>
                    </a:lnTo>
                    <a:lnTo>
                      <a:pt x="83" y="347"/>
                    </a:lnTo>
                    <a:lnTo>
                      <a:pt x="53" y="311"/>
                    </a:lnTo>
                    <a:lnTo>
                      <a:pt x="30" y="269"/>
                    </a:lnTo>
                    <a:lnTo>
                      <a:pt x="24" y="227"/>
                    </a:lnTo>
                    <a:lnTo>
                      <a:pt x="30" y="185"/>
                    </a:lnTo>
                    <a:lnTo>
                      <a:pt x="53" y="143"/>
                    </a:lnTo>
                    <a:lnTo>
                      <a:pt x="83" y="107"/>
                    </a:lnTo>
                    <a:lnTo>
                      <a:pt x="131" y="77"/>
                    </a:lnTo>
                    <a:lnTo>
                      <a:pt x="185" y="47"/>
                    </a:lnTo>
                    <a:lnTo>
                      <a:pt x="245" y="30"/>
                    </a:lnTo>
                    <a:lnTo>
                      <a:pt x="311" y="18"/>
                    </a:lnTo>
                    <a:lnTo>
                      <a:pt x="382" y="12"/>
                    </a:lnTo>
                    <a:lnTo>
                      <a:pt x="478" y="18"/>
                    </a:lnTo>
                    <a:lnTo>
                      <a:pt x="562" y="41"/>
                    </a:lnTo>
                    <a:lnTo>
                      <a:pt x="562" y="36"/>
                    </a:lnTo>
                    <a:lnTo>
                      <a:pt x="562" y="30"/>
                    </a:lnTo>
                    <a:lnTo>
                      <a:pt x="478" y="6"/>
                    </a:lnTo>
                    <a:lnTo>
                      <a:pt x="382" y="0"/>
                    </a:lnTo>
                    <a:lnTo>
                      <a:pt x="305" y="6"/>
                    </a:lnTo>
                    <a:lnTo>
                      <a:pt x="233" y="18"/>
                    </a:lnTo>
                    <a:lnTo>
                      <a:pt x="167" y="41"/>
                    </a:lnTo>
                    <a:lnTo>
                      <a:pt x="113" y="65"/>
                    </a:lnTo>
                    <a:lnTo>
                      <a:pt x="65" y="101"/>
                    </a:lnTo>
                    <a:lnTo>
                      <a:pt x="30" y="137"/>
                    </a:lnTo>
                    <a:lnTo>
                      <a:pt x="6" y="179"/>
                    </a:lnTo>
                    <a:lnTo>
                      <a:pt x="0" y="227"/>
                    </a:lnTo>
                    <a:lnTo>
                      <a:pt x="6" y="275"/>
                    </a:lnTo>
                    <a:lnTo>
                      <a:pt x="30" y="317"/>
                    </a:lnTo>
                    <a:lnTo>
                      <a:pt x="65" y="359"/>
                    </a:lnTo>
                    <a:lnTo>
                      <a:pt x="113" y="395"/>
                    </a:lnTo>
                    <a:lnTo>
                      <a:pt x="167" y="419"/>
                    </a:lnTo>
                    <a:lnTo>
                      <a:pt x="233" y="443"/>
                    </a:lnTo>
                    <a:lnTo>
                      <a:pt x="305" y="455"/>
                    </a:lnTo>
                    <a:lnTo>
                      <a:pt x="382" y="461"/>
                    </a:lnTo>
                    <a:lnTo>
                      <a:pt x="448" y="455"/>
                    </a:lnTo>
                    <a:lnTo>
                      <a:pt x="508" y="449"/>
                    </a:lnTo>
                    <a:lnTo>
                      <a:pt x="609" y="413"/>
                    </a:lnTo>
                    <a:lnTo>
                      <a:pt x="657" y="389"/>
                    </a:lnTo>
                    <a:lnTo>
                      <a:pt x="693" y="359"/>
                    </a:lnTo>
                    <a:lnTo>
                      <a:pt x="723" y="329"/>
                    </a:lnTo>
                    <a:lnTo>
                      <a:pt x="747" y="293"/>
                    </a:lnTo>
                    <a:lnTo>
                      <a:pt x="741" y="287"/>
                    </a:lnTo>
                    <a:lnTo>
                      <a:pt x="729" y="281"/>
                    </a:lnTo>
                    <a:lnTo>
                      <a:pt x="711" y="317"/>
                    </a:lnTo>
                    <a:lnTo>
                      <a:pt x="681" y="347"/>
                    </a:lnTo>
                    <a:lnTo>
                      <a:pt x="645" y="377"/>
                    </a:lnTo>
                    <a:lnTo>
                      <a:pt x="604" y="401"/>
                    </a:lnTo>
                    <a:lnTo>
                      <a:pt x="502" y="431"/>
                    </a:lnTo>
                    <a:lnTo>
                      <a:pt x="442" y="443"/>
                    </a:lnTo>
                    <a:lnTo>
                      <a:pt x="382" y="443"/>
                    </a:lnTo>
                    <a:lnTo>
                      <a:pt x="382" y="443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23;p1"/>
              <p:cNvSpPr/>
              <p:nvPr/>
            </p:nvSpPr>
            <p:spPr>
              <a:xfrm>
                <a:off x="4037" y="3721"/>
                <a:ext cx="96" cy="30"/>
              </a:xfrm>
              <a:custGeom>
                <a:avLst/>
                <a:gdLst/>
                <a:ahLst/>
                <a:cxnLst/>
                <a:rect l="l" t="t" r="r" b="b"/>
                <a:pathLst>
                  <a:path w="96" h="30" extrusionOk="0">
                    <a:moveTo>
                      <a:pt x="0" y="0"/>
                    </a:moveTo>
                    <a:lnTo>
                      <a:pt x="0" y="12"/>
                    </a:lnTo>
                    <a:lnTo>
                      <a:pt x="48" y="18"/>
                    </a:lnTo>
                    <a:lnTo>
                      <a:pt x="96" y="30"/>
                    </a:lnTo>
                    <a:lnTo>
                      <a:pt x="96" y="24"/>
                    </a:lnTo>
                    <a:lnTo>
                      <a:pt x="96" y="18"/>
                    </a:lnTo>
                    <a:lnTo>
                      <a:pt x="48" y="1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1"/>
              <p:cNvSpPr/>
              <p:nvPr/>
            </p:nvSpPr>
            <p:spPr>
              <a:xfrm>
                <a:off x="3910" y="3948"/>
                <a:ext cx="84" cy="53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1"/>
            <p:cNvGrpSpPr/>
            <p:nvPr/>
          </p:nvGrpSpPr>
          <p:grpSpPr>
            <a:xfrm>
              <a:off x="1776" y="3631"/>
              <a:ext cx="1626" cy="683"/>
              <a:chOff x="1776" y="3631"/>
              <a:chExt cx="1626" cy="683"/>
            </a:xfrm>
          </p:grpSpPr>
          <p:sp>
            <p:nvSpPr>
              <p:cNvPr id="26" name="Google Shape;26;p1"/>
              <p:cNvSpPr/>
              <p:nvPr/>
            </p:nvSpPr>
            <p:spPr>
              <a:xfrm>
                <a:off x="2268" y="3934"/>
                <a:ext cx="638" cy="377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1"/>
              <p:cNvSpPr/>
              <p:nvPr/>
            </p:nvSpPr>
            <p:spPr>
              <a:xfrm>
                <a:off x="2314" y="3958"/>
                <a:ext cx="543" cy="332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"/>
              <p:cNvSpPr/>
              <p:nvPr/>
            </p:nvSpPr>
            <p:spPr>
              <a:xfrm>
                <a:off x="2341" y="3979"/>
                <a:ext cx="501" cy="299"/>
              </a:xfrm>
              <a:prstGeom prst="ellipse">
                <a:avLst/>
              </a:pr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p1"/>
              <p:cNvSpPr/>
              <p:nvPr/>
            </p:nvSpPr>
            <p:spPr>
              <a:xfrm>
                <a:off x="2368" y="3997"/>
                <a:ext cx="444" cy="258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1"/>
              <p:cNvSpPr/>
              <p:nvPr/>
            </p:nvSpPr>
            <p:spPr>
              <a:xfrm>
                <a:off x="2385" y="4005"/>
                <a:ext cx="413" cy="240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"/>
              <p:cNvSpPr/>
              <p:nvPr/>
            </p:nvSpPr>
            <p:spPr>
              <a:xfrm>
                <a:off x="2437" y="4026"/>
                <a:ext cx="306" cy="192"/>
              </a:xfrm>
              <a:prstGeom prst="ellipse">
                <a:avLst/>
              </a:prstGeom>
              <a:gradFill>
                <a:gsLst>
                  <a:gs pos="0">
                    <a:srgbClr val="0080D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p1"/>
              <p:cNvSpPr/>
              <p:nvPr/>
            </p:nvSpPr>
            <p:spPr>
              <a:xfrm>
                <a:off x="2476" y="4056"/>
                <a:ext cx="227" cy="135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33;p1"/>
              <p:cNvSpPr/>
              <p:nvPr/>
            </p:nvSpPr>
            <p:spPr>
              <a:xfrm>
                <a:off x="2542" y="4097"/>
                <a:ext cx="90" cy="60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"/>
              <p:cNvSpPr/>
              <p:nvPr/>
            </p:nvSpPr>
            <p:spPr>
              <a:xfrm>
                <a:off x="2585" y="3822"/>
                <a:ext cx="44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448" h="186" extrusionOk="0">
                    <a:moveTo>
                      <a:pt x="6" y="6"/>
                    </a:moveTo>
                    <a:lnTo>
                      <a:pt x="78" y="12"/>
                    </a:lnTo>
                    <a:lnTo>
                      <a:pt x="150" y="18"/>
                    </a:lnTo>
                    <a:lnTo>
                      <a:pt x="215" y="36"/>
                    </a:lnTo>
                    <a:lnTo>
                      <a:pt x="275" y="60"/>
                    </a:lnTo>
                    <a:lnTo>
                      <a:pt x="329" y="84"/>
                    </a:lnTo>
                    <a:lnTo>
                      <a:pt x="377" y="114"/>
                    </a:lnTo>
                    <a:lnTo>
                      <a:pt x="419" y="150"/>
                    </a:lnTo>
                    <a:lnTo>
                      <a:pt x="448" y="186"/>
                    </a:lnTo>
                    <a:lnTo>
                      <a:pt x="448" y="162"/>
                    </a:lnTo>
                    <a:lnTo>
                      <a:pt x="413" y="126"/>
                    </a:lnTo>
                    <a:lnTo>
                      <a:pt x="371" y="96"/>
                    </a:lnTo>
                    <a:lnTo>
                      <a:pt x="323" y="66"/>
                    </a:lnTo>
                    <a:lnTo>
                      <a:pt x="269" y="48"/>
                    </a:lnTo>
                    <a:lnTo>
                      <a:pt x="144" y="12"/>
                    </a:lnTo>
                    <a:lnTo>
                      <a:pt x="78" y="6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6" y="6"/>
                    </a:lnTo>
                    <a:lnTo>
                      <a:pt x="6" y="6"/>
                    </a:lnTo>
                    <a:close/>
                  </a:path>
                </a:pathLst>
              </a:custGeom>
              <a:gradFill>
                <a:gsLst>
                  <a:gs pos="0">
                    <a:srgbClr val="0082DA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35;p1"/>
              <p:cNvSpPr/>
              <p:nvPr/>
            </p:nvSpPr>
            <p:spPr>
              <a:xfrm>
                <a:off x="2142" y="3852"/>
                <a:ext cx="892" cy="462"/>
              </a:xfrm>
              <a:custGeom>
                <a:avLst/>
                <a:gdLst/>
                <a:ahLst/>
                <a:cxnLst/>
                <a:rect l="l" t="t" r="r" b="b"/>
                <a:pathLst>
                  <a:path w="890" h="462" extrusionOk="0">
                    <a:moveTo>
                      <a:pt x="23" y="276"/>
                    </a:moveTo>
                    <a:lnTo>
                      <a:pt x="29" y="222"/>
                    </a:lnTo>
                    <a:lnTo>
                      <a:pt x="59" y="174"/>
                    </a:lnTo>
                    <a:lnTo>
                      <a:pt x="95" y="132"/>
                    </a:lnTo>
                    <a:lnTo>
                      <a:pt x="149" y="96"/>
                    </a:lnTo>
                    <a:lnTo>
                      <a:pt x="209" y="60"/>
                    </a:lnTo>
                    <a:lnTo>
                      <a:pt x="281" y="36"/>
                    </a:lnTo>
                    <a:lnTo>
                      <a:pt x="364" y="24"/>
                    </a:lnTo>
                    <a:lnTo>
                      <a:pt x="448" y="18"/>
                    </a:lnTo>
                    <a:lnTo>
                      <a:pt x="532" y="24"/>
                    </a:lnTo>
                    <a:lnTo>
                      <a:pt x="609" y="36"/>
                    </a:lnTo>
                    <a:lnTo>
                      <a:pt x="681" y="60"/>
                    </a:lnTo>
                    <a:lnTo>
                      <a:pt x="741" y="96"/>
                    </a:lnTo>
                    <a:lnTo>
                      <a:pt x="795" y="132"/>
                    </a:lnTo>
                    <a:lnTo>
                      <a:pt x="831" y="174"/>
                    </a:lnTo>
                    <a:lnTo>
                      <a:pt x="861" y="222"/>
                    </a:lnTo>
                    <a:lnTo>
                      <a:pt x="867" y="276"/>
                    </a:lnTo>
                    <a:lnTo>
                      <a:pt x="855" y="330"/>
                    </a:lnTo>
                    <a:lnTo>
                      <a:pt x="831" y="378"/>
                    </a:lnTo>
                    <a:lnTo>
                      <a:pt x="783" y="426"/>
                    </a:lnTo>
                    <a:lnTo>
                      <a:pt x="723" y="462"/>
                    </a:lnTo>
                    <a:lnTo>
                      <a:pt x="765" y="462"/>
                    </a:lnTo>
                    <a:lnTo>
                      <a:pt x="819" y="426"/>
                    </a:lnTo>
                    <a:lnTo>
                      <a:pt x="855" y="378"/>
                    </a:lnTo>
                    <a:lnTo>
                      <a:pt x="884" y="330"/>
                    </a:lnTo>
                    <a:lnTo>
                      <a:pt x="890" y="276"/>
                    </a:lnTo>
                    <a:lnTo>
                      <a:pt x="884" y="222"/>
                    </a:lnTo>
                    <a:lnTo>
                      <a:pt x="855" y="168"/>
                    </a:lnTo>
                    <a:lnTo>
                      <a:pt x="813" y="120"/>
                    </a:lnTo>
                    <a:lnTo>
                      <a:pt x="759" y="84"/>
                    </a:lnTo>
                    <a:lnTo>
                      <a:pt x="693" y="48"/>
                    </a:lnTo>
                    <a:lnTo>
                      <a:pt x="621" y="24"/>
                    </a:lnTo>
                    <a:lnTo>
                      <a:pt x="538" y="6"/>
                    </a:lnTo>
                    <a:lnTo>
                      <a:pt x="448" y="0"/>
                    </a:lnTo>
                    <a:lnTo>
                      <a:pt x="358" y="6"/>
                    </a:lnTo>
                    <a:lnTo>
                      <a:pt x="275" y="24"/>
                    </a:lnTo>
                    <a:lnTo>
                      <a:pt x="197" y="48"/>
                    </a:lnTo>
                    <a:lnTo>
                      <a:pt x="131" y="84"/>
                    </a:lnTo>
                    <a:lnTo>
                      <a:pt x="77" y="120"/>
                    </a:lnTo>
                    <a:lnTo>
                      <a:pt x="35" y="168"/>
                    </a:lnTo>
                    <a:lnTo>
                      <a:pt x="12" y="222"/>
                    </a:lnTo>
                    <a:lnTo>
                      <a:pt x="0" y="276"/>
                    </a:lnTo>
                    <a:lnTo>
                      <a:pt x="6" y="330"/>
                    </a:lnTo>
                    <a:lnTo>
                      <a:pt x="35" y="378"/>
                    </a:lnTo>
                    <a:lnTo>
                      <a:pt x="71" y="426"/>
                    </a:lnTo>
                    <a:lnTo>
                      <a:pt x="125" y="462"/>
                    </a:lnTo>
                    <a:lnTo>
                      <a:pt x="167" y="462"/>
                    </a:lnTo>
                    <a:lnTo>
                      <a:pt x="107" y="426"/>
                    </a:lnTo>
                    <a:lnTo>
                      <a:pt x="59" y="378"/>
                    </a:lnTo>
                    <a:lnTo>
                      <a:pt x="35" y="330"/>
                    </a:lnTo>
                    <a:lnTo>
                      <a:pt x="23" y="276"/>
                    </a:lnTo>
                    <a:lnTo>
                      <a:pt x="23" y="27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ED3"/>
                  </a:gs>
                </a:gsLst>
                <a:lin ang="27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36;p1"/>
              <p:cNvSpPr/>
              <p:nvPr/>
            </p:nvSpPr>
            <p:spPr>
              <a:xfrm>
                <a:off x="2082" y="3828"/>
                <a:ext cx="407" cy="486"/>
              </a:xfrm>
              <a:custGeom>
                <a:avLst/>
                <a:gdLst/>
                <a:ahLst/>
                <a:cxnLst/>
                <a:rect l="l" t="t" r="r" b="b"/>
                <a:pathLst>
                  <a:path w="406" h="486" extrusionOk="0">
                    <a:moveTo>
                      <a:pt x="18" y="300"/>
                    </a:moveTo>
                    <a:lnTo>
                      <a:pt x="24" y="246"/>
                    </a:lnTo>
                    <a:lnTo>
                      <a:pt x="48" y="198"/>
                    </a:lnTo>
                    <a:lnTo>
                      <a:pt x="83" y="150"/>
                    </a:lnTo>
                    <a:lnTo>
                      <a:pt x="131" y="108"/>
                    </a:lnTo>
                    <a:lnTo>
                      <a:pt x="185" y="72"/>
                    </a:lnTo>
                    <a:lnTo>
                      <a:pt x="251" y="42"/>
                    </a:lnTo>
                    <a:lnTo>
                      <a:pt x="329" y="24"/>
                    </a:lnTo>
                    <a:lnTo>
                      <a:pt x="406" y="6"/>
                    </a:lnTo>
                    <a:lnTo>
                      <a:pt x="406" y="0"/>
                    </a:lnTo>
                    <a:lnTo>
                      <a:pt x="323" y="12"/>
                    </a:lnTo>
                    <a:lnTo>
                      <a:pt x="245" y="36"/>
                    </a:lnTo>
                    <a:lnTo>
                      <a:pt x="179" y="66"/>
                    </a:lnTo>
                    <a:lnTo>
                      <a:pt x="119" y="102"/>
                    </a:lnTo>
                    <a:lnTo>
                      <a:pt x="72" y="144"/>
                    </a:lnTo>
                    <a:lnTo>
                      <a:pt x="30" y="192"/>
                    </a:lnTo>
                    <a:lnTo>
                      <a:pt x="6" y="246"/>
                    </a:lnTo>
                    <a:lnTo>
                      <a:pt x="0" y="300"/>
                    </a:lnTo>
                    <a:lnTo>
                      <a:pt x="6" y="348"/>
                    </a:lnTo>
                    <a:lnTo>
                      <a:pt x="30" y="396"/>
                    </a:lnTo>
                    <a:lnTo>
                      <a:pt x="66" y="444"/>
                    </a:lnTo>
                    <a:lnTo>
                      <a:pt x="107" y="486"/>
                    </a:lnTo>
                    <a:lnTo>
                      <a:pt x="131" y="486"/>
                    </a:lnTo>
                    <a:lnTo>
                      <a:pt x="83" y="450"/>
                    </a:lnTo>
                    <a:lnTo>
                      <a:pt x="48" y="402"/>
                    </a:lnTo>
                    <a:lnTo>
                      <a:pt x="24" y="354"/>
                    </a:lnTo>
                    <a:lnTo>
                      <a:pt x="18" y="300"/>
                    </a:lnTo>
                    <a:lnTo>
                      <a:pt x="18" y="30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2DA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7;p1"/>
              <p:cNvSpPr/>
              <p:nvPr/>
            </p:nvSpPr>
            <p:spPr>
              <a:xfrm>
                <a:off x="2987" y="4044"/>
                <a:ext cx="108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107" h="252" extrusionOk="0">
                    <a:moveTo>
                      <a:pt x="89" y="84"/>
                    </a:moveTo>
                    <a:lnTo>
                      <a:pt x="83" y="132"/>
                    </a:lnTo>
                    <a:lnTo>
                      <a:pt x="65" y="174"/>
                    </a:lnTo>
                    <a:lnTo>
                      <a:pt x="36" y="216"/>
                    </a:lnTo>
                    <a:lnTo>
                      <a:pt x="0" y="252"/>
                    </a:lnTo>
                    <a:lnTo>
                      <a:pt x="18" y="252"/>
                    </a:lnTo>
                    <a:lnTo>
                      <a:pt x="53" y="216"/>
                    </a:lnTo>
                    <a:lnTo>
                      <a:pt x="83" y="174"/>
                    </a:lnTo>
                    <a:lnTo>
                      <a:pt x="101" y="132"/>
                    </a:lnTo>
                    <a:lnTo>
                      <a:pt x="107" y="84"/>
                    </a:lnTo>
                    <a:lnTo>
                      <a:pt x="101" y="42"/>
                    </a:lnTo>
                    <a:lnTo>
                      <a:pt x="89" y="0"/>
                    </a:lnTo>
                    <a:lnTo>
                      <a:pt x="65" y="0"/>
                    </a:lnTo>
                    <a:lnTo>
                      <a:pt x="83" y="42"/>
                    </a:lnTo>
                    <a:lnTo>
                      <a:pt x="89" y="84"/>
                    </a:lnTo>
                    <a:lnTo>
                      <a:pt x="89" y="8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7CD0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p1"/>
              <p:cNvSpPr/>
              <p:nvPr/>
            </p:nvSpPr>
            <p:spPr>
              <a:xfrm>
                <a:off x="2068" y="3685"/>
                <a:ext cx="835" cy="150"/>
              </a:xfrm>
              <a:custGeom>
                <a:avLst/>
                <a:gdLst/>
                <a:ahLst/>
                <a:cxnLst/>
                <a:rect l="l" t="t" r="r" b="b"/>
                <a:pathLst>
                  <a:path w="835" h="150" extrusionOk="0">
                    <a:moveTo>
                      <a:pt x="518" y="18"/>
                    </a:moveTo>
                    <a:lnTo>
                      <a:pt x="597" y="24"/>
                    </a:lnTo>
                    <a:lnTo>
                      <a:pt x="682" y="30"/>
                    </a:lnTo>
                    <a:lnTo>
                      <a:pt x="755" y="42"/>
                    </a:lnTo>
                    <a:lnTo>
                      <a:pt x="828" y="60"/>
                    </a:lnTo>
                    <a:lnTo>
                      <a:pt x="835" y="42"/>
                    </a:lnTo>
                    <a:lnTo>
                      <a:pt x="761" y="24"/>
                    </a:lnTo>
                    <a:lnTo>
                      <a:pt x="688" y="12"/>
                    </a:lnTo>
                    <a:lnTo>
                      <a:pt x="603" y="6"/>
                    </a:lnTo>
                    <a:lnTo>
                      <a:pt x="518" y="0"/>
                    </a:lnTo>
                    <a:lnTo>
                      <a:pt x="372" y="12"/>
                    </a:lnTo>
                    <a:lnTo>
                      <a:pt x="232" y="36"/>
                    </a:lnTo>
                    <a:lnTo>
                      <a:pt x="110" y="78"/>
                    </a:lnTo>
                    <a:lnTo>
                      <a:pt x="0" y="132"/>
                    </a:lnTo>
                    <a:lnTo>
                      <a:pt x="19" y="150"/>
                    </a:lnTo>
                    <a:lnTo>
                      <a:pt x="122" y="96"/>
                    </a:lnTo>
                    <a:lnTo>
                      <a:pt x="244" y="54"/>
                    </a:lnTo>
                    <a:lnTo>
                      <a:pt x="378" y="30"/>
                    </a:lnTo>
                    <a:lnTo>
                      <a:pt x="518" y="18"/>
                    </a:lnTo>
                    <a:lnTo>
                      <a:pt x="518" y="1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p1"/>
              <p:cNvSpPr/>
              <p:nvPr/>
            </p:nvSpPr>
            <p:spPr>
              <a:xfrm>
                <a:off x="1867" y="3853"/>
                <a:ext cx="171" cy="461"/>
              </a:xfrm>
              <a:custGeom>
                <a:avLst/>
                <a:gdLst/>
                <a:ahLst/>
                <a:cxnLst/>
                <a:rect l="l" t="t" r="r" b="b"/>
                <a:pathLst>
                  <a:path w="171" h="461" extrusionOk="0">
                    <a:moveTo>
                      <a:pt x="31" y="263"/>
                    </a:moveTo>
                    <a:lnTo>
                      <a:pt x="43" y="191"/>
                    </a:lnTo>
                    <a:lnTo>
                      <a:pt x="67" y="131"/>
                    </a:lnTo>
                    <a:lnTo>
                      <a:pt x="116" y="72"/>
                    </a:lnTo>
                    <a:lnTo>
                      <a:pt x="171" y="18"/>
                    </a:lnTo>
                    <a:lnTo>
                      <a:pt x="153" y="0"/>
                    </a:lnTo>
                    <a:lnTo>
                      <a:pt x="86" y="60"/>
                    </a:lnTo>
                    <a:lnTo>
                      <a:pt x="43" y="120"/>
                    </a:lnTo>
                    <a:lnTo>
                      <a:pt x="13" y="191"/>
                    </a:lnTo>
                    <a:lnTo>
                      <a:pt x="0" y="263"/>
                    </a:lnTo>
                    <a:lnTo>
                      <a:pt x="6" y="317"/>
                    </a:lnTo>
                    <a:lnTo>
                      <a:pt x="25" y="365"/>
                    </a:lnTo>
                    <a:lnTo>
                      <a:pt x="49" y="413"/>
                    </a:lnTo>
                    <a:lnTo>
                      <a:pt x="86" y="461"/>
                    </a:lnTo>
                    <a:lnTo>
                      <a:pt x="122" y="461"/>
                    </a:lnTo>
                    <a:lnTo>
                      <a:pt x="86" y="413"/>
                    </a:lnTo>
                    <a:lnTo>
                      <a:pt x="55" y="365"/>
                    </a:lnTo>
                    <a:lnTo>
                      <a:pt x="37" y="317"/>
                    </a:lnTo>
                    <a:lnTo>
                      <a:pt x="31" y="263"/>
                    </a:lnTo>
                    <a:lnTo>
                      <a:pt x="31" y="2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40;p1"/>
              <p:cNvSpPr/>
              <p:nvPr/>
            </p:nvSpPr>
            <p:spPr>
              <a:xfrm>
                <a:off x="2951" y="3751"/>
                <a:ext cx="360" cy="563"/>
              </a:xfrm>
              <a:custGeom>
                <a:avLst/>
                <a:gdLst/>
                <a:ahLst/>
                <a:cxnLst/>
                <a:rect l="l" t="t" r="r" b="b"/>
                <a:pathLst>
                  <a:path w="360" h="563" extrusionOk="0">
                    <a:moveTo>
                      <a:pt x="360" y="365"/>
                    </a:moveTo>
                    <a:lnTo>
                      <a:pt x="353" y="305"/>
                    </a:lnTo>
                    <a:lnTo>
                      <a:pt x="335" y="251"/>
                    </a:lnTo>
                    <a:lnTo>
                      <a:pt x="305" y="204"/>
                    </a:lnTo>
                    <a:lnTo>
                      <a:pt x="262" y="156"/>
                    </a:lnTo>
                    <a:lnTo>
                      <a:pt x="213" y="108"/>
                    </a:lnTo>
                    <a:lnTo>
                      <a:pt x="159" y="66"/>
                    </a:lnTo>
                    <a:lnTo>
                      <a:pt x="92" y="30"/>
                    </a:lnTo>
                    <a:lnTo>
                      <a:pt x="19" y="0"/>
                    </a:lnTo>
                    <a:lnTo>
                      <a:pt x="0" y="12"/>
                    </a:lnTo>
                    <a:lnTo>
                      <a:pt x="67" y="42"/>
                    </a:lnTo>
                    <a:lnTo>
                      <a:pt x="134" y="78"/>
                    </a:lnTo>
                    <a:lnTo>
                      <a:pt x="189" y="114"/>
                    </a:lnTo>
                    <a:lnTo>
                      <a:pt x="238" y="162"/>
                    </a:lnTo>
                    <a:lnTo>
                      <a:pt x="274" y="210"/>
                    </a:lnTo>
                    <a:lnTo>
                      <a:pt x="299" y="257"/>
                    </a:lnTo>
                    <a:lnTo>
                      <a:pt x="317" y="311"/>
                    </a:lnTo>
                    <a:lnTo>
                      <a:pt x="323" y="365"/>
                    </a:lnTo>
                    <a:lnTo>
                      <a:pt x="317" y="419"/>
                    </a:lnTo>
                    <a:lnTo>
                      <a:pt x="299" y="467"/>
                    </a:lnTo>
                    <a:lnTo>
                      <a:pt x="274" y="515"/>
                    </a:lnTo>
                    <a:lnTo>
                      <a:pt x="238" y="563"/>
                    </a:lnTo>
                    <a:lnTo>
                      <a:pt x="268" y="563"/>
                    </a:lnTo>
                    <a:lnTo>
                      <a:pt x="311" y="515"/>
                    </a:lnTo>
                    <a:lnTo>
                      <a:pt x="335" y="467"/>
                    </a:lnTo>
                    <a:lnTo>
                      <a:pt x="353" y="419"/>
                    </a:lnTo>
                    <a:lnTo>
                      <a:pt x="360" y="365"/>
                    </a:lnTo>
                    <a:lnTo>
                      <a:pt x="360" y="36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41;p1"/>
              <p:cNvSpPr/>
              <p:nvPr/>
            </p:nvSpPr>
            <p:spPr>
              <a:xfrm>
                <a:off x="2318" y="3631"/>
                <a:ext cx="1078" cy="425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425" extrusionOk="0">
                    <a:moveTo>
                      <a:pt x="1053" y="425"/>
                    </a:moveTo>
                    <a:lnTo>
                      <a:pt x="1078" y="419"/>
                    </a:lnTo>
                    <a:lnTo>
                      <a:pt x="1066" y="377"/>
                    </a:lnTo>
                    <a:lnTo>
                      <a:pt x="1047" y="336"/>
                    </a:lnTo>
                    <a:lnTo>
                      <a:pt x="986" y="252"/>
                    </a:lnTo>
                    <a:lnTo>
                      <a:pt x="907" y="180"/>
                    </a:lnTo>
                    <a:lnTo>
                      <a:pt x="810" y="120"/>
                    </a:lnTo>
                    <a:lnTo>
                      <a:pt x="694" y="72"/>
                    </a:lnTo>
                    <a:lnTo>
                      <a:pt x="560" y="30"/>
                    </a:lnTo>
                    <a:lnTo>
                      <a:pt x="420" y="6"/>
                    </a:lnTo>
                    <a:lnTo>
                      <a:pt x="268" y="0"/>
                    </a:lnTo>
                    <a:lnTo>
                      <a:pt x="134" y="6"/>
                    </a:lnTo>
                    <a:lnTo>
                      <a:pt x="0" y="24"/>
                    </a:lnTo>
                    <a:lnTo>
                      <a:pt x="12" y="36"/>
                    </a:lnTo>
                    <a:lnTo>
                      <a:pt x="134" y="18"/>
                    </a:lnTo>
                    <a:lnTo>
                      <a:pt x="268" y="12"/>
                    </a:lnTo>
                    <a:lnTo>
                      <a:pt x="420" y="18"/>
                    </a:lnTo>
                    <a:lnTo>
                      <a:pt x="554" y="42"/>
                    </a:lnTo>
                    <a:lnTo>
                      <a:pt x="682" y="84"/>
                    </a:lnTo>
                    <a:lnTo>
                      <a:pt x="798" y="132"/>
                    </a:lnTo>
                    <a:lnTo>
                      <a:pt x="895" y="192"/>
                    </a:lnTo>
                    <a:lnTo>
                      <a:pt x="968" y="264"/>
                    </a:lnTo>
                    <a:lnTo>
                      <a:pt x="999" y="300"/>
                    </a:lnTo>
                    <a:lnTo>
                      <a:pt x="1023" y="342"/>
                    </a:lnTo>
                    <a:lnTo>
                      <a:pt x="1041" y="383"/>
                    </a:lnTo>
                    <a:lnTo>
                      <a:pt x="1053" y="425"/>
                    </a:lnTo>
                    <a:lnTo>
                      <a:pt x="1053" y="425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42;p1"/>
              <p:cNvSpPr/>
              <p:nvPr/>
            </p:nvSpPr>
            <p:spPr>
              <a:xfrm>
                <a:off x="3304" y="4080"/>
                <a:ext cx="98" cy="234"/>
              </a:xfrm>
              <a:custGeom>
                <a:avLst/>
                <a:gdLst/>
                <a:ahLst/>
                <a:cxnLst/>
                <a:rect l="l" t="t" r="r" b="b"/>
                <a:pathLst>
                  <a:path w="98" h="234" extrusionOk="0">
                    <a:moveTo>
                      <a:pt x="0" y="234"/>
                    </a:moveTo>
                    <a:lnTo>
                      <a:pt x="25" y="234"/>
                    </a:lnTo>
                    <a:lnTo>
                      <a:pt x="55" y="186"/>
                    </a:lnTo>
                    <a:lnTo>
                      <a:pt x="80" y="138"/>
                    </a:lnTo>
                    <a:lnTo>
                      <a:pt x="92" y="90"/>
                    </a:lnTo>
                    <a:lnTo>
                      <a:pt x="98" y="36"/>
                    </a:lnTo>
                    <a:lnTo>
                      <a:pt x="98" y="0"/>
                    </a:lnTo>
                    <a:lnTo>
                      <a:pt x="74" y="0"/>
                    </a:lnTo>
                    <a:lnTo>
                      <a:pt x="74" y="36"/>
                    </a:lnTo>
                    <a:lnTo>
                      <a:pt x="67" y="90"/>
                    </a:lnTo>
                    <a:lnTo>
                      <a:pt x="55" y="138"/>
                    </a:lnTo>
                    <a:lnTo>
                      <a:pt x="31" y="186"/>
                    </a:lnTo>
                    <a:lnTo>
                      <a:pt x="0" y="234"/>
                    </a:lnTo>
                    <a:lnTo>
                      <a:pt x="0" y="23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0D6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p1"/>
              <p:cNvSpPr/>
              <p:nvPr/>
            </p:nvSpPr>
            <p:spPr>
              <a:xfrm>
                <a:off x="1776" y="3673"/>
                <a:ext cx="481" cy="641"/>
              </a:xfrm>
              <a:custGeom>
                <a:avLst/>
                <a:gdLst/>
                <a:ahLst/>
                <a:cxnLst/>
                <a:rect l="l" t="t" r="r" b="b"/>
                <a:pathLst>
                  <a:path w="481" h="641" extrusionOk="0">
                    <a:moveTo>
                      <a:pt x="18" y="443"/>
                    </a:moveTo>
                    <a:lnTo>
                      <a:pt x="24" y="371"/>
                    </a:lnTo>
                    <a:lnTo>
                      <a:pt x="55" y="305"/>
                    </a:lnTo>
                    <a:lnTo>
                      <a:pt x="91" y="246"/>
                    </a:lnTo>
                    <a:lnTo>
                      <a:pt x="146" y="186"/>
                    </a:lnTo>
                    <a:lnTo>
                      <a:pt x="213" y="132"/>
                    </a:lnTo>
                    <a:lnTo>
                      <a:pt x="292" y="84"/>
                    </a:lnTo>
                    <a:lnTo>
                      <a:pt x="384" y="48"/>
                    </a:lnTo>
                    <a:lnTo>
                      <a:pt x="481" y="12"/>
                    </a:lnTo>
                    <a:lnTo>
                      <a:pt x="457" y="0"/>
                    </a:lnTo>
                    <a:lnTo>
                      <a:pt x="359" y="36"/>
                    </a:lnTo>
                    <a:lnTo>
                      <a:pt x="274" y="78"/>
                    </a:lnTo>
                    <a:lnTo>
                      <a:pt x="195" y="126"/>
                    </a:lnTo>
                    <a:lnTo>
                      <a:pt x="128" y="180"/>
                    </a:lnTo>
                    <a:lnTo>
                      <a:pt x="73" y="240"/>
                    </a:lnTo>
                    <a:lnTo>
                      <a:pt x="37" y="305"/>
                    </a:lnTo>
                    <a:lnTo>
                      <a:pt x="6" y="371"/>
                    </a:lnTo>
                    <a:lnTo>
                      <a:pt x="0" y="443"/>
                    </a:lnTo>
                    <a:lnTo>
                      <a:pt x="6" y="497"/>
                    </a:lnTo>
                    <a:lnTo>
                      <a:pt x="18" y="545"/>
                    </a:lnTo>
                    <a:lnTo>
                      <a:pt x="43" y="593"/>
                    </a:lnTo>
                    <a:lnTo>
                      <a:pt x="73" y="641"/>
                    </a:lnTo>
                    <a:lnTo>
                      <a:pt x="97" y="641"/>
                    </a:lnTo>
                    <a:lnTo>
                      <a:pt x="67" y="593"/>
                    </a:lnTo>
                    <a:lnTo>
                      <a:pt x="43" y="545"/>
                    </a:lnTo>
                    <a:lnTo>
                      <a:pt x="24" y="497"/>
                    </a:lnTo>
                    <a:lnTo>
                      <a:pt x="18" y="443"/>
                    </a:lnTo>
                    <a:lnTo>
                      <a:pt x="18" y="44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4" name="Google Shape;44;p1"/>
            <p:cNvGrpSpPr/>
            <p:nvPr/>
          </p:nvGrpSpPr>
          <p:grpSpPr>
            <a:xfrm>
              <a:off x="4128" y="3360"/>
              <a:ext cx="1351" cy="821"/>
              <a:chOff x="4128" y="3360"/>
              <a:chExt cx="1351" cy="821"/>
            </a:xfrm>
          </p:grpSpPr>
          <p:sp>
            <p:nvSpPr>
              <p:cNvPr id="45" name="Google Shape;45;p1"/>
              <p:cNvSpPr/>
              <p:nvPr/>
            </p:nvSpPr>
            <p:spPr>
              <a:xfrm>
                <a:off x="4200" y="3402"/>
                <a:ext cx="1201" cy="731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731" extrusionOk="0">
                    <a:moveTo>
                      <a:pt x="604" y="0"/>
                    </a:moveTo>
                    <a:lnTo>
                      <a:pt x="484" y="6"/>
                    </a:lnTo>
                    <a:lnTo>
                      <a:pt x="370" y="30"/>
                    </a:lnTo>
                    <a:lnTo>
                      <a:pt x="263" y="60"/>
                    </a:lnTo>
                    <a:lnTo>
                      <a:pt x="179" y="108"/>
                    </a:lnTo>
                    <a:lnTo>
                      <a:pt x="101" y="162"/>
                    </a:lnTo>
                    <a:lnTo>
                      <a:pt x="48" y="222"/>
                    </a:lnTo>
                    <a:lnTo>
                      <a:pt x="12" y="294"/>
                    </a:lnTo>
                    <a:lnTo>
                      <a:pt x="6" y="330"/>
                    </a:lnTo>
                    <a:lnTo>
                      <a:pt x="0" y="366"/>
                    </a:lnTo>
                    <a:lnTo>
                      <a:pt x="6" y="401"/>
                    </a:lnTo>
                    <a:lnTo>
                      <a:pt x="12" y="437"/>
                    </a:lnTo>
                    <a:lnTo>
                      <a:pt x="48" y="509"/>
                    </a:lnTo>
                    <a:lnTo>
                      <a:pt x="101" y="569"/>
                    </a:lnTo>
                    <a:lnTo>
                      <a:pt x="179" y="623"/>
                    </a:lnTo>
                    <a:lnTo>
                      <a:pt x="263" y="671"/>
                    </a:lnTo>
                    <a:lnTo>
                      <a:pt x="370" y="701"/>
                    </a:lnTo>
                    <a:lnTo>
                      <a:pt x="484" y="725"/>
                    </a:lnTo>
                    <a:lnTo>
                      <a:pt x="604" y="731"/>
                    </a:lnTo>
                    <a:lnTo>
                      <a:pt x="723" y="725"/>
                    </a:lnTo>
                    <a:lnTo>
                      <a:pt x="837" y="701"/>
                    </a:lnTo>
                    <a:lnTo>
                      <a:pt x="938" y="671"/>
                    </a:lnTo>
                    <a:lnTo>
                      <a:pt x="1028" y="623"/>
                    </a:lnTo>
                    <a:lnTo>
                      <a:pt x="1100" y="569"/>
                    </a:lnTo>
                    <a:lnTo>
                      <a:pt x="1153" y="509"/>
                    </a:lnTo>
                    <a:lnTo>
                      <a:pt x="1189" y="437"/>
                    </a:lnTo>
                    <a:lnTo>
                      <a:pt x="1201" y="401"/>
                    </a:lnTo>
                    <a:lnTo>
                      <a:pt x="1201" y="366"/>
                    </a:lnTo>
                    <a:lnTo>
                      <a:pt x="1201" y="330"/>
                    </a:lnTo>
                    <a:lnTo>
                      <a:pt x="1189" y="294"/>
                    </a:lnTo>
                    <a:lnTo>
                      <a:pt x="1153" y="222"/>
                    </a:lnTo>
                    <a:lnTo>
                      <a:pt x="1100" y="162"/>
                    </a:lnTo>
                    <a:lnTo>
                      <a:pt x="1028" y="108"/>
                    </a:lnTo>
                    <a:lnTo>
                      <a:pt x="938" y="60"/>
                    </a:lnTo>
                    <a:lnTo>
                      <a:pt x="837" y="30"/>
                    </a:lnTo>
                    <a:lnTo>
                      <a:pt x="723" y="6"/>
                    </a:lnTo>
                    <a:lnTo>
                      <a:pt x="604" y="0"/>
                    </a:lnTo>
                    <a:lnTo>
                      <a:pt x="604" y="0"/>
                    </a:lnTo>
                    <a:close/>
                    <a:moveTo>
                      <a:pt x="604" y="707"/>
                    </a:moveTo>
                    <a:lnTo>
                      <a:pt x="490" y="701"/>
                    </a:lnTo>
                    <a:lnTo>
                      <a:pt x="382" y="683"/>
                    </a:lnTo>
                    <a:lnTo>
                      <a:pt x="287" y="647"/>
                    </a:lnTo>
                    <a:lnTo>
                      <a:pt x="203" y="611"/>
                    </a:lnTo>
                    <a:lnTo>
                      <a:pt x="131" y="557"/>
                    </a:lnTo>
                    <a:lnTo>
                      <a:pt x="83" y="497"/>
                    </a:lnTo>
                    <a:lnTo>
                      <a:pt x="48" y="437"/>
                    </a:lnTo>
                    <a:lnTo>
                      <a:pt x="42" y="401"/>
                    </a:lnTo>
                    <a:lnTo>
                      <a:pt x="36" y="366"/>
                    </a:lnTo>
                    <a:lnTo>
                      <a:pt x="42" y="330"/>
                    </a:lnTo>
                    <a:lnTo>
                      <a:pt x="48" y="300"/>
                    </a:lnTo>
                    <a:lnTo>
                      <a:pt x="83" y="234"/>
                    </a:lnTo>
                    <a:lnTo>
                      <a:pt x="131" y="174"/>
                    </a:lnTo>
                    <a:lnTo>
                      <a:pt x="203" y="126"/>
                    </a:lnTo>
                    <a:lnTo>
                      <a:pt x="287" y="84"/>
                    </a:lnTo>
                    <a:lnTo>
                      <a:pt x="382" y="54"/>
                    </a:lnTo>
                    <a:lnTo>
                      <a:pt x="490" y="30"/>
                    </a:lnTo>
                    <a:lnTo>
                      <a:pt x="604" y="24"/>
                    </a:lnTo>
                    <a:lnTo>
                      <a:pt x="717" y="30"/>
                    </a:lnTo>
                    <a:lnTo>
                      <a:pt x="825" y="54"/>
                    </a:lnTo>
                    <a:lnTo>
                      <a:pt x="920" y="84"/>
                    </a:lnTo>
                    <a:lnTo>
                      <a:pt x="1004" y="126"/>
                    </a:lnTo>
                    <a:lnTo>
                      <a:pt x="1070" y="174"/>
                    </a:lnTo>
                    <a:lnTo>
                      <a:pt x="1124" y="234"/>
                    </a:lnTo>
                    <a:lnTo>
                      <a:pt x="1153" y="300"/>
                    </a:lnTo>
                    <a:lnTo>
                      <a:pt x="1165" y="366"/>
                    </a:lnTo>
                    <a:lnTo>
                      <a:pt x="1153" y="437"/>
                    </a:lnTo>
                    <a:lnTo>
                      <a:pt x="1124" y="497"/>
                    </a:lnTo>
                    <a:lnTo>
                      <a:pt x="1070" y="557"/>
                    </a:lnTo>
                    <a:lnTo>
                      <a:pt x="1004" y="611"/>
                    </a:lnTo>
                    <a:lnTo>
                      <a:pt x="920" y="647"/>
                    </a:lnTo>
                    <a:lnTo>
                      <a:pt x="825" y="683"/>
                    </a:lnTo>
                    <a:lnTo>
                      <a:pt x="717" y="701"/>
                    </a:lnTo>
                    <a:lnTo>
                      <a:pt x="604" y="707"/>
                    </a:lnTo>
                    <a:lnTo>
                      <a:pt x="604" y="707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" name="Google Shape;46;p1"/>
              <p:cNvSpPr/>
              <p:nvPr/>
            </p:nvSpPr>
            <p:spPr>
              <a:xfrm>
                <a:off x="4128" y="3366"/>
                <a:ext cx="544" cy="737"/>
              </a:xfrm>
              <a:custGeom>
                <a:avLst/>
                <a:gdLst/>
                <a:ahLst/>
                <a:cxnLst/>
                <a:rect l="l" t="t" r="r" b="b"/>
                <a:pathLst>
                  <a:path w="544" h="737" extrusionOk="0">
                    <a:moveTo>
                      <a:pt x="24" y="402"/>
                    </a:moveTo>
                    <a:lnTo>
                      <a:pt x="36" y="330"/>
                    </a:lnTo>
                    <a:lnTo>
                      <a:pt x="66" y="264"/>
                    </a:lnTo>
                    <a:lnTo>
                      <a:pt x="108" y="204"/>
                    </a:lnTo>
                    <a:lnTo>
                      <a:pt x="173" y="150"/>
                    </a:lnTo>
                    <a:lnTo>
                      <a:pt x="251" y="102"/>
                    </a:lnTo>
                    <a:lnTo>
                      <a:pt x="335" y="60"/>
                    </a:lnTo>
                    <a:lnTo>
                      <a:pt x="436" y="30"/>
                    </a:lnTo>
                    <a:lnTo>
                      <a:pt x="544" y="12"/>
                    </a:lnTo>
                    <a:lnTo>
                      <a:pt x="544" y="0"/>
                    </a:lnTo>
                    <a:lnTo>
                      <a:pt x="430" y="18"/>
                    </a:lnTo>
                    <a:lnTo>
                      <a:pt x="329" y="48"/>
                    </a:lnTo>
                    <a:lnTo>
                      <a:pt x="233" y="90"/>
                    </a:lnTo>
                    <a:lnTo>
                      <a:pt x="155" y="138"/>
                    </a:lnTo>
                    <a:lnTo>
                      <a:pt x="90" y="198"/>
                    </a:lnTo>
                    <a:lnTo>
                      <a:pt x="42" y="258"/>
                    </a:lnTo>
                    <a:lnTo>
                      <a:pt x="12" y="330"/>
                    </a:lnTo>
                    <a:lnTo>
                      <a:pt x="0" y="402"/>
                    </a:lnTo>
                    <a:lnTo>
                      <a:pt x="6" y="455"/>
                    </a:lnTo>
                    <a:lnTo>
                      <a:pt x="18" y="503"/>
                    </a:lnTo>
                    <a:lnTo>
                      <a:pt x="42" y="545"/>
                    </a:lnTo>
                    <a:lnTo>
                      <a:pt x="78" y="593"/>
                    </a:lnTo>
                    <a:lnTo>
                      <a:pt x="114" y="635"/>
                    </a:lnTo>
                    <a:lnTo>
                      <a:pt x="161" y="671"/>
                    </a:lnTo>
                    <a:lnTo>
                      <a:pt x="221" y="707"/>
                    </a:lnTo>
                    <a:lnTo>
                      <a:pt x="281" y="737"/>
                    </a:lnTo>
                    <a:lnTo>
                      <a:pt x="323" y="737"/>
                    </a:lnTo>
                    <a:lnTo>
                      <a:pt x="257" y="707"/>
                    </a:lnTo>
                    <a:lnTo>
                      <a:pt x="203" y="671"/>
                    </a:lnTo>
                    <a:lnTo>
                      <a:pt x="149" y="635"/>
                    </a:lnTo>
                    <a:lnTo>
                      <a:pt x="108" y="593"/>
                    </a:lnTo>
                    <a:lnTo>
                      <a:pt x="72" y="551"/>
                    </a:lnTo>
                    <a:lnTo>
                      <a:pt x="48" y="503"/>
                    </a:lnTo>
                    <a:lnTo>
                      <a:pt x="30" y="455"/>
                    </a:lnTo>
                    <a:lnTo>
                      <a:pt x="24" y="402"/>
                    </a:lnTo>
                    <a:lnTo>
                      <a:pt x="24" y="402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1"/>
              <p:cNvSpPr/>
              <p:nvPr/>
            </p:nvSpPr>
            <p:spPr>
              <a:xfrm>
                <a:off x="4792" y="3360"/>
                <a:ext cx="609" cy="252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2" extrusionOk="0">
                    <a:moveTo>
                      <a:pt x="12" y="12"/>
                    </a:moveTo>
                    <a:lnTo>
                      <a:pt x="113" y="18"/>
                    </a:lnTo>
                    <a:lnTo>
                      <a:pt x="203" y="30"/>
                    </a:lnTo>
                    <a:lnTo>
                      <a:pt x="292" y="48"/>
                    </a:lnTo>
                    <a:lnTo>
                      <a:pt x="376" y="78"/>
                    </a:lnTo>
                    <a:lnTo>
                      <a:pt x="448" y="114"/>
                    </a:lnTo>
                    <a:lnTo>
                      <a:pt x="514" y="156"/>
                    </a:lnTo>
                    <a:lnTo>
                      <a:pt x="567" y="198"/>
                    </a:lnTo>
                    <a:lnTo>
                      <a:pt x="609" y="252"/>
                    </a:lnTo>
                    <a:lnTo>
                      <a:pt x="609" y="216"/>
                    </a:lnTo>
                    <a:lnTo>
                      <a:pt x="561" y="168"/>
                    </a:lnTo>
                    <a:lnTo>
                      <a:pt x="502" y="126"/>
                    </a:lnTo>
                    <a:lnTo>
                      <a:pt x="436" y="90"/>
                    </a:lnTo>
                    <a:lnTo>
                      <a:pt x="364" y="60"/>
                    </a:lnTo>
                    <a:lnTo>
                      <a:pt x="286" y="36"/>
                    </a:lnTo>
                    <a:lnTo>
                      <a:pt x="197" y="18"/>
                    </a:lnTo>
                    <a:lnTo>
                      <a:pt x="107" y="6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12"/>
                    </a:lnTo>
                    <a:lnTo>
                      <a:pt x="12" y="12"/>
                    </a:lnTo>
                    <a:lnTo>
                      <a:pt x="12" y="12"/>
                    </a:lnTo>
                    <a:close/>
                  </a:path>
                </a:pathLst>
              </a:custGeom>
              <a:gradFill>
                <a:gsLst>
                  <a:gs pos="0">
                    <a:srgbClr val="4692E6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1"/>
              <p:cNvSpPr/>
              <p:nvPr/>
            </p:nvSpPr>
            <p:spPr>
              <a:xfrm>
                <a:off x="5246" y="4007"/>
                <a:ext cx="72" cy="54"/>
              </a:xfrm>
              <a:custGeom>
                <a:avLst/>
                <a:gdLst/>
                <a:ahLst/>
                <a:cxnLst/>
                <a:rect l="l" t="t" r="r" b="b"/>
                <a:pathLst>
                  <a:path w="72" h="54" extrusionOk="0">
                    <a:moveTo>
                      <a:pt x="72" y="0"/>
                    </a:moveTo>
                    <a:lnTo>
                      <a:pt x="36" y="30"/>
                    </a:lnTo>
                    <a:lnTo>
                      <a:pt x="0" y="54"/>
                    </a:lnTo>
                    <a:lnTo>
                      <a:pt x="36" y="54"/>
                    </a:lnTo>
                    <a:lnTo>
                      <a:pt x="54" y="42"/>
                    </a:lnTo>
                    <a:lnTo>
                      <a:pt x="72" y="24"/>
                    </a:lnTo>
                    <a:lnTo>
                      <a:pt x="72" y="24"/>
                    </a:lnTo>
                    <a:lnTo>
                      <a:pt x="72" y="0"/>
                    </a:lnTo>
                    <a:lnTo>
                      <a:pt x="72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1"/>
              <p:cNvSpPr/>
              <p:nvPr/>
            </p:nvSpPr>
            <p:spPr>
              <a:xfrm>
                <a:off x="4505" y="4073"/>
                <a:ext cx="705" cy="108"/>
              </a:xfrm>
              <a:custGeom>
                <a:avLst/>
                <a:gdLst/>
                <a:ahLst/>
                <a:cxnLst/>
                <a:rect l="l" t="t" r="r" b="b"/>
                <a:pathLst>
                  <a:path w="705" h="108" extrusionOk="0">
                    <a:moveTo>
                      <a:pt x="299" y="90"/>
                    </a:moveTo>
                    <a:lnTo>
                      <a:pt x="221" y="90"/>
                    </a:lnTo>
                    <a:lnTo>
                      <a:pt x="143" y="78"/>
                    </a:lnTo>
                    <a:lnTo>
                      <a:pt x="0" y="48"/>
                    </a:lnTo>
                    <a:lnTo>
                      <a:pt x="0" y="66"/>
                    </a:lnTo>
                    <a:lnTo>
                      <a:pt x="143" y="96"/>
                    </a:lnTo>
                    <a:lnTo>
                      <a:pt x="221" y="108"/>
                    </a:lnTo>
                    <a:lnTo>
                      <a:pt x="299" y="108"/>
                    </a:lnTo>
                    <a:lnTo>
                      <a:pt x="412" y="102"/>
                    </a:lnTo>
                    <a:lnTo>
                      <a:pt x="520" y="84"/>
                    </a:lnTo>
                    <a:lnTo>
                      <a:pt x="615" y="60"/>
                    </a:lnTo>
                    <a:lnTo>
                      <a:pt x="705" y="24"/>
                    </a:lnTo>
                    <a:lnTo>
                      <a:pt x="705" y="0"/>
                    </a:lnTo>
                    <a:lnTo>
                      <a:pt x="615" y="42"/>
                    </a:lnTo>
                    <a:lnTo>
                      <a:pt x="520" y="66"/>
                    </a:lnTo>
                    <a:lnTo>
                      <a:pt x="412" y="84"/>
                    </a:lnTo>
                    <a:lnTo>
                      <a:pt x="299" y="90"/>
                    </a:lnTo>
                    <a:lnTo>
                      <a:pt x="29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1"/>
              <p:cNvSpPr/>
              <p:nvPr/>
            </p:nvSpPr>
            <p:spPr>
              <a:xfrm>
                <a:off x="5336" y="3654"/>
                <a:ext cx="143" cy="341"/>
              </a:xfrm>
              <a:custGeom>
                <a:avLst/>
                <a:gdLst/>
                <a:ahLst/>
                <a:cxnLst/>
                <a:rect l="l" t="t" r="r" b="b"/>
                <a:pathLst>
                  <a:path w="143" h="341" extrusionOk="0">
                    <a:moveTo>
                      <a:pt x="119" y="114"/>
                    </a:moveTo>
                    <a:lnTo>
                      <a:pt x="113" y="173"/>
                    </a:lnTo>
                    <a:lnTo>
                      <a:pt x="89" y="239"/>
                    </a:lnTo>
                    <a:lnTo>
                      <a:pt x="47" y="293"/>
                    </a:lnTo>
                    <a:lnTo>
                      <a:pt x="0" y="341"/>
                    </a:lnTo>
                    <a:lnTo>
                      <a:pt x="29" y="341"/>
                    </a:lnTo>
                    <a:lnTo>
                      <a:pt x="77" y="287"/>
                    </a:lnTo>
                    <a:lnTo>
                      <a:pt x="113" y="233"/>
                    </a:lnTo>
                    <a:lnTo>
                      <a:pt x="137" y="173"/>
                    </a:lnTo>
                    <a:lnTo>
                      <a:pt x="143" y="114"/>
                    </a:lnTo>
                    <a:lnTo>
                      <a:pt x="137" y="60"/>
                    </a:lnTo>
                    <a:lnTo>
                      <a:pt x="119" y="0"/>
                    </a:lnTo>
                    <a:lnTo>
                      <a:pt x="89" y="0"/>
                    </a:lnTo>
                    <a:lnTo>
                      <a:pt x="113" y="60"/>
                    </a:lnTo>
                    <a:lnTo>
                      <a:pt x="119" y="114"/>
                    </a:lnTo>
                    <a:lnTo>
                      <a:pt x="119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1"/>
              <p:cNvSpPr/>
              <p:nvPr/>
            </p:nvSpPr>
            <p:spPr>
              <a:xfrm>
                <a:off x="5061" y="3624"/>
                <a:ext cx="83" cy="90"/>
              </a:xfrm>
              <a:custGeom>
                <a:avLst/>
                <a:gdLst/>
                <a:ahLst/>
                <a:cxnLst/>
                <a:rect l="l" t="t" r="r" b="b"/>
                <a:pathLst>
                  <a:path w="83" h="90" extrusionOk="0">
                    <a:moveTo>
                      <a:pt x="59" y="90"/>
                    </a:moveTo>
                    <a:lnTo>
                      <a:pt x="83" y="84"/>
                    </a:lnTo>
                    <a:lnTo>
                      <a:pt x="71" y="60"/>
                    </a:lnTo>
                    <a:lnTo>
                      <a:pt x="53" y="42"/>
                    </a:lnTo>
                    <a:lnTo>
                      <a:pt x="6" y="0"/>
                    </a:lnTo>
                    <a:lnTo>
                      <a:pt x="0" y="18"/>
                    </a:lnTo>
                    <a:lnTo>
                      <a:pt x="35" y="48"/>
                    </a:lnTo>
                    <a:lnTo>
                      <a:pt x="59" y="90"/>
                    </a:lnTo>
                    <a:lnTo>
                      <a:pt x="59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1"/>
              <p:cNvSpPr/>
              <p:nvPr/>
            </p:nvSpPr>
            <p:spPr>
              <a:xfrm>
                <a:off x="4445" y="3552"/>
                <a:ext cx="717" cy="431"/>
              </a:xfrm>
              <a:custGeom>
                <a:avLst/>
                <a:gdLst/>
                <a:ahLst/>
                <a:cxnLst/>
                <a:rect l="l" t="t" r="r" b="b"/>
                <a:pathLst>
                  <a:path w="717" h="431" extrusionOk="0">
                    <a:moveTo>
                      <a:pt x="693" y="216"/>
                    </a:moveTo>
                    <a:lnTo>
                      <a:pt x="687" y="257"/>
                    </a:lnTo>
                    <a:lnTo>
                      <a:pt x="669" y="293"/>
                    </a:lnTo>
                    <a:lnTo>
                      <a:pt x="633" y="329"/>
                    </a:lnTo>
                    <a:lnTo>
                      <a:pt x="598" y="359"/>
                    </a:lnTo>
                    <a:lnTo>
                      <a:pt x="544" y="383"/>
                    </a:lnTo>
                    <a:lnTo>
                      <a:pt x="490" y="401"/>
                    </a:lnTo>
                    <a:lnTo>
                      <a:pt x="424" y="413"/>
                    </a:lnTo>
                    <a:lnTo>
                      <a:pt x="359" y="419"/>
                    </a:lnTo>
                    <a:lnTo>
                      <a:pt x="293" y="413"/>
                    </a:lnTo>
                    <a:lnTo>
                      <a:pt x="227" y="401"/>
                    </a:lnTo>
                    <a:lnTo>
                      <a:pt x="173" y="383"/>
                    </a:lnTo>
                    <a:lnTo>
                      <a:pt x="119" y="359"/>
                    </a:lnTo>
                    <a:lnTo>
                      <a:pt x="84" y="329"/>
                    </a:lnTo>
                    <a:lnTo>
                      <a:pt x="48" y="293"/>
                    </a:lnTo>
                    <a:lnTo>
                      <a:pt x="30" y="257"/>
                    </a:lnTo>
                    <a:lnTo>
                      <a:pt x="24" y="216"/>
                    </a:lnTo>
                    <a:lnTo>
                      <a:pt x="30" y="174"/>
                    </a:lnTo>
                    <a:lnTo>
                      <a:pt x="48" y="138"/>
                    </a:lnTo>
                    <a:lnTo>
                      <a:pt x="84" y="102"/>
                    </a:lnTo>
                    <a:lnTo>
                      <a:pt x="119" y="72"/>
                    </a:lnTo>
                    <a:lnTo>
                      <a:pt x="173" y="48"/>
                    </a:lnTo>
                    <a:lnTo>
                      <a:pt x="227" y="30"/>
                    </a:lnTo>
                    <a:lnTo>
                      <a:pt x="293" y="18"/>
                    </a:lnTo>
                    <a:lnTo>
                      <a:pt x="359" y="12"/>
                    </a:lnTo>
                    <a:lnTo>
                      <a:pt x="418" y="18"/>
                    </a:lnTo>
                    <a:lnTo>
                      <a:pt x="478" y="30"/>
                    </a:lnTo>
                    <a:lnTo>
                      <a:pt x="532" y="48"/>
                    </a:lnTo>
                    <a:lnTo>
                      <a:pt x="580" y="66"/>
                    </a:lnTo>
                    <a:lnTo>
                      <a:pt x="586" y="48"/>
                    </a:lnTo>
                    <a:lnTo>
                      <a:pt x="478" y="12"/>
                    </a:lnTo>
                    <a:lnTo>
                      <a:pt x="418" y="6"/>
                    </a:lnTo>
                    <a:lnTo>
                      <a:pt x="359" y="0"/>
                    </a:lnTo>
                    <a:lnTo>
                      <a:pt x="287" y="6"/>
                    </a:lnTo>
                    <a:lnTo>
                      <a:pt x="221" y="18"/>
                    </a:lnTo>
                    <a:lnTo>
                      <a:pt x="161" y="36"/>
                    </a:lnTo>
                    <a:lnTo>
                      <a:pt x="107" y="66"/>
                    </a:lnTo>
                    <a:lnTo>
                      <a:pt x="60" y="96"/>
                    </a:lnTo>
                    <a:lnTo>
                      <a:pt x="30" y="132"/>
                    </a:lnTo>
                    <a:lnTo>
                      <a:pt x="6" y="174"/>
                    </a:lnTo>
                    <a:lnTo>
                      <a:pt x="0" y="216"/>
                    </a:lnTo>
                    <a:lnTo>
                      <a:pt x="6" y="257"/>
                    </a:lnTo>
                    <a:lnTo>
                      <a:pt x="30" y="299"/>
                    </a:lnTo>
                    <a:lnTo>
                      <a:pt x="60" y="335"/>
                    </a:lnTo>
                    <a:lnTo>
                      <a:pt x="107" y="371"/>
                    </a:lnTo>
                    <a:lnTo>
                      <a:pt x="161" y="395"/>
                    </a:lnTo>
                    <a:lnTo>
                      <a:pt x="221" y="413"/>
                    </a:lnTo>
                    <a:lnTo>
                      <a:pt x="287" y="425"/>
                    </a:lnTo>
                    <a:lnTo>
                      <a:pt x="359" y="431"/>
                    </a:lnTo>
                    <a:lnTo>
                      <a:pt x="430" y="425"/>
                    </a:lnTo>
                    <a:lnTo>
                      <a:pt x="496" y="413"/>
                    </a:lnTo>
                    <a:lnTo>
                      <a:pt x="562" y="395"/>
                    </a:lnTo>
                    <a:lnTo>
                      <a:pt x="610" y="371"/>
                    </a:lnTo>
                    <a:lnTo>
                      <a:pt x="657" y="335"/>
                    </a:lnTo>
                    <a:lnTo>
                      <a:pt x="687" y="299"/>
                    </a:lnTo>
                    <a:lnTo>
                      <a:pt x="711" y="257"/>
                    </a:lnTo>
                    <a:lnTo>
                      <a:pt x="717" y="216"/>
                    </a:lnTo>
                    <a:lnTo>
                      <a:pt x="717" y="204"/>
                    </a:lnTo>
                    <a:lnTo>
                      <a:pt x="711" y="192"/>
                    </a:lnTo>
                    <a:lnTo>
                      <a:pt x="687" y="198"/>
                    </a:lnTo>
                    <a:lnTo>
                      <a:pt x="693" y="210"/>
                    </a:lnTo>
                    <a:lnTo>
                      <a:pt x="693" y="216"/>
                    </a:lnTo>
                    <a:lnTo>
                      <a:pt x="693" y="2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1"/>
              <p:cNvSpPr/>
              <p:nvPr/>
            </p:nvSpPr>
            <p:spPr>
              <a:xfrm>
                <a:off x="4349" y="3510"/>
                <a:ext cx="909" cy="533"/>
              </a:xfrm>
              <a:custGeom>
                <a:avLst/>
                <a:gdLst/>
                <a:ahLst/>
                <a:cxnLst/>
                <a:rect l="l" t="t" r="r" b="b"/>
                <a:pathLst>
                  <a:path w="909" h="533" extrusionOk="0">
                    <a:moveTo>
                      <a:pt x="616" y="0"/>
                    </a:moveTo>
                    <a:lnTo>
                      <a:pt x="616" y="18"/>
                    </a:lnTo>
                    <a:lnTo>
                      <a:pt x="724" y="60"/>
                    </a:lnTo>
                    <a:lnTo>
                      <a:pt x="765" y="84"/>
                    </a:lnTo>
                    <a:lnTo>
                      <a:pt x="807" y="114"/>
                    </a:lnTo>
                    <a:lnTo>
                      <a:pt x="837" y="144"/>
                    </a:lnTo>
                    <a:lnTo>
                      <a:pt x="861" y="180"/>
                    </a:lnTo>
                    <a:lnTo>
                      <a:pt x="873" y="216"/>
                    </a:lnTo>
                    <a:lnTo>
                      <a:pt x="879" y="258"/>
                    </a:lnTo>
                    <a:lnTo>
                      <a:pt x="873" y="311"/>
                    </a:lnTo>
                    <a:lnTo>
                      <a:pt x="843" y="359"/>
                    </a:lnTo>
                    <a:lnTo>
                      <a:pt x="807" y="401"/>
                    </a:lnTo>
                    <a:lnTo>
                      <a:pt x="753" y="443"/>
                    </a:lnTo>
                    <a:lnTo>
                      <a:pt x="694" y="473"/>
                    </a:lnTo>
                    <a:lnTo>
                      <a:pt x="622" y="497"/>
                    </a:lnTo>
                    <a:lnTo>
                      <a:pt x="538" y="509"/>
                    </a:lnTo>
                    <a:lnTo>
                      <a:pt x="455" y="515"/>
                    </a:lnTo>
                    <a:lnTo>
                      <a:pt x="371" y="509"/>
                    </a:lnTo>
                    <a:lnTo>
                      <a:pt x="287" y="497"/>
                    </a:lnTo>
                    <a:lnTo>
                      <a:pt x="215" y="473"/>
                    </a:lnTo>
                    <a:lnTo>
                      <a:pt x="156" y="443"/>
                    </a:lnTo>
                    <a:lnTo>
                      <a:pt x="102" y="401"/>
                    </a:lnTo>
                    <a:lnTo>
                      <a:pt x="66" y="359"/>
                    </a:lnTo>
                    <a:lnTo>
                      <a:pt x="36" y="311"/>
                    </a:lnTo>
                    <a:lnTo>
                      <a:pt x="30" y="258"/>
                    </a:lnTo>
                    <a:lnTo>
                      <a:pt x="36" y="222"/>
                    </a:lnTo>
                    <a:lnTo>
                      <a:pt x="48" y="186"/>
                    </a:lnTo>
                    <a:lnTo>
                      <a:pt x="66" y="156"/>
                    </a:lnTo>
                    <a:lnTo>
                      <a:pt x="90" y="126"/>
                    </a:lnTo>
                    <a:lnTo>
                      <a:pt x="66" y="114"/>
                    </a:lnTo>
                    <a:lnTo>
                      <a:pt x="36" y="144"/>
                    </a:lnTo>
                    <a:lnTo>
                      <a:pt x="18" y="180"/>
                    </a:lnTo>
                    <a:lnTo>
                      <a:pt x="6" y="216"/>
                    </a:lnTo>
                    <a:lnTo>
                      <a:pt x="0" y="258"/>
                    </a:lnTo>
                    <a:lnTo>
                      <a:pt x="12" y="311"/>
                    </a:lnTo>
                    <a:lnTo>
                      <a:pt x="36" y="365"/>
                    </a:lnTo>
                    <a:lnTo>
                      <a:pt x="78" y="413"/>
                    </a:lnTo>
                    <a:lnTo>
                      <a:pt x="132" y="449"/>
                    </a:lnTo>
                    <a:lnTo>
                      <a:pt x="203" y="485"/>
                    </a:lnTo>
                    <a:lnTo>
                      <a:pt x="275" y="509"/>
                    </a:lnTo>
                    <a:lnTo>
                      <a:pt x="365" y="527"/>
                    </a:lnTo>
                    <a:lnTo>
                      <a:pt x="455" y="533"/>
                    </a:lnTo>
                    <a:lnTo>
                      <a:pt x="544" y="527"/>
                    </a:lnTo>
                    <a:lnTo>
                      <a:pt x="634" y="509"/>
                    </a:lnTo>
                    <a:lnTo>
                      <a:pt x="712" y="485"/>
                    </a:lnTo>
                    <a:lnTo>
                      <a:pt x="777" y="449"/>
                    </a:lnTo>
                    <a:lnTo>
                      <a:pt x="831" y="413"/>
                    </a:lnTo>
                    <a:lnTo>
                      <a:pt x="873" y="365"/>
                    </a:lnTo>
                    <a:lnTo>
                      <a:pt x="897" y="311"/>
                    </a:lnTo>
                    <a:lnTo>
                      <a:pt x="909" y="258"/>
                    </a:lnTo>
                    <a:lnTo>
                      <a:pt x="903" y="216"/>
                    </a:lnTo>
                    <a:lnTo>
                      <a:pt x="885" y="174"/>
                    </a:lnTo>
                    <a:lnTo>
                      <a:pt x="861" y="132"/>
                    </a:lnTo>
                    <a:lnTo>
                      <a:pt x="825" y="102"/>
                    </a:lnTo>
                    <a:lnTo>
                      <a:pt x="783" y="66"/>
                    </a:lnTo>
                    <a:lnTo>
                      <a:pt x="735" y="42"/>
                    </a:lnTo>
                    <a:lnTo>
                      <a:pt x="616" y="0"/>
                    </a:lnTo>
                    <a:lnTo>
                      <a:pt x="616" y="0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1"/>
              <p:cNvSpPr/>
              <p:nvPr/>
            </p:nvSpPr>
            <p:spPr>
              <a:xfrm>
                <a:off x="4564" y="3492"/>
                <a:ext cx="365" cy="66"/>
              </a:xfrm>
              <a:custGeom>
                <a:avLst/>
                <a:gdLst/>
                <a:ahLst/>
                <a:cxnLst/>
                <a:rect l="l" t="t" r="r" b="b"/>
                <a:pathLst>
                  <a:path w="365" h="66" extrusionOk="0">
                    <a:moveTo>
                      <a:pt x="240" y="18"/>
                    </a:moveTo>
                    <a:lnTo>
                      <a:pt x="299" y="24"/>
                    </a:lnTo>
                    <a:lnTo>
                      <a:pt x="359" y="30"/>
                    </a:lnTo>
                    <a:lnTo>
                      <a:pt x="365" y="12"/>
                    </a:lnTo>
                    <a:lnTo>
                      <a:pt x="305" y="6"/>
                    </a:lnTo>
                    <a:lnTo>
                      <a:pt x="240" y="0"/>
                    </a:lnTo>
                    <a:lnTo>
                      <a:pt x="174" y="6"/>
                    </a:lnTo>
                    <a:lnTo>
                      <a:pt x="114" y="12"/>
                    </a:lnTo>
                    <a:lnTo>
                      <a:pt x="0" y="42"/>
                    </a:lnTo>
                    <a:lnTo>
                      <a:pt x="0" y="66"/>
                    </a:lnTo>
                    <a:lnTo>
                      <a:pt x="54" y="48"/>
                    </a:lnTo>
                    <a:lnTo>
                      <a:pt x="114" y="30"/>
                    </a:lnTo>
                    <a:lnTo>
                      <a:pt x="174" y="24"/>
                    </a:lnTo>
                    <a:lnTo>
                      <a:pt x="240" y="18"/>
                    </a:lnTo>
                    <a:lnTo>
                      <a:pt x="240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5" name="Google Shape;55;p1"/>
              <p:cNvSpPr/>
              <p:nvPr/>
            </p:nvSpPr>
            <p:spPr>
              <a:xfrm>
                <a:off x="4463" y="3558"/>
                <a:ext cx="66" cy="48"/>
              </a:xfrm>
              <a:custGeom>
                <a:avLst/>
                <a:gdLst/>
                <a:ahLst/>
                <a:cxnLst/>
                <a:rect l="l" t="t" r="r" b="b"/>
                <a:pathLst>
                  <a:path w="66" h="48" extrusionOk="0">
                    <a:moveTo>
                      <a:pt x="66" y="18"/>
                    </a:moveTo>
                    <a:lnTo>
                      <a:pt x="48" y="0"/>
                    </a:lnTo>
                    <a:lnTo>
                      <a:pt x="24" y="12"/>
                    </a:lnTo>
                    <a:lnTo>
                      <a:pt x="0" y="30"/>
                    </a:lnTo>
                    <a:lnTo>
                      <a:pt x="12" y="48"/>
                    </a:lnTo>
                    <a:lnTo>
                      <a:pt x="42" y="30"/>
                    </a:lnTo>
                    <a:lnTo>
                      <a:pt x="66" y="18"/>
                    </a:lnTo>
                    <a:lnTo>
                      <a:pt x="66" y="18"/>
                    </a:lnTo>
                    <a:close/>
                  </a:path>
                </a:pathLst>
              </a:cu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" name="Google Shape;56;p1"/>
              <p:cNvSpPr/>
              <p:nvPr/>
            </p:nvSpPr>
            <p:spPr>
              <a:xfrm>
                <a:off x="4546" y="3608"/>
                <a:ext cx="518" cy="319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p1"/>
              <p:cNvSpPr/>
              <p:nvPr/>
            </p:nvSpPr>
            <p:spPr>
              <a:xfrm>
                <a:off x="4578" y="3630"/>
                <a:ext cx="446" cy="271"/>
              </a:xfrm>
              <a:prstGeom prst="ellipse">
                <a:avLst/>
              </a:prstGeom>
              <a:gradFill>
                <a:gsLst>
                  <a:gs pos="0">
                    <a:srgbClr val="358EE5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p1"/>
              <p:cNvSpPr/>
              <p:nvPr/>
            </p:nvSpPr>
            <p:spPr>
              <a:xfrm>
                <a:off x="4610" y="3650"/>
                <a:ext cx="386" cy="233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" name="Google Shape;59;p1"/>
              <p:cNvSpPr/>
              <p:nvPr/>
            </p:nvSpPr>
            <p:spPr>
              <a:xfrm>
                <a:off x="4654" y="3678"/>
                <a:ext cx="298" cy="177"/>
              </a:xfrm>
              <a:prstGeom prst="ellipse">
                <a:avLst/>
              </a:prstGeom>
              <a:gradFill>
                <a:gsLst>
                  <a:gs pos="0">
                    <a:srgbClr val="0084DD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" name="Google Shape;60;p1"/>
              <p:cNvSpPr/>
              <p:nvPr/>
            </p:nvSpPr>
            <p:spPr>
              <a:xfrm>
                <a:off x="4690" y="3698"/>
                <a:ext cx="222" cy="139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100000">
                    <a:srgbClr val="0084DD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p1"/>
              <p:cNvSpPr/>
              <p:nvPr/>
            </p:nvSpPr>
            <p:spPr>
              <a:xfrm>
                <a:off x="4738" y="3728"/>
                <a:ext cx="126" cy="81"/>
              </a:xfrm>
              <a:prstGeom prst="ellipse">
                <a:avLst/>
              </a:prstGeom>
              <a:gradFill>
                <a:gsLst>
                  <a:gs pos="0">
                    <a:srgbClr val="0086E0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2" name="Google Shape;62;p1"/>
            <p:cNvGrpSpPr/>
            <p:nvPr/>
          </p:nvGrpSpPr>
          <p:grpSpPr>
            <a:xfrm>
              <a:off x="5280" y="3024"/>
              <a:ext cx="425" cy="258"/>
              <a:chOff x="5280" y="3024"/>
              <a:chExt cx="425" cy="258"/>
            </a:xfrm>
          </p:grpSpPr>
          <p:sp>
            <p:nvSpPr>
              <p:cNvPr id="63" name="Google Shape;63;p1"/>
              <p:cNvSpPr/>
              <p:nvPr/>
            </p:nvSpPr>
            <p:spPr>
              <a:xfrm>
                <a:off x="5280" y="3186"/>
                <a:ext cx="383" cy="9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96" extrusionOk="0">
                    <a:moveTo>
                      <a:pt x="209" y="96"/>
                    </a:moveTo>
                    <a:lnTo>
                      <a:pt x="143" y="90"/>
                    </a:lnTo>
                    <a:lnTo>
                      <a:pt x="83" y="66"/>
                    </a:lnTo>
                    <a:lnTo>
                      <a:pt x="35" y="36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9" y="42"/>
                    </a:lnTo>
                    <a:lnTo>
                      <a:pt x="77" y="72"/>
                    </a:lnTo>
                    <a:lnTo>
                      <a:pt x="137" y="90"/>
                    </a:lnTo>
                    <a:lnTo>
                      <a:pt x="209" y="96"/>
                    </a:lnTo>
                    <a:lnTo>
                      <a:pt x="263" y="90"/>
                    </a:lnTo>
                    <a:lnTo>
                      <a:pt x="311" y="84"/>
                    </a:lnTo>
                    <a:lnTo>
                      <a:pt x="352" y="66"/>
                    </a:lnTo>
                    <a:lnTo>
                      <a:pt x="382" y="42"/>
                    </a:lnTo>
                    <a:lnTo>
                      <a:pt x="376" y="42"/>
                    </a:lnTo>
                    <a:lnTo>
                      <a:pt x="346" y="66"/>
                    </a:lnTo>
                    <a:lnTo>
                      <a:pt x="305" y="78"/>
                    </a:lnTo>
                    <a:lnTo>
                      <a:pt x="263" y="90"/>
                    </a:lnTo>
                    <a:lnTo>
                      <a:pt x="209" y="96"/>
                    </a:lnTo>
                    <a:lnTo>
                      <a:pt x="209" y="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" name="Google Shape;64;p1"/>
              <p:cNvSpPr/>
              <p:nvPr/>
            </p:nvSpPr>
            <p:spPr>
              <a:xfrm>
                <a:off x="5315" y="3024"/>
                <a:ext cx="258" cy="54"/>
              </a:xfrm>
              <a:custGeom>
                <a:avLst/>
                <a:gdLst/>
                <a:ahLst/>
                <a:cxnLst/>
                <a:rect l="l" t="t" r="r" b="b"/>
                <a:pathLst>
                  <a:path w="258" h="54" extrusionOk="0">
                    <a:moveTo>
                      <a:pt x="174" y="0"/>
                    </a:moveTo>
                    <a:lnTo>
                      <a:pt x="216" y="6"/>
                    </a:lnTo>
                    <a:lnTo>
                      <a:pt x="258" y="12"/>
                    </a:lnTo>
                    <a:lnTo>
                      <a:pt x="252" y="6"/>
                    </a:lnTo>
                    <a:lnTo>
                      <a:pt x="216" y="0"/>
                    </a:lnTo>
                    <a:lnTo>
                      <a:pt x="174" y="0"/>
                    </a:lnTo>
                    <a:lnTo>
                      <a:pt x="120" y="6"/>
                    </a:lnTo>
                    <a:lnTo>
                      <a:pt x="78" y="12"/>
                    </a:lnTo>
                    <a:lnTo>
                      <a:pt x="36" y="30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36" y="36"/>
                    </a:lnTo>
                    <a:lnTo>
                      <a:pt x="78" y="18"/>
                    </a:lnTo>
                    <a:lnTo>
                      <a:pt x="120" y="6"/>
                    </a:lnTo>
                    <a:lnTo>
                      <a:pt x="174" y="0"/>
                    </a:lnTo>
                    <a:lnTo>
                      <a:pt x="17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p1"/>
              <p:cNvSpPr/>
              <p:nvPr/>
            </p:nvSpPr>
            <p:spPr>
              <a:xfrm>
                <a:off x="5645" y="3066"/>
                <a:ext cx="60" cy="156"/>
              </a:xfrm>
              <a:custGeom>
                <a:avLst/>
                <a:gdLst/>
                <a:ahLst/>
                <a:cxnLst/>
                <a:rect l="l" t="t" r="r" b="b"/>
                <a:pathLst>
                  <a:path w="60" h="156" extrusionOk="0">
                    <a:moveTo>
                      <a:pt x="54" y="90"/>
                    </a:moveTo>
                    <a:lnTo>
                      <a:pt x="48" y="126"/>
                    </a:lnTo>
                    <a:lnTo>
                      <a:pt x="24" y="156"/>
                    </a:lnTo>
                    <a:lnTo>
                      <a:pt x="30" y="156"/>
                    </a:lnTo>
                    <a:lnTo>
                      <a:pt x="54" y="126"/>
                    </a:lnTo>
                    <a:lnTo>
                      <a:pt x="60" y="90"/>
                    </a:lnTo>
                    <a:lnTo>
                      <a:pt x="54" y="66"/>
                    </a:lnTo>
                    <a:lnTo>
                      <a:pt x="48" y="42"/>
                    </a:lnTo>
                    <a:lnTo>
                      <a:pt x="30" y="18"/>
                    </a:lnTo>
                    <a:lnTo>
                      <a:pt x="6" y="0"/>
                    </a:lnTo>
                    <a:lnTo>
                      <a:pt x="0" y="6"/>
                    </a:lnTo>
                    <a:lnTo>
                      <a:pt x="24" y="24"/>
                    </a:lnTo>
                    <a:lnTo>
                      <a:pt x="42" y="42"/>
                    </a:lnTo>
                    <a:lnTo>
                      <a:pt x="48" y="66"/>
                    </a:lnTo>
                    <a:lnTo>
                      <a:pt x="54" y="90"/>
                    </a:lnTo>
                    <a:lnTo>
                      <a:pt x="54" y="9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1"/>
              <p:cNvSpPr/>
              <p:nvPr/>
            </p:nvSpPr>
            <p:spPr>
              <a:xfrm>
                <a:off x="5375" y="3246"/>
                <a:ext cx="192" cy="18"/>
              </a:xfrm>
              <a:custGeom>
                <a:avLst/>
                <a:gdLst/>
                <a:ahLst/>
                <a:cxnLst/>
                <a:rect l="l" t="t" r="r" b="b"/>
                <a:pathLst>
                  <a:path w="192" h="18" extrusionOk="0">
                    <a:moveTo>
                      <a:pt x="114" y="12"/>
                    </a:moveTo>
                    <a:lnTo>
                      <a:pt x="72" y="6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54" y="12"/>
                    </a:lnTo>
                    <a:lnTo>
                      <a:pt x="114" y="18"/>
                    </a:lnTo>
                    <a:lnTo>
                      <a:pt x="156" y="18"/>
                    </a:lnTo>
                    <a:lnTo>
                      <a:pt x="192" y="12"/>
                    </a:lnTo>
                    <a:lnTo>
                      <a:pt x="186" y="0"/>
                    </a:lnTo>
                    <a:lnTo>
                      <a:pt x="150" y="6"/>
                    </a:lnTo>
                    <a:lnTo>
                      <a:pt x="114" y="12"/>
                    </a:lnTo>
                    <a:lnTo>
                      <a:pt x="114" y="1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" name="Google Shape;67;p1"/>
              <p:cNvSpPr/>
              <p:nvPr/>
            </p:nvSpPr>
            <p:spPr>
              <a:xfrm>
                <a:off x="5304" y="3042"/>
                <a:ext cx="161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6" extrusionOk="0">
                    <a:moveTo>
                      <a:pt x="11" y="114"/>
                    </a:moveTo>
                    <a:lnTo>
                      <a:pt x="17" y="96"/>
                    </a:lnTo>
                    <a:lnTo>
                      <a:pt x="23" y="78"/>
                    </a:lnTo>
                    <a:lnTo>
                      <a:pt x="53" y="42"/>
                    </a:lnTo>
                    <a:lnTo>
                      <a:pt x="101" y="18"/>
                    </a:lnTo>
                    <a:lnTo>
                      <a:pt x="155" y="6"/>
                    </a:lnTo>
                    <a:lnTo>
                      <a:pt x="161" y="0"/>
                    </a:lnTo>
                    <a:lnTo>
                      <a:pt x="95" y="12"/>
                    </a:lnTo>
                    <a:lnTo>
                      <a:pt x="47" y="36"/>
                    </a:lnTo>
                    <a:lnTo>
                      <a:pt x="11" y="72"/>
                    </a:lnTo>
                    <a:lnTo>
                      <a:pt x="5" y="90"/>
                    </a:lnTo>
                    <a:lnTo>
                      <a:pt x="0" y="114"/>
                    </a:lnTo>
                    <a:lnTo>
                      <a:pt x="11" y="150"/>
                    </a:lnTo>
                    <a:lnTo>
                      <a:pt x="23" y="168"/>
                    </a:lnTo>
                    <a:lnTo>
                      <a:pt x="41" y="186"/>
                    </a:lnTo>
                    <a:lnTo>
                      <a:pt x="65" y="186"/>
                    </a:lnTo>
                    <a:lnTo>
                      <a:pt x="41" y="168"/>
                    </a:lnTo>
                    <a:lnTo>
                      <a:pt x="23" y="150"/>
                    </a:lnTo>
                    <a:lnTo>
                      <a:pt x="17" y="132"/>
                    </a:lnTo>
                    <a:lnTo>
                      <a:pt x="11" y="114"/>
                    </a:lnTo>
                    <a:lnTo>
                      <a:pt x="11" y="114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8" name="Google Shape;68;p1"/>
              <p:cNvSpPr/>
              <p:nvPr/>
            </p:nvSpPr>
            <p:spPr>
              <a:xfrm>
                <a:off x="5489" y="3042"/>
                <a:ext cx="186" cy="210"/>
              </a:xfrm>
              <a:custGeom>
                <a:avLst/>
                <a:gdLst/>
                <a:ahLst/>
                <a:cxnLst/>
                <a:rect l="l" t="t" r="r" b="b"/>
                <a:pathLst>
                  <a:path w="185" h="210" extrusionOk="0">
                    <a:moveTo>
                      <a:pt x="0" y="6"/>
                    </a:moveTo>
                    <a:lnTo>
                      <a:pt x="66" y="12"/>
                    </a:lnTo>
                    <a:lnTo>
                      <a:pt x="119" y="36"/>
                    </a:lnTo>
                    <a:lnTo>
                      <a:pt x="155" y="72"/>
                    </a:lnTo>
                    <a:lnTo>
                      <a:pt x="161" y="90"/>
                    </a:lnTo>
                    <a:lnTo>
                      <a:pt x="167" y="114"/>
                    </a:lnTo>
                    <a:lnTo>
                      <a:pt x="161" y="138"/>
                    </a:lnTo>
                    <a:lnTo>
                      <a:pt x="149" y="162"/>
                    </a:lnTo>
                    <a:lnTo>
                      <a:pt x="119" y="180"/>
                    </a:lnTo>
                    <a:lnTo>
                      <a:pt x="90" y="198"/>
                    </a:lnTo>
                    <a:lnTo>
                      <a:pt x="96" y="210"/>
                    </a:lnTo>
                    <a:lnTo>
                      <a:pt x="131" y="192"/>
                    </a:lnTo>
                    <a:lnTo>
                      <a:pt x="161" y="168"/>
                    </a:lnTo>
                    <a:lnTo>
                      <a:pt x="179" y="144"/>
                    </a:lnTo>
                    <a:lnTo>
                      <a:pt x="185" y="114"/>
                    </a:lnTo>
                    <a:lnTo>
                      <a:pt x="179" y="90"/>
                    </a:lnTo>
                    <a:lnTo>
                      <a:pt x="173" y="66"/>
                    </a:lnTo>
                    <a:lnTo>
                      <a:pt x="155" y="48"/>
                    </a:lnTo>
                    <a:lnTo>
                      <a:pt x="131" y="30"/>
                    </a:lnTo>
                    <a:lnTo>
                      <a:pt x="72" y="6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</a:path>
                </a:pathLst>
              </a:custGeom>
              <a:gradFill>
                <a:gsLst>
                  <a:gs pos="0">
                    <a:schemeClr val="dk2"/>
                  </a:gs>
                  <a:gs pos="100000">
                    <a:schemeClr val="accent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9" name="Google Shape;69;p1"/>
              <p:cNvSpPr/>
              <p:nvPr/>
            </p:nvSpPr>
            <p:spPr>
              <a:xfrm>
                <a:off x="5345" y="3058"/>
                <a:ext cx="299" cy="18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" extrusionOk="0">
                    <a:moveTo>
                      <a:pt x="150" y="0"/>
                    </a:moveTo>
                    <a:lnTo>
                      <a:pt x="90" y="6"/>
                    </a:lnTo>
                    <a:lnTo>
                      <a:pt x="42" y="30"/>
                    </a:lnTo>
                    <a:lnTo>
                      <a:pt x="12" y="54"/>
                    </a:lnTo>
                    <a:lnTo>
                      <a:pt x="6" y="72"/>
                    </a:lnTo>
                    <a:lnTo>
                      <a:pt x="0" y="90"/>
                    </a:lnTo>
                    <a:lnTo>
                      <a:pt x="6" y="108"/>
                    </a:lnTo>
                    <a:lnTo>
                      <a:pt x="12" y="126"/>
                    </a:lnTo>
                    <a:lnTo>
                      <a:pt x="42" y="156"/>
                    </a:lnTo>
                    <a:lnTo>
                      <a:pt x="90" y="180"/>
                    </a:lnTo>
                    <a:lnTo>
                      <a:pt x="150" y="186"/>
                    </a:lnTo>
                    <a:lnTo>
                      <a:pt x="209" y="180"/>
                    </a:lnTo>
                    <a:lnTo>
                      <a:pt x="257" y="156"/>
                    </a:lnTo>
                    <a:lnTo>
                      <a:pt x="287" y="126"/>
                    </a:lnTo>
                    <a:lnTo>
                      <a:pt x="299" y="108"/>
                    </a:lnTo>
                    <a:lnTo>
                      <a:pt x="299" y="90"/>
                    </a:lnTo>
                    <a:lnTo>
                      <a:pt x="299" y="72"/>
                    </a:lnTo>
                    <a:lnTo>
                      <a:pt x="287" y="54"/>
                    </a:lnTo>
                    <a:lnTo>
                      <a:pt x="257" y="30"/>
                    </a:lnTo>
                    <a:lnTo>
                      <a:pt x="209" y="6"/>
                    </a:lnTo>
                    <a:lnTo>
                      <a:pt x="150" y="0"/>
                    </a:lnTo>
                    <a:lnTo>
                      <a:pt x="150" y="0"/>
                    </a:lnTo>
                    <a:close/>
                    <a:moveTo>
                      <a:pt x="150" y="180"/>
                    </a:moveTo>
                    <a:lnTo>
                      <a:pt x="96" y="174"/>
                    </a:lnTo>
                    <a:lnTo>
                      <a:pt x="48" y="156"/>
                    </a:lnTo>
                    <a:lnTo>
                      <a:pt x="18" y="126"/>
                    </a:lnTo>
                    <a:lnTo>
                      <a:pt x="12" y="108"/>
                    </a:lnTo>
                    <a:lnTo>
                      <a:pt x="6" y="90"/>
                    </a:lnTo>
                    <a:lnTo>
                      <a:pt x="12" y="72"/>
                    </a:lnTo>
                    <a:lnTo>
                      <a:pt x="18" y="54"/>
                    </a:lnTo>
                    <a:lnTo>
                      <a:pt x="48" y="30"/>
                    </a:lnTo>
                    <a:lnTo>
                      <a:pt x="96" y="12"/>
                    </a:lnTo>
                    <a:lnTo>
                      <a:pt x="150" y="6"/>
                    </a:lnTo>
                    <a:lnTo>
                      <a:pt x="203" y="12"/>
                    </a:lnTo>
                    <a:lnTo>
                      <a:pt x="251" y="30"/>
                    </a:lnTo>
                    <a:lnTo>
                      <a:pt x="281" y="54"/>
                    </a:lnTo>
                    <a:lnTo>
                      <a:pt x="293" y="72"/>
                    </a:lnTo>
                    <a:lnTo>
                      <a:pt x="293" y="90"/>
                    </a:lnTo>
                    <a:lnTo>
                      <a:pt x="293" y="108"/>
                    </a:lnTo>
                    <a:lnTo>
                      <a:pt x="281" y="126"/>
                    </a:lnTo>
                    <a:lnTo>
                      <a:pt x="251" y="156"/>
                    </a:lnTo>
                    <a:lnTo>
                      <a:pt x="203" y="174"/>
                    </a:lnTo>
                    <a:lnTo>
                      <a:pt x="150" y="180"/>
                    </a:lnTo>
                    <a:lnTo>
                      <a:pt x="150" y="18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100000">
                    <a:schemeClr val="dk2"/>
                  </a:gs>
                </a:gsLst>
                <a:lin ang="5400000" scaled="0"/>
              </a:gra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70" name="Google Shape;70;p1"/>
              <p:cNvGrpSpPr/>
              <p:nvPr/>
            </p:nvGrpSpPr>
            <p:grpSpPr>
              <a:xfrm>
                <a:off x="5381" y="3085"/>
                <a:ext cx="227" cy="132"/>
                <a:chOff x="5381" y="3085"/>
                <a:chExt cx="227" cy="132"/>
              </a:xfrm>
            </p:grpSpPr>
            <p:sp>
              <p:nvSpPr>
                <p:cNvPr id="71" name="Google Shape;71;p1"/>
                <p:cNvSpPr/>
                <p:nvPr/>
              </p:nvSpPr>
              <p:spPr>
                <a:xfrm>
                  <a:off x="5381" y="3085"/>
                  <a:ext cx="227" cy="13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1"/>
                <p:cNvSpPr/>
                <p:nvPr/>
              </p:nvSpPr>
              <p:spPr>
                <a:xfrm>
                  <a:off x="5403" y="3099"/>
                  <a:ext cx="182" cy="102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1"/>
                <p:cNvSpPr/>
                <p:nvPr/>
              </p:nvSpPr>
              <p:spPr>
                <a:xfrm>
                  <a:off x="5431" y="3109"/>
                  <a:ext cx="125" cy="82"/>
                </a:xfrm>
                <a:prstGeom prst="ellipse">
                  <a:avLst/>
                </a:prstGeom>
                <a:gradFill>
                  <a:gsLst>
                    <a:gs pos="0">
                      <a:schemeClr val="dk2"/>
                    </a:gs>
                    <a:gs pos="100000">
                      <a:schemeClr val="accent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1"/>
                <p:cNvSpPr/>
                <p:nvPr/>
              </p:nvSpPr>
              <p:spPr>
                <a:xfrm>
                  <a:off x="5458" y="3125"/>
                  <a:ext cx="73" cy="47"/>
                </a:xfrm>
                <a:prstGeom prst="ellipse">
                  <a:avLst/>
                </a:prstGeom>
                <a:gradFill>
                  <a:gsLst>
                    <a:gs pos="0">
                      <a:schemeClr val="accent2"/>
                    </a:gs>
                    <a:gs pos="100000">
                      <a:schemeClr val="dk2"/>
                    </a:gs>
                  </a:gsLst>
                  <a:lin ang="540000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 b="0" i="0" u="none" strike="noStrike" cap="none">
                    <a:solidFill>
                      <a:srgbClr val="FFFFFF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75" name="Google Shape;75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9116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560"/>
              <a:buFont typeface="Noto Sans Symbols"/>
              <a:buChar char="⮚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210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0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hlink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92280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0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18" name="Google Shape;1318;p20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19" name="Google Shape;1319;p20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0" name="Google Shape;1320;p20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21" name="Google Shape;1321;p20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18712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94" r:id="rId1"/>
    <p:sldLayoutId id="2147483995" r:id="rId2"/>
    <p:sldLayoutId id="2147483996" r:id="rId3"/>
    <p:sldLayoutId id="2147483997" r:id="rId4"/>
    <p:sldLayoutId id="2147483998" r:id="rId5"/>
    <p:sldLayoutId id="2147483999" r:id="rId6"/>
    <p:sldLayoutId id="2147484000" r:id="rId7"/>
    <p:sldLayoutId id="2147484001" r:id="rId8"/>
    <p:sldLayoutId id="2147484002" r:id="rId9"/>
    <p:sldLayoutId id="2147484003" r:id="rId10"/>
    <p:sldLayoutId id="214748400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"/>
          <p:cNvGrpSpPr/>
          <p:nvPr/>
        </p:nvGrpSpPr>
        <p:grpSpPr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1" name="Google Shape;11;p1"/>
            <p:cNvSpPr/>
            <p:nvPr/>
          </p:nvSpPr>
          <p:spPr>
            <a:xfrm>
              <a:off x="0" y="2508"/>
              <a:ext cx="2142" cy="1804"/>
            </a:xfrm>
            <a:custGeom>
              <a:avLst/>
              <a:gdLst/>
              <a:ahLst/>
              <a:cxnLst/>
              <a:rect l="l" t="t" r="r" b="b"/>
              <a:pathLst>
                <a:path w="2135" h="1804" extrusionOk="0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1"/>
            <p:cNvSpPr/>
            <p:nvPr/>
          </p:nvSpPr>
          <p:spPr>
            <a:xfrm>
              <a:off x="0" y="2458"/>
              <a:ext cx="1854" cy="1858"/>
            </a:xfrm>
            <a:custGeom>
              <a:avLst/>
              <a:gdLst/>
              <a:ahLst/>
              <a:cxnLst/>
              <a:rect l="l" t="t" r="r" b="b"/>
              <a:pathLst>
                <a:path w="1854" h="1858" extrusionOk="0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1"/>
            <p:cNvSpPr/>
            <p:nvPr/>
          </p:nvSpPr>
          <p:spPr>
            <a:xfrm>
              <a:off x="0" y="2735"/>
              <a:ext cx="1745" cy="1577"/>
            </a:xfrm>
            <a:custGeom>
              <a:avLst/>
              <a:gdLst/>
              <a:ahLst/>
              <a:cxnLst/>
              <a:rect l="l" t="t" r="r" b="b"/>
              <a:pathLst>
                <a:path w="1745" h="1577" extrusionOk="0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1"/>
            <p:cNvSpPr/>
            <p:nvPr/>
          </p:nvSpPr>
          <p:spPr>
            <a:xfrm>
              <a:off x="0" y="2544"/>
              <a:ext cx="1745" cy="1768"/>
            </a:xfrm>
            <a:custGeom>
              <a:avLst/>
              <a:gdLst/>
              <a:ahLst/>
              <a:cxnLst/>
              <a:rect l="l" t="t" r="r" b="b"/>
              <a:pathLst>
                <a:path w="1745" h="1768" extrusionOk="0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1"/>
            <p:cNvSpPr/>
            <p:nvPr/>
          </p:nvSpPr>
          <p:spPr>
            <a:xfrm>
              <a:off x="209" y="2784"/>
              <a:ext cx="86" cy="86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"/>
            <p:cNvSpPr/>
            <p:nvPr/>
          </p:nvSpPr>
          <p:spPr>
            <a:xfrm>
              <a:off x="1536" y="3884"/>
              <a:ext cx="92" cy="92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1"/>
            <p:cNvSpPr/>
            <p:nvPr/>
          </p:nvSpPr>
          <p:spPr>
            <a:xfrm>
              <a:off x="791" y="2723"/>
              <a:ext cx="121" cy="121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1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1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3694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3" name="Google Shape;103;p1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4" name="Google Shape;104;p1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5" name="Google Shape;105;p1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49263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25"/>
          <p:cNvGrpSpPr/>
          <p:nvPr/>
        </p:nvGrpSpPr>
        <p:grpSpPr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177" name="Google Shape;177;p25"/>
            <p:cNvSpPr/>
            <p:nvPr/>
          </p:nvSpPr>
          <p:spPr>
            <a:xfrm>
              <a:off x="0" y="2508"/>
              <a:ext cx="2142" cy="1804"/>
            </a:xfrm>
            <a:custGeom>
              <a:avLst/>
              <a:gdLst/>
              <a:ahLst/>
              <a:cxnLst/>
              <a:rect l="l" t="t" r="r" b="b"/>
              <a:pathLst>
                <a:path w="2135" h="1804" extrusionOk="0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5"/>
            <p:cNvSpPr/>
            <p:nvPr/>
          </p:nvSpPr>
          <p:spPr>
            <a:xfrm>
              <a:off x="0" y="2458"/>
              <a:ext cx="1854" cy="1858"/>
            </a:xfrm>
            <a:custGeom>
              <a:avLst/>
              <a:gdLst/>
              <a:ahLst/>
              <a:cxnLst/>
              <a:rect l="l" t="t" r="r" b="b"/>
              <a:pathLst>
                <a:path w="1854" h="1858" extrusionOk="0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5000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25"/>
            <p:cNvSpPr/>
            <p:nvPr/>
          </p:nvSpPr>
          <p:spPr>
            <a:xfrm>
              <a:off x="0" y="2735"/>
              <a:ext cx="1745" cy="1577"/>
            </a:xfrm>
            <a:custGeom>
              <a:avLst/>
              <a:gdLst/>
              <a:ahLst/>
              <a:cxnLst/>
              <a:rect l="l" t="t" r="r" b="b"/>
              <a:pathLst>
                <a:path w="1745" h="1577" extrusionOk="0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25"/>
            <p:cNvSpPr/>
            <p:nvPr/>
          </p:nvSpPr>
          <p:spPr>
            <a:xfrm>
              <a:off x="0" y="2544"/>
              <a:ext cx="1745" cy="1768"/>
            </a:xfrm>
            <a:custGeom>
              <a:avLst/>
              <a:gdLst/>
              <a:ahLst/>
              <a:cxnLst/>
              <a:rect l="l" t="t" r="r" b="b"/>
              <a:pathLst>
                <a:path w="1745" h="1768" extrusionOk="0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5"/>
            <p:cNvSpPr/>
            <p:nvPr/>
          </p:nvSpPr>
          <p:spPr>
            <a:xfrm>
              <a:off x="209" y="2784"/>
              <a:ext cx="86" cy="86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5"/>
            <p:cNvSpPr/>
            <p:nvPr/>
          </p:nvSpPr>
          <p:spPr>
            <a:xfrm>
              <a:off x="1536" y="3884"/>
              <a:ext cx="92" cy="92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5"/>
            <p:cNvSpPr/>
            <p:nvPr/>
          </p:nvSpPr>
          <p:spPr>
            <a:xfrm>
              <a:off x="791" y="2723"/>
              <a:ext cx="121" cy="121"/>
            </a:xfrm>
            <a:prstGeom prst="ellipse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18900000" scaled="0"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4" name="Google Shape;184;p2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2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640"/>
              </a:spcBef>
              <a:spcAft>
                <a:spcPts val="0"/>
              </a:spcAft>
              <a:buClr>
                <a:schemeClr val="hlink"/>
              </a:buClr>
              <a:buSzPts val="2400"/>
              <a:buFont typeface="Noto Sans Symbols"/>
              <a:buChar char="●"/>
              <a:defRPr sz="3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spcBef>
                <a:spcPts val="560"/>
              </a:spcBef>
              <a:spcAft>
                <a:spcPts val="0"/>
              </a:spcAft>
              <a:buClr>
                <a:schemeClr val="lt2"/>
              </a:buClr>
              <a:buSzPts val="2100"/>
              <a:buFont typeface="Noto Sans Symbols"/>
              <a:buChar char="●"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●"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spcBef>
                <a:spcPts val="400"/>
              </a:spcBef>
              <a:spcAft>
                <a:spcPts val="0"/>
              </a:spcAft>
              <a:buClr>
                <a:schemeClr val="folHlink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3850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Noto Sans Symbols"/>
              <a:buChar char="●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25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2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22881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8" name="Google Shape;268;p3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9" name="Google Shape;269;p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0" name="Google Shape;270;p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1" name="Google Shape;271;p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590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3" name="Google Shape;343;p4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4" name="Google Shape;344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5" name="Google Shape;345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6" name="Google Shape;346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7544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8" r:id="rId1"/>
    <p:sldLayoutId id="2147483839" r:id="rId2"/>
    <p:sldLayoutId id="2147483840" r:id="rId3"/>
    <p:sldLayoutId id="2147483841" r:id="rId4"/>
    <p:sldLayoutId id="2147483842" r:id="rId5"/>
    <p:sldLayoutId id="2147483843" r:id="rId6"/>
    <p:sldLayoutId id="2147483844" r:id="rId7"/>
    <p:sldLayoutId id="2147483845" r:id="rId8"/>
    <p:sldLayoutId id="2147483846" r:id="rId9"/>
    <p:sldLayoutId id="2147483847" r:id="rId10"/>
    <p:sldLayoutId id="214748384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6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8" name="Google Shape;418;p6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9" name="Google Shape;419;p6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0" name="Google Shape;420;p6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1" name="Google Shape;421;p6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34496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0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7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3" name="Google Shape;493;p7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4" name="Google Shape;494;p7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5" name="Google Shape;495;p7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6" name="Google Shape;496;p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87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7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9.jpg"/><Relationship Id="rId5" Type="http://schemas.openxmlformats.org/officeDocument/2006/relationships/image" Target="../media/image23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5.xml"/><Relationship Id="rId6" Type="http://schemas.openxmlformats.org/officeDocument/2006/relationships/image" Target="../media/image57.jpg"/><Relationship Id="rId5" Type="http://schemas.openxmlformats.org/officeDocument/2006/relationships/image" Target="../media/image56.jpg"/><Relationship Id="rId4" Type="http://schemas.openxmlformats.org/officeDocument/2006/relationships/image" Target="../media/image5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cmp.berkeley.edu/chromista/diatoms/diatomdiverse.jpg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6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8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9.xml"/><Relationship Id="rId4" Type="http://schemas.openxmlformats.org/officeDocument/2006/relationships/image" Target="../media/image6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somup.com/c3j6qEu7X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0.xml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1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8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9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2.xml"/><Relationship Id="rId6" Type="http://schemas.openxmlformats.org/officeDocument/2006/relationships/image" Target="../media/image98.png"/><Relationship Id="rId5" Type="http://schemas.openxmlformats.org/officeDocument/2006/relationships/image" Target="../media/image97.jpg"/><Relationship Id="rId4" Type="http://schemas.openxmlformats.org/officeDocument/2006/relationships/image" Target="../media/image96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6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g"/><Relationship Id="rId3" Type="http://schemas.openxmlformats.org/officeDocument/2006/relationships/image" Target="../media/image99.png"/><Relationship Id="rId7" Type="http://schemas.openxmlformats.org/officeDocument/2006/relationships/image" Target="../media/image10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13.xml"/><Relationship Id="rId6" Type="http://schemas.openxmlformats.org/officeDocument/2006/relationships/image" Target="../media/image102.jpg"/><Relationship Id="rId5" Type="http://schemas.openxmlformats.org/officeDocument/2006/relationships/image" Target="../media/image101.jpg"/><Relationship Id="rId4" Type="http://schemas.openxmlformats.org/officeDocument/2006/relationships/image" Target="../media/image100.jpg"/><Relationship Id="rId9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14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13.xml"/><Relationship Id="rId5" Type="http://schemas.openxmlformats.org/officeDocument/2006/relationships/image" Target="../media/image111.jpg"/><Relationship Id="rId4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C182-9CFA-4B72-B8AE-06718059BD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1066800"/>
            <a:ext cx="8153400" cy="213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Go to the “</a:t>
            </a:r>
            <a:r>
              <a:rPr lang="en-US" sz="6600" dirty="0">
                <a:solidFill>
                  <a:srgbClr val="FFFF00"/>
                </a:solidFill>
              </a:rPr>
              <a:t>Slide Show</a:t>
            </a:r>
            <a:r>
              <a:rPr lang="en-US" dirty="0"/>
              <a:t>” shade above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8EC328-3F6F-4996-B8DE-D0D38272BE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3400" y="4038600"/>
            <a:ext cx="7854696" cy="9425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Click on “</a:t>
            </a:r>
            <a:r>
              <a:rPr lang="en-US" sz="4000" dirty="0">
                <a:solidFill>
                  <a:srgbClr val="FFFF00"/>
                </a:solidFill>
              </a:rPr>
              <a:t>Play from Beginning</a:t>
            </a:r>
            <a:r>
              <a:rPr lang="en-US" sz="4000" dirty="0"/>
              <a:t>”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811DDF-2533-423B-ACE7-B3BAE017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t>Intro to Biology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90FB28-E54C-4DFE-BDB2-791E4E654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FF3F55-3204-4873-A2A1-710987DC27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DBF5F9">
                    <a:shade val="90000"/>
                  </a:srgbClr>
                </a:solidFill>
                <a:effectLst/>
                <a:uLnTx/>
                <a:uFillTx/>
                <a:latin typeface="Constantia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DBF5F9">
                  <a:shade val="90000"/>
                </a:srgbClr>
              </a:solidFill>
              <a:effectLst/>
              <a:uLnTx/>
              <a:uFillTx/>
              <a:latin typeface="Constantia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1387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3" name="Google Shape;1453;p2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4" name="Google Shape;1454;p223"/>
          <p:cNvSpPr/>
          <p:nvPr/>
        </p:nvSpPr>
        <p:spPr>
          <a:xfrm>
            <a:off x="317515" y="123487"/>
            <a:ext cx="8414156" cy="584776"/>
          </a:xfrm>
          <a:prstGeom prst="rect">
            <a:avLst/>
          </a:prstGeom>
          <a:gradFill>
            <a:gsLst>
              <a:gs pos="0">
                <a:srgbClr val="FF932B"/>
              </a:gs>
              <a:gs pos="100000">
                <a:srgbClr val="FFB673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Protists can be divided into three categories: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6" name="Google Shape;1456;p223"/>
          <p:cNvSpPr/>
          <p:nvPr/>
        </p:nvSpPr>
        <p:spPr>
          <a:xfrm>
            <a:off x="229320" y="958586"/>
            <a:ext cx="8696391" cy="2553519"/>
          </a:xfrm>
          <a:prstGeom prst="roundRect">
            <a:avLst>
              <a:gd name="adj" fmla="val 10000"/>
            </a:avLst>
          </a:prstGeom>
          <a:solidFill>
            <a:srgbClr val="D7D1DF">
              <a:alpha val="89803"/>
            </a:srgbClr>
          </a:solidFill>
          <a:ln w="9525" cap="flat" cmpd="sng">
            <a:solidFill>
              <a:srgbClr val="D7D1DF">
                <a:alpha val="89803"/>
              </a:srgb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7" name="Google Shape;1457;p223"/>
          <p:cNvSpPr/>
          <p:nvPr/>
        </p:nvSpPr>
        <p:spPr>
          <a:xfrm>
            <a:off x="490211" y="1299055"/>
            <a:ext cx="2554564" cy="1872581"/>
          </a:xfrm>
          <a:prstGeom prst="roundRect">
            <a:avLst>
              <a:gd name="adj" fmla="val 10000"/>
            </a:avLst>
          </a:prstGeom>
          <a:blipFill rotWithShape="1">
            <a:blip r:embed="rId4">
              <a:alphaModFix/>
            </a:blip>
            <a:stretch>
              <a:fillRect l="-3999" r="-3999"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8" name="Google Shape;1458;p223"/>
          <p:cNvSpPr/>
          <p:nvPr/>
        </p:nvSpPr>
        <p:spPr>
          <a:xfrm rot="10800000">
            <a:off x="490211" y="3512105"/>
            <a:ext cx="2554564" cy="3120968"/>
          </a:xfrm>
          <a:prstGeom prst="round2SameRect">
            <a:avLst>
              <a:gd name="adj1" fmla="val 10500"/>
              <a:gd name="adj2" fmla="val 0"/>
            </a:avLst>
          </a:prstGeom>
          <a:gradFill>
            <a:gsLst>
              <a:gs pos="0">
                <a:srgbClr val="7F5AAB"/>
              </a:gs>
              <a:gs pos="100000">
                <a:srgbClr val="C7AEED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59" name="Google Shape;1459;p223"/>
          <p:cNvSpPr txBox="1"/>
          <p:nvPr/>
        </p:nvSpPr>
        <p:spPr>
          <a:xfrm>
            <a:off x="568773" y="3512105"/>
            <a:ext cx="2397440" cy="304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63125" tIns="263125" rIns="263125" bIns="2631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7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Protozoa: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95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0" cap="none" spc="0" normalizeH="0" baseline="0" noProof="0" dirty="0" err="1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Ingestive</a:t>
            </a: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(Heterotrophs) Animal-like protists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0" name="Google Shape;1460;p223"/>
          <p:cNvSpPr/>
          <p:nvPr/>
        </p:nvSpPr>
        <p:spPr>
          <a:xfrm>
            <a:off x="3300233" y="1299055"/>
            <a:ext cx="2554564" cy="1872581"/>
          </a:xfrm>
          <a:prstGeom prst="roundRect">
            <a:avLst>
              <a:gd name="adj" fmla="val 10000"/>
            </a:avLst>
          </a:prstGeom>
          <a:blipFill rotWithShape="1">
            <a:blip r:embed="rId5">
              <a:alphaModFix/>
            </a:blip>
            <a:stretch>
              <a:fillRect l="-9999" r="-9999"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1" name="Google Shape;1461;p223"/>
          <p:cNvSpPr/>
          <p:nvPr/>
        </p:nvSpPr>
        <p:spPr>
          <a:xfrm rot="10800000">
            <a:off x="3300233" y="3512105"/>
            <a:ext cx="2554564" cy="3120968"/>
          </a:xfrm>
          <a:prstGeom prst="round2SameRect">
            <a:avLst>
              <a:gd name="adj1" fmla="val 10500"/>
              <a:gd name="adj2" fmla="val 0"/>
            </a:avLst>
          </a:prstGeom>
          <a:gradFill>
            <a:gsLst>
              <a:gs pos="0">
                <a:srgbClr val="485BC0"/>
              </a:gs>
              <a:gs pos="100000">
                <a:srgbClr val="A0AAFE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2" name="Google Shape;1462;p223"/>
          <p:cNvSpPr txBox="1"/>
          <p:nvPr/>
        </p:nvSpPr>
        <p:spPr>
          <a:xfrm>
            <a:off x="3378795" y="3512105"/>
            <a:ext cx="2397440" cy="304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12925" tIns="312925" rIns="312925" bIns="3129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Algae: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54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Photosynthetic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7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(Autotrophs) Plant-like protists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3" name="Google Shape;1463;p223"/>
          <p:cNvSpPr/>
          <p:nvPr/>
        </p:nvSpPr>
        <p:spPr>
          <a:xfrm>
            <a:off x="6110254" y="1299055"/>
            <a:ext cx="2554564" cy="1872581"/>
          </a:xfrm>
          <a:prstGeom prst="roundRect">
            <a:avLst>
              <a:gd name="adj" fmla="val 10000"/>
            </a:avLst>
          </a:prstGeom>
          <a:blipFill rotWithShape="1">
            <a:blip r:embed="rId6">
              <a:alphaModFix/>
            </a:blip>
            <a:stretch>
              <a:fillRect l="-5999" r="-5998"/>
            </a:stretch>
          </a:blip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4" name="Google Shape;1464;p223"/>
          <p:cNvSpPr/>
          <p:nvPr/>
        </p:nvSpPr>
        <p:spPr>
          <a:xfrm rot="10800000">
            <a:off x="6110254" y="3512105"/>
            <a:ext cx="2554564" cy="3120968"/>
          </a:xfrm>
          <a:prstGeom prst="round2SameRect">
            <a:avLst>
              <a:gd name="adj1" fmla="val 10500"/>
              <a:gd name="adj2" fmla="val 0"/>
            </a:avLst>
          </a:prstGeom>
          <a:gradFill>
            <a:gsLst>
              <a:gs pos="0">
                <a:srgbClr val="37B3D7"/>
              </a:gs>
              <a:gs pos="100000">
                <a:srgbClr val="93EAFF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5" name="Google Shape;1465;p223"/>
          <p:cNvSpPr txBox="1"/>
          <p:nvPr/>
        </p:nvSpPr>
        <p:spPr>
          <a:xfrm>
            <a:off x="6188816" y="3512105"/>
            <a:ext cx="2397440" cy="30424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6025" tIns="256025" rIns="256025" bIns="2560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Slime Molds: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26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Absorptive (External Digestion), Fungus-like protists.</a:t>
            </a: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6" name="Google Shape;1466;p223" descr="frog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8069491" y="5994319"/>
            <a:ext cx="840303" cy="7765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7" grpId="0" animBg="1"/>
      <p:bldP spid="1459" grpId="0"/>
      <p:bldP spid="1460" grpId="0" animBg="1"/>
      <p:bldP spid="1462" grpId="0"/>
      <p:bldP spid="1463" grpId="0" animBg="1"/>
      <p:bldP spid="146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2" name="Google Shape;1472;p224"/>
          <p:cNvSpPr txBox="1">
            <a:spLocks noGrp="1"/>
          </p:cNvSpPr>
          <p:nvPr>
            <p:ph type="ctrTitle"/>
          </p:nvPr>
        </p:nvSpPr>
        <p:spPr>
          <a:xfrm>
            <a:off x="685800" y="457200"/>
            <a:ext cx="7772400" cy="173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Algae</a:t>
            </a:r>
            <a:endParaRPr sz="6000" dirty="0">
              <a:solidFill>
                <a:srgbClr val="FFFF00"/>
              </a:solidFill>
            </a:endParaRPr>
          </a:p>
        </p:txBody>
      </p:sp>
      <p:sp>
        <p:nvSpPr>
          <p:cNvPr id="1473" name="Google Shape;1473;p224"/>
          <p:cNvSpPr txBox="1">
            <a:spLocks noGrp="1"/>
          </p:cNvSpPr>
          <p:nvPr>
            <p:ph type="subTitle" idx="1"/>
          </p:nvPr>
        </p:nvSpPr>
        <p:spPr>
          <a:xfrm>
            <a:off x="1371600" y="2095500"/>
            <a:ext cx="6400800" cy="312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4400" dirty="0">
                <a:latin typeface="Comic Sans MS"/>
                <a:ea typeface="Comic Sans MS"/>
                <a:cs typeface="Comic Sans MS"/>
                <a:sym typeface="Comic Sans MS"/>
              </a:rPr>
              <a:t>Plant-like Protists</a:t>
            </a:r>
            <a:endParaRPr dirty="0"/>
          </a:p>
        </p:txBody>
      </p:sp>
      <p:pic>
        <p:nvPicPr>
          <p:cNvPr id="1474" name="Google Shape;1474;p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399" y="3276600"/>
            <a:ext cx="3799317" cy="253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5" name="Google Shape;1475;p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7692" y="3352800"/>
            <a:ext cx="3810000" cy="2543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0" name="Google Shape;1480;p225" descr="algae5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840" y="105846"/>
            <a:ext cx="3998221" cy="2663815"/>
          </a:xfrm>
          <a:prstGeom prst="rect">
            <a:avLst/>
          </a:prstGeom>
          <a:noFill/>
          <a:ln w="2857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81" name="Google Shape;1481;p225"/>
          <p:cNvSpPr/>
          <p:nvPr/>
        </p:nvSpPr>
        <p:spPr>
          <a:xfrm>
            <a:off x="4268819" y="194051"/>
            <a:ext cx="4780368" cy="2628533"/>
          </a:xfrm>
          <a:prstGeom prst="flowChartTerminator">
            <a:avLst/>
          </a:prstGeom>
          <a:solidFill>
            <a:srgbClr val="CCFFCC"/>
          </a:solidFill>
          <a:ln w="571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Algae are a very diverse group of protists.  They range in size from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microscopic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single-celled organisms to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large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multicellular seaweeds.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82" name="Google Shape;1482;p225"/>
          <p:cNvSpPr/>
          <p:nvPr/>
        </p:nvSpPr>
        <p:spPr>
          <a:xfrm>
            <a:off x="176400" y="3223920"/>
            <a:ext cx="3792542" cy="3503189"/>
          </a:xfrm>
          <a:prstGeom prst="trapezoid">
            <a:avLst>
              <a:gd name="adj" fmla="val 25000"/>
            </a:avLst>
          </a:prstGeom>
          <a:solidFill>
            <a:srgbClr val="FDE9D8"/>
          </a:solidFill>
          <a:ln w="5715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All of the algae are </a:t>
            </a:r>
            <a:r>
              <a:rPr lang="en-US" sz="2500" dirty="0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  <a:t>autotrophs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 They are </a:t>
            </a:r>
            <a:r>
              <a:rPr lang="en-US" sz="2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eukaryotic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have </a:t>
            </a:r>
            <a:r>
              <a:rPr lang="en-US" sz="2500" dirty="0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  <a:t>chloroplasts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and make their own food by </a:t>
            </a:r>
            <a:r>
              <a:rPr lang="en-US" sz="25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photosynthesis</a:t>
            </a:r>
            <a:r>
              <a:rPr kumimoji="0" lang="en-US" sz="2500" b="0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endParaRPr kumimoji="0" sz="2500" b="0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3" name="Google Shape;1483;p225" descr="frog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3920" y="2282325"/>
            <a:ext cx="1781612" cy="169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8" name="Google Shape;1488;p2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18071" y="3329754"/>
            <a:ext cx="4931116" cy="3291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3" name="Google Shape;1493;p2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94" name="Google Shape;1494;p226"/>
          <p:cNvSpPr/>
          <p:nvPr/>
        </p:nvSpPr>
        <p:spPr>
          <a:xfrm>
            <a:off x="257429" y="147381"/>
            <a:ext cx="8615360" cy="1938992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38100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unicellular algae are found floating near the surface of the oceans and inland waters.  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lvl="0" algn="ctr"/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Together with small invertebrates, they form the </a:t>
            </a:r>
            <a:r>
              <a:rPr lang="en-US" sz="30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Plankton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the oceans.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96" name="Google Shape;1496;p226" descr="frog2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840659" y="5715734"/>
            <a:ext cx="1381072" cy="983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-0.06018 L 0.00903 -0.06018 C 0.0132 -0.06898 0.01737 -0.07778 0.02188 -0.08611 C 0.02431 -0.09051 0.02726 -0.09398 0.02969 -0.09838 C 0.03507 -0.10787 0.0316 -0.10648 0.03889 -0.11389 C 0.04462 -0.1199 0.05035 -0.12685 0.05695 -0.13125 C 0.05955 -0.13287 0.06233 -0.13426 0.06476 -0.13634 C 0.06632 -0.13773 0.07327 -0.14653 0.07639 -0.14861 C 0.07987 -0.15046 0.08351 -0.15162 0.08681 -0.1537 C 0.12657 -0.17662 0.08612 -0.15602 0.12587 -0.17453 C 0.12935 -0.17615 0.13264 -0.17824 0.13629 -0.17963 C 0.14046 -0.18125 0.1448 -0.18217 0.14914 -0.1831 C 0.16181 -0.18565 0.1731 -0.1868 0.1856 -0.18819 L 0.22448 -0.18657 C 0.23143 -0.18611 0.24202 -0.18449 0.24914 -0.1831 C 0.25226 -0.18264 0.25521 -0.18217 0.25834 -0.18148 C 0.26216 -0.18032 0.26598 -0.1787 0.26997 -0.17801 C 0.29132 -0.17338 0.27518 -0.1787 0.2908 -0.17453 C 0.29757 -0.17268 0.2941 -0.17315 0.29983 -0.17106 C 0.30157 -0.17037 0.3033 -0.1699 0.30504 -0.16921 C 0.30799 -0.1669 0.31112 -0.16481 0.31407 -0.16227 C 0.32275 -0.15509 0.3158 -0.15879 0.32327 -0.15532 C 0.325 -0.1537 0.32657 -0.15185 0.32848 -0.15023 C 0.33264 -0.14653 0.33716 -0.14352 0.34132 -0.13981 C 0.34271 -0.13865 0.3441 -0.13773 0.34532 -0.13634 C 0.34757 -0.13379 0.34948 -0.13055 0.35174 -0.12778 C 0.35799 -0.12037 0.35591 -0.12523 0.36094 -0.11736 C 0.36494 -0.11111 0.3691 -0.10509 0.37257 -0.09838 C 0.37344 -0.09653 0.37414 -0.09467 0.37518 -0.09305 C 0.38733 -0.0743 0.37362 -0.09699 0.3856 -0.08102 C 0.39185 -0.07268 0.38924 -0.0743 0.39341 -0.06713 C 0.39549 -0.06365 0.39775 -0.06041 0.39983 -0.05671 C 0.40087 -0.05509 0.40174 -0.05347 0.40244 -0.05162 C 0.40348 -0.0493 0.40382 -0.04676 0.40504 -0.04467 C 0.40539 -0.04421 0.40591 -0.04467 0.40625 -0.04467 L 0.40122 -0.03935 " pathEditMode="relative" ptsTypes="AAAAAAAAAAAAAAAAAAAAAAAAAAAAAAAAAAAA">
                                      <p:cBhvr>
                                        <p:cTn id="11" dur="2000" fill="hold"/>
                                        <p:tgtEl>
                                          <p:spTgt spid="1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1" name="Google Shape;1501;p227" descr="algae3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2243" y="220636"/>
            <a:ext cx="4557120" cy="3413441"/>
          </a:xfrm>
          <a:prstGeom prst="rect">
            <a:avLst/>
          </a:prstGeom>
          <a:noFill/>
          <a:ln w="38100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02" name="Google Shape;1502;p227" descr="images-1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27785" y="3512855"/>
            <a:ext cx="4900931" cy="3261347"/>
          </a:xfrm>
          <a:prstGeom prst="rect">
            <a:avLst/>
          </a:prstGeom>
          <a:noFill/>
          <a:ln w="38100" cap="flat" cmpd="sng">
            <a:solidFill>
              <a:srgbClr val="E46C0A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03" name="Google Shape;1503;p227"/>
          <p:cNvSpPr/>
          <p:nvPr/>
        </p:nvSpPr>
        <p:spPr>
          <a:xfrm>
            <a:off x="-57077" y="3661332"/>
            <a:ext cx="4184862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Algae are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7E32A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producers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in the food chain.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are responsible for much of the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7E32A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atmospheric oxygen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04" name="Google Shape;1504;p227"/>
          <p:cNvSpPr/>
          <p:nvPr/>
        </p:nvSpPr>
        <p:spPr>
          <a:xfrm>
            <a:off x="4729363" y="-26338"/>
            <a:ext cx="4414637" cy="3539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are classified by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all contain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chlorophyll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but the green chlorophyll may be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masked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by other pigments. 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There are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green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algae,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algae,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brown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algae,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golden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brown, and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yellow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algae.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505" name="Google Shape;1505;p227" descr="frog4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661054" y="5535979"/>
            <a:ext cx="1821891" cy="11995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0" name="Google Shape;1510;p2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1" name="Google Shape;1511;p228"/>
          <p:cNvSpPr/>
          <p:nvPr/>
        </p:nvSpPr>
        <p:spPr>
          <a:xfrm rot="-820335">
            <a:off x="-138797" y="1393781"/>
            <a:ext cx="5377544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600" b="1" i="0" u="none" strike="noStrike" kern="0" cap="none" spc="0" normalizeH="0" baseline="0" noProof="0">
                <a:ln>
                  <a:noFill/>
                </a:ln>
                <a:solidFill>
                  <a:srgbClr val="76923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PLANT KINGDOM</a:t>
            </a:r>
            <a:endParaRPr kumimoji="0" sz="5600" b="1" i="0" u="none" strike="noStrike" kern="0" cap="none" spc="0" normalizeH="0" baseline="0" noProof="0">
              <a:ln>
                <a:noFill/>
              </a:ln>
              <a:solidFill>
                <a:srgbClr val="76923C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12" name="Google Shape;1512;p228" descr="classified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191" y="84665"/>
            <a:ext cx="2243475" cy="1859280"/>
          </a:xfrm>
          <a:prstGeom prst="rect">
            <a:avLst/>
          </a:prstGeom>
          <a:noFill/>
          <a:ln>
            <a:noFill/>
          </a:ln>
        </p:spPr>
      </p:pic>
      <p:sp>
        <p:nvSpPr>
          <p:cNvPr id="1513" name="Google Shape;1513;p228"/>
          <p:cNvSpPr/>
          <p:nvPr/>
        </p:nvSpPr>
        <p:spPr>
          <a:xfrm>
            <a:off x="2771410" y="165868"/>
            <a:ext cx="6220190" cy="83099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the past, the algae were classified as </a:t>
            </a:r>
            <a:r>
              <a:rPr kumimoji="0" lang="en-US" sz="2400" b="0" i="0" u="sng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plants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placed in the Kingdom </a:t>
            </a:r>
            <a:r>
              <a:rPr kumimoji="0" lang="en-US" sz="2400" b="0" i="0" u="sng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Plantae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4" name="Google Shape;1514;p228"/>
          <p:cNvSpPr/>
          <p:nvPr/>
        </p:nvSpPr>
        <p:spPr>
          <a:xfrm>
            <a:off x="4927603" y="1177015"/>
            <a:ext cx="4063997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90180F"/>
                </a:solidFill>
                <a:effectLst/>
                <a:uLnTx/>
                <a:uFillTx/>
                <a:latin typeface="Cambria Math"/>
                <a:ea typeface="Cambria Math"/>
                <a:cs typeface="Cambria Math"/>
                <a:sym typeface="Cambria Math"/>
              </a:rPr>
              <a:t>They are now classified as </a:t>
            </a:r>
            <a:r>
              <a:rPr kumimoji="0" lang="en-US" sz="2400" b="0" i="0" u="sng" strike="noStrike" kern="0" cap="none" spc="0" normalizeH="0" baseline="0" noProof="0">
                <a:ln>
                  <a:noFill/>
                </a:ln>
                <a:solidFill>
                  <a:srgbClr val="07A607"/>
                </a:solidFill>
                <a:effectLst/>
                <a:uLnTx/>
                <a:uFillTx/>
                <a:latin typeface="Cambria Math"/>
                <a:ea typeface="Cambria Math"/>
                <a:cs typeface="Cambria Math"/>
                <a:sym typeface="Cambria Math"/>
              </a:rPr>
              <a:t>Protists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90180F"/>
                </a:solidFill>
                <a:effectLst/>
                <a:uLnTx/>
                <a:uFillTx/>
                <a:latin typeface="Cambria Math"/>
                <a:ea typeface="Cambria Math"/>
                <a:cs typeface="Cambria Math"/>
                <a:sym typeface="Cambria Math"/>
              </a:rPr>
              <a:t> and are no longer a part of the plant kingdom for the following reasons: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6" name="Google Shape;1516;p228"/>
          <p:cNvSpPr/>
          <p:nvPr/>
        </p:nvSpPr>
        <p:spPr>
          <a:xfrm>
            <a:off x="152396" y="2952976"/>
            <a:ext cx="7071362" cy="818126"/>
          </a:xfrm>
          <a:prstGeom prst="roundRect">
            <a:avLst>
              <a:gd name="adj" fmla="val 10000"/>
            </a:avLst>
          </a:prstGeom>
          <a:solidFill>
            <a:srgbClr val="BF504D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7" name="Google Shape;1517;p228"/>
          <p:cNvSpPr txBox="1"/>
          <p:nvPr/>
        </p:nvSpPr>
        <p:spPr>
          <a:xfrm>
            <a:off x="176358" y="2976938"/>
            <a:ext cx="6119408" cy="77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106675" rIns="106675" bIns="1066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Algae LACK the specialized tissues that are found in the true plants.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8" name="Google Shape;1518;p228"/>
          <p:cNvSpPr/>
          <p:nvPr/>
        </p:nvSpPr>
        <p:spPr>
          <a:xfrm>
            <a:off x="744622" y="3919852"/>
            <a:ext cx="7071362" cy="818126"/>
          </a:xfrm>
          <a:prstGeom prst="roundRect">
            <a:avLst>
              <a:gd name="adj" fmla="val 10000"/>
            </a:avLst>
          </a:prstGeom>
          <a:solidFill>
            <a:schemeClr val="accent3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19" name="Google Shape;1519;p228"/>
          <p:cNvSpPr txBox="1"/>
          <p:nvPr/>
        </p:nvSpPr>
        <p:spPr>
          <a:xfrm>
            <a:off x="768584" y="3943814"/>
            <a:ext cx="5899429" cy="77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Algae LACK vascular tissue (xylem and phloem) that is found in the true plants.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0" name="Google Shape;1520;p228"/>
          <p:cNvSpPr/>
          <p:nvPr/>
        </p:nvSpPr>
        <p:spPr>
          <a:xfrm>
            <a:off x="1328009" y="4886729"/>
            <a:ext cx="7071362" cy="818126"/>
          </a:xfrm>
          <a:prstGeom prst="roundRect">
            <a:avLst>
              <a:gd name="adj" fmla="val 10000"/>
            </a:avLst>
          </a:prstGeom>
          <a:solidFill>
            <a:schemeClr val="accent4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1" name="Google Shape;1521;p228"/>
          <p:cNvSpPr txBox="1"/>
          <p:nvPr/>
        </p:nvSpPr>
        <p:spPr>
          <a:xfrm>
            <a:off x="1351971" y="4910691"/>
            <a:ext cx="5908268" cy="77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6675" tIns="106675" rIns="106675" bIns="1066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Algae LACK true roots, stems &amp; leaves.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2" name="Google Shape;1522;p228"/>
          <p:cNvSpPr/>
          <p:nvPr/>
        </p:nvSpPr>
        <p:spPr>
          <a:xfrm>
            <a:off x="1920236" y="5853606"/>
            <a:ext cx="7071362" cy="818126"/>
          </a:xfrm>
          <a:prstGeom prst="roundRect">
            <a:avLst>
              <a:gd name="adj" fmla="val 10000"/>
            </a:avLst>
          </a:prstGeom>
          <a:solidFill>
            <a:srgbClr val="49ACC5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3" name="Google Shape;1523;p228"/>
          <p:cNvSpPr txBox="1"/>
          <p:nvPr/>
        </p:nvSpPr>
        <p:spPr>
          <a:xfrm>
            <a:off x="1944198" y="5877568"/>
            <a:ext cx="5899429" cy="770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Algae form gametes in </a:t>
            </a: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single-celled gametangia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 True plants produced gametes in </a:t>
            </a: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multicellular gametangia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 (Gametangia are “</a:t>
            </a: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gamete chambers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 where </a:t>
            </a:r>
            <a:r>
              <a:rPr kumimoji="0" lang="en-US" sz="1800" b="1" i="0" u="sng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sex cells</a:t>
            </a:r>
            <a:r>
              <a: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are produced.)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p228"/>
          <p:cNvSpPr/>
          <p:nvPr/>
        </p:nvSpPr>
        <p:spPr>
          <a:xfrm>
            <a:off x="6691976" y="3579586"/>
            <a:ext cx="531782" cy="531782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E7CFCF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5" name="Google Shape;1525;p228"/>
          <p:cNvSpPr txBox="1"/>
          <p:nvPr/>
        </p:nvSpPr>
        <p:spPr>
          <a:xfrm>
            <a:off x="6811627" y="3579586"/>
            <a:ext cx="292480" cy="40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6" name="Google Shape;1526;p228"/>
          <p:cNvSpPr/>
          <p:nvPr/>
        </p:nvSpPr>
        <p:spPr>
          <a:xfrm>
            <a:off x="7284202" y="4546463"/>
            <a:ext cx="531782" cy="531782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DDE5D0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7" name="Google Shape;1527;p228"/>
          <p:cNvSpPr txBox="1"/>
          <p:nvPr/>
        </p:nvSpPr>
        <p:spPr>
          <a:xfrm>
            <a:off x="7403853" y="4546463"/>
            <a:ext cx="292480" cy="40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8" name="Google Shape;1528;p228"/>
          <p:cNvSpPr/>
          <p:nvPr/>
        </p:nvSpPr>
        <p:spPr>
          <a:xfrm>
            <a:off x="7867590" y="5513340"/>
            <a:ext cx="531782" cy="531782"/>
          </a:xfrm>
          <a:prstGeom prst="downArrow">
            <a:avLst>
              <a:gd name="adj1" fmla="val 55000"/>
              <a:gd name="adj2" fmla="val 45000"/>
            </a:avLst>
          </a:prstGeom>
          <a:solidFill>
            <a:srgbClr val="D7D1DF">
              <a:alpha val="8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29" name="Google Shape;1529;p228"/>
          <p:cNvSpPr txBox="1"/>
          <p:nvPr/>
        </p:nvSpPr>
        <p:spPr>
          <a:xfrm>
            <a:off x="7987241" y="5513340"/>
            <a:ext cx="292480" cy="400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0475" tIns="30475" rIns="30475" bIns="3047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0" name="Google Shape;1530;p228" descr="x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65201" y="1539868"/>
            <a:ext cx="802424" cy="948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1" name="Google Shape;1531;p228" descr="frog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48251" y="5733376"/>
            <a:ext cx="1356058" cy="1124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2" name="Google Shape;1532;p228" descr="frog9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803124" y="3346469"/>
            <a:ext cx="1241395" cy="1124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6" grpId="0" animBg="1"/>
      <p:bldP spid="1517" grpId="0"/>
      <p:bldP spid="1518" grpId="0" animBg="1"/>
      <p:bldP spid="1519" grpId="0"/>
      <p:bldP spid="1520" grpId="0" animBg="1"/>
      <p:bldP spid="1521" grpId="0"/>
      <p:bldP spid="1522" grpId="0" animBg="1"/>
      <p:bldP spid="1523" grpId="0"/>
      <p:bldP spid="1525" grpId="0"/>
      <p:bldP spid="1527" grpId="0"/>
      <p:bldP spid="15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7" name="Google Shape;1537;p229" descr="algae bac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918796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8" name="Google Shape;1538;p229"/>
          <p:cNvSpPr/>
          <p:nvPr/>
        </p:nvSpPr>
        <p:spPr>
          <a:xfrm>
            <a:off x="98672" y="171778"/>
            <a:ext cx="8992408" cy="954107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2857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Algae are divided and classified into 7 phyla,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the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Pigment Color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: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39" name="Google Shape;1539;p229" descr="Unknown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5019" y="1658269"/>
            <a:ext cx="3829504" cy="2548361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0" name="Google Shape;1540;p229" descr="images-1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22714" y="1368236"/>
            <a:ext cx="2033087" cy="2872139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1" name="Google Shape;1541;p229" descr="frog10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66493" y="3969260"/>
            <a:ext cx="923881" cy="1040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2" name="Google Shape;1542;p229" descr="images-2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99874" y="2423337"/>
            <a:ext cx="2542142" cy="1783293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43" name="Google Shape;1543;p229" descr="images-3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18331" y="4551418"/>
            <a:ext cx="3117790" cy="2147811"/>
          </a:xfrm>
          <a:prstGeom prst="rect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44" name="Google Shape;1544;p229"/>
          <p:cNvSpPr/>
          <p:nvPr/>
        </p:nvSpPr>
        <p:spPr>
          <a:xfrm>
            <a:off x="3471720" y="4772759"/>
            <a:ext cx="5495881" cy="1926470"/>
          </a:xfrm>
          <a:prstGeom prst="rect">
            <a:avLst/>
          </a:prstGeom>
          <a:gradFill>
            <a:gsLst>
              <a:gs pos="0">
                <a:srgbClr val="9FC3FF"/>
              </a:gs>
              <a:gs pos="35000">
                <a:srgbClr val="BDD5FF"/>
              </a:gs>
              <a:gs pos="100000">
                <a:srgbClr val="E4EEFF"/>
              </a:gs>
            </a:gsLst>
            <a:lin ang="16200000" scaled="0"/>
          </a:gradFill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All algae contain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chlorophyll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which is required for photosynthesis.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Some phyla have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accessory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pigments that give them a characteristic 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color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5" name="Google Shape;1545;p229"/>
          <p:cNvSpPr txBox="1"/>
          <p:nvPr/>
        </p:nvSpPr>
        <p:spPr>
          <a:xfrm>
            <a:off x="151592" y="2282208"/>
            <a:ext cx="942072" cy="646331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6" name="Google Shape;1546;p229"/>
          <p:cNvSpPr txBox="1"/>
          <p:nvPr/>
        </p:nvSpPr>
        <p:spPr>
          <a:xfrm>
            <a:off x="3236121" y="1724187"/>
            <a:ext cx="1826484" cy="646331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85665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BROWN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85665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7" name="Google Shape;1547;p229"/>
          <p:cNvSpPr txBox="1"/>
          <p:nvPr/>
        </p:nvSpPr>
        <p:spPr>
          <a:xfrm>
            <a:off x="7141117" y="3276504"/>
            <a:ext cx="1826484" cy="646331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B7AA14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GOLDEN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B7AA14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8" name="Google Shape;1548;p229"/>
          <p:cNvSpPr txBox="1"/>
          <p:nvPr/>
        </p:nvSpPr>
        <p:spPr>
          <a:xfrm>
            <a:off x="299874" y="5863489"/>
            <a:ext cx="1826484" cy="646331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7A60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GREEN</a:t>
            </a:r>
            <a:endParaRPr kumimoji="0" sz="3600" b="0" i="0" u="none" strike="noStrike" kern="0" cap="none" spc="0" normalizeH="0" baseline="0" noProof="0">
              <a:ln>
                <a:noFill/>
              </a:ln>
              <a:solidFill>
                <a:srgbClr val="07A60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230"/>
          <p:cNvSpPr/>
          <p:nvPr/>
        </p:nvSpPr>
        <p:spPr>
          <a:xfrm>
            <a:off x="4125484" y="157131"/>
            <a:ext cx="4801916" cy="830997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5D48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Structure of Algae</a:t>
            </a:r>
            <a:r>
              <a:rPr kumimoji="0" lang="en-US" sz="4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4" name="Google Shape;1554;p230"/>
          <p:cNvSpPr/>
          <p:nvPr/>
        </p:nvSpPr>
        <p:spPr>
          <a:xfrm>
            <a:off x="3852846" y="1294152"/>
            <a:ext cx="4801916" cy="1508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body of an alga is called a “</a:t>
            </a:r>
            <a:r>
              <a:rPr lang="en-US" sz="5400" b="1" dirty="0">
                <a:solidFill>
                  <a:srgbClr val="FF66FF"/>
                </a:solidFill>
                <a:latin typeface="Calibri"/>
                <a:ea typeface="Calibri"/>
                <a:cs typeface="Calibri"/>
                <a:sym typeface="Calibri"/>
              </a:rPr>
              <a:t>Thallus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”. 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5" name="Google Shape;1555;p230" descr="300px-Sargassum_weeds_closeup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1118" y="123673"/>
            <a:ext cx="3810000" cy="2857500"/>
          </a:xfrm>
          <a:prstGeom prst="rect">
            <a:avLst/>
          </a:prstGeom>
          <a:noFill/>
          <a:ln w="28575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57" name="Google Shape;1557;p230"/>
          <p:cNvSpPr/>
          <p:nvPr/>
        </p:nvSpPr>
        <p:spPr>
          <a:xfrm>
            <a:off x="0" y="3108281"/>
            <a:ext cx="9144000" cy="954107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the plant thallus, four types of algae are recognized: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Unicellular, Colonial, Filamentous, and Multicellular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58" name="Google Shape;1558;p230" descr="algae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117" y="4244899"/>
            <a:ext cx="3030253" cy="1841300"/>
          </a:xfrm>
          <a:prstGeom prst="rect">
            <a:avLst/>
          </a:prstGeom>
          <a:noFill/>
          <a:ln w="9525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59" name="Google Shape;1559;p230" descr="dinofagellate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5029" y="4244898"/>
            <a:ext cx="2360392" cy="2458741"/>
          </a:xfrm>
          <a:prstGeom prst="rect">
            <a:avLst/>
          </a:prstGeom>
          <a:noFill/>
          <a:ln w="9525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560" name="Google Shape;1560;p230" descr="images-2.jpe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122684" y="4244899"/>
            <a:ext cx="2828074" cy="1841300"/>
          </a:xfrm>
          <a:prstGeom prst="rect">
            <a:avLst/>
          </a:prstGeom>
          <a:noFill/>
          <a:ln w="9525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561" name="Google Shape;1561;p230"/>
          <p:cNvSpPr txBox="1"/>
          <p:nvPr/>
        </p:nvSpPr>
        <p:spPr>
          <a:xfrm>
            <a:off x="3827829" y="6180419"/>
            <a:ext cx="17816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90180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unicellular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90180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2" name="Google Shape;1562;p230"/>
          <p:cNvSpPr txBox="1"/>
          <p:nvPr/>
        </p:nvSpPr>
        <p:spPr>
          <a:xfrm>
            <a:off x="6873149" y="5997994"/>
            <a:ext cx="178161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90180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colonial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90180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3" name="Google Shape;1563;p230"/>
          <p:cNvSpPr txBox="1"/>
          <p:nvPr/>
        </p:nvSpPr>
        <p:spPr>
          <a:xfrm>
            <a:off x="646318" y="6009264"/>
            <a:ext cx="252505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90180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filamentous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90180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4" name="Google Shape;1564;p230"/>
          <p:cNvSpPr txBox="1"/>
          <p:nvPr/>
        </p:nvSpPr>
        <p:spPr>
          <a:xfrm>
            <a:off x="141119" y="2457953"/>
            <a:ext cx="2046210" cy="523220"/>
          </a:xfrm>
          <a:prstGeom prst="rect">
            <a:avLst/>
          </a:prstGeom>
          <a:gradFill>
            <a:gsLst>
              <a:gs pos="0">
                <a:srgbClr val="BABABA"/>
              </a:gs>
              <a:gs pos="35000">
                <a:srgbClr val="CFCFCF"/>
              </a:gs>
              <a:gs pos="100000">
                <a:srgbClr val="EDEDED"/>
              </a:gs>
            </a:gsLst>
            <a:lin ang="16200000" scaled="0"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multicellular</a:t>
            </a:r>
            <a:endParaRPr kumimoji="0" sz="28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231"/>
          <p:cNvSpPr txBox="1">
            <a:spLocks noGrp="1"/>
          </p:cNvSpPr>
          <p:nvPr>
            <p:ph type="title"/>
          </p:nvPr>
        </p:nvSpPr>
        <p:spPr>
          <a:xfrm>
            <a:off x="457200" y="152401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Types of Algae</a:t>
            </a:r>
            <a:endParaRPr sz="4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71" name="Google Shape;1571;p231"/>
          <p:cNvSpPr txBox="1">
            <a:spLocks noGrp="1"/>
          </p:cNvSpPr>
          <p:nvPr>
            <p:ph type="body" idx="1"/>
          </p:nvPr>
        </p:nvSpPr>
        <p:spPr>
          <a:xfrm>
            <a:off x="228600" y="1295400"/>
            <a:ext cx="41910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D6"/>
              </a:buClr>
              <a:buSzPts val="1800"/>
              <a:buChar char="●"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Unicellular: 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mostly </a:t>
            </a:r>
            <a:r>
              <a:rPr lang="en-US" sz="32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Phytoplankton</a:t>
            </a:r>
            <a:endParaRPr dirty="0"/>
          </a:p>
          <a:p>
            <a:pPr marL="342900" lvl="0" indent="-2413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4BD6"/>
              </a:buClr>
              <a:buSzPts val="1600"/>
              <a:buNone/>
            </a:pPr>
            <a:endParaRPr sz="32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4BD6"/>
              </a:buClr>
              <a:buSzPts val="1800"/>
              <a:buChar char="●"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Colonial: 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Groups of individual algal cells that function together in a coordinated way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4BD6"/>
              </a:buClr>
              <a:buSzPts val="1600"/>
              <a:buChar char="●"/>
            </a:pPr>
            <a:r>
              <a:rPr lang="en-US" sz="3200" i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Volvox</a:t>
            </a:r>
            <a:endParaRPr dirty="0"/>
          </a:p>
          <a:p>
            <a:pPr marL="342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BD6"/>
              </a:buClr>
              <a:buSzPts val="2000"/>
              <a:buNone/>
            </a:pPr>
            <a:endParaRPr sz="4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72" name="Google Shape;1572;p231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933330" y="1031875"/>
            <a:ext cx="2190750" cy="219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2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3581400"/>
            <a:ext cx="3733800" cy="28721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232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865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Types of Algae</a:t>
            </a:r>
            <a:endParaRPr sz="4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80" name="Google Shape;1580;p232"/>
          <p:cNvSpPr txBox="1">
            <a:spLocks noGrp="1"/>
          </p:cNvSpPr>
          <p:nvPr>
            <p:ph type="body" idx="1"/>
          </p:nvPr>
        </p:nvSpPr>
        <p:spPr>
          <a:xfrm>
            <a:off x="381000" y="1143000"/>
            <a:ext cx="4038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BD6"/>
              </a:buClr>
              <a:buSzPts val="1800"/>
              <a:buChar char="●"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Filamentous: 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Body made of rows of algal cells linked together end to end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4BD6"/>
              </a:buClr>
              <a:buSzPts val="1400"/>
              <a:buChar char="●"/>
            </a:pPr>
            <a:r>
              <a:rPr lang="en-US" sz="2800" i="1" dirty="0" err="1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Spyrogyra</a:t>
            </a:r>
            <a:endParaRPr dirty="0"/>
          </a:p>
          <a:p>
            <a:pPr marL="457200" lvl="1" indent="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4BD6"/>
              </a:buClr>
              <a:buSzPts val="1400"/>
              <a:buNone/>
            </a:pPr>
            <a:endParaRPr sz="2800" i="1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004BD6"/>
              </a:buClr>
              <a:buSzPts val="1800"/>
              <a:buChar char="●"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Multicellular: 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Large, complex thallus </a:t>
            </a:r>
            <a:endParaRPr dirty="0"/>
          </a:p>
          <a:p>
            <a:pPr marL="742950" lvl="1" indent="-2857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004BD6"/>
              </a:buClr>
              <a:buSzPts val="1400"/>
              <a:buChar char="●"/>
            </a:pPr>
            <a:r>
              <a:rPr lang="en-US" sz="2800" i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Ulva </a:t>
            </a:r>
            <a:r>
              <a:rPr lang="en-US" sz="28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(sea lettuce</a:t>
            </a:r>
            <a:r>
              <a:rPr lang="en-US" sz="24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dirty="0"/>
          </a:p>
          <a:p>
            <a:pPr marL="342900" lvl="0" indent="-215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4BD6"/>
              </a:buClr>
              <a:buSzPts val="2000"/>
              <a:buNone/>
            </a:pPr>
            <a:endParaRPr sz="4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81" name="Google Shape;1581;p232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219200"/>
            <a:ext cx="3352800" cy="206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2" name="Google Shape;1582;p2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3657600"/>
            <a:ext cx="3759200" cy="281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8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8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85"/>
          <p:cNvSpPr txBox="1">
            <a:spLocks noGrp="1"/>
          </p:cNvSpPr>
          <p:nvPr>
            <p:ph type="subTitle" idx="1"/>
          </p:nvPr>
        </p:nvSpPr>
        <p:spPr>
          <a:xfrm>
            <a:off x="688770" y="2812981"/>
            <a:ext cx="7766462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omic Sans MS"/>
              <a:buNone/>
            </a:pPr>
            <a:r>
              <a:rPr lang="en-US" sz="4000" b="1" dirty="0">
                <a:solidFill>
                  <a:srgbClr val="FFFF00"/>
                </a:solidFill>
              </a:rPr>
              <a:t>Bacteria, Protists, Fungi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ts val="4000"/>
              <a:buFont typeface="Comic Sans MS"/>
              <a:buNone/>
            </a:pPr>
            <a:r>
              <a:rPr lang="en-US" sz="4000" b="1" dirty="0">
                <a:solidFill>
                  <a:srgbClr val="FFFF00"/>
                </a:solidFill>
              </a:rPr>
              <a:t>Chapters 21-23</a:t>
            </a: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4F2173-4068-C2DA-4EBD-293506489E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809" r="26271"/>
          <a:stretch/>
        </p:blipFill>
        <p:spPr>
          <a:xfrm>
            <a:off x="1485900" y="4138094"/>
            <a:ext cx="6172200" cy="27199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5DE334-813A-0EB6-8ED6-4C9F1D2A0A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32" y="432536"/>
            <a:ext cx="3782445" cy="23575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5D66D5-31DF-2259-D34A-00277409F1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5725" y="578115"/>
            <a:ext cx="2980726" cy="2066393"/>
          </a:xfrm>
          <a:prstGeom prst="rect">
            <a:avLst/>
          </a:prstGeom>
        </p:spPr>
      </p:pic>
    </p:spTree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p233"/>
          <p:cNvSpPr txBox="1">
            <a:spLocks noGrp="1"/>
          </p:cNvSpPr>
          <p:nvPr>
            <p:ph type="ctrTitle"/>
          </p:nvPr>
        </p:nvSpPr>
        <p:spPr>
          <a:xfrm>
            <a:off x="723900" y="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sng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Phyla of Algae</a:t>
            </a:r>
            <a:endParaRPr dirty="0"/>
          </a:p>
        </p:txBody>
      </p:sp>
      <p:sp>
        <p:nvSpPr>
          <p:cNvPr id="1589" name="Google Shape;1589;p233"/>
          <p:cNvSpPr txBox="1">
            <a:spLocks noGrp="1"/>
          </p:cNvSpPr>
          <p:nvPr>
            <p:ph type="subTitle" idx="1"/>
          </p:nvPr>
        </p:nvSpPr>
        <p:spPr>
          <a:xfrm>
            <a:off x="266700" y="1026231"/>
            <a:ext cx="8610600" cy="5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GREEN algae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Exhibit all 4 types of algae</a:t>
            </a:r>
            <a:endParaRPr sz="2400" dirty="0"/>
          </a:p>
          <a:p>
            <a:pPr marL="742950" lvl="1" indent="-28575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“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Closest relative to land plants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”</a:t>
            </a:r>
            <a:endParaRPr sz="2400" dirty="0"/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rgbClr val="FFFFCC"/>
              </a:buClr>
              <a:buSzPts val="2400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BROWN algae: </a:t>
            </a:r>
            <a:endParaRPr dirty="0">
              <a:solidFill>
                <a:schemeClr val="tx2">
                  <a:lumMod val="50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Comic Sans MS"/>
              <a:buChar char="●"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Seaweed or Kelp</a:t>
            </a:r>
            <a:endParaRPr sz="2400" dirty="0"/>
          </a:p>
          <a:p>
            <a:pPr marL="742950" lvl="1" indent="-28575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Comic Sans MS"/>
              <a:buChar char="●"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Many are edible</a:t>
            </a:r>
            <a:endParaRPr sz="2400" dirty="0"/>
          </a:p>
          <a:p>
            <a:pPr marL="742950" lvl="1" indent="-28575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Comic Sans MS"/>
              <a:buChar char="●"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Used to thicken processed foods: Pudding, ice cream, salad dressing, etc.</a:t>
            </a:r>
            <a:endParaRPr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1800"/>
              </a:spcBef>
              <a:spcAft>
                <a:spcPts val="0"/>
              </a:spcAft>
              <a:buClr>
                <a:srgbClr val="FFFFCC"/>
              </a:buClr>
              <a:buSzPts val="2400"/>
            </a:pP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RED algae:</a:t>
            </a:r>
            <a:endParaRPr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Comic Sans MS"/>
              <a:buChar char="●"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Seaweed or Kelp</a:t>
            </a:r>
            <a:endParaRPr sz="2400" dirty="0"/>
          </a:p>
          <a:p>
            <a:pPr marL="742950" lvl="1" indent="-285750" algn="l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B2B2B2"/>
              </a:buClr>
              <a:buSzPts val="2400"/>
              <a:buFont typeface="Comic Sans MS"/>
              <a:buChar char="●"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Source of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Agar</a:t>
            </a: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, used for culturing bacteria and other microbes</a:t>
            </a:r>
            <a:endParaRPr sz="22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  <a:buFont typeface="Comic Sans MS"/>
              <a:buNone/>
            </a:pPr>
            <a:endParaRPr sz="2800" i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8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8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Google Shape;1595;p234"/>
          <p:cNvSpPr txBox="1">
            <a:spLocks noGrp="1"/>
          </p:cNvSpPr>
          <p:nvPr>
            <p:ph type="ctrTitle"/>
          </p:nvPr>
        </p:nvSpPr>
        <p:spPr>
          <a:xfrm>
            <a:off x="685800" y="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u="sng" dirty="0">
                <a:solidFill>
                  <a:srgbClr val="FF66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Phyla of Algae</a:t>
            </a:r>
            <a:endParaRPr dirty="0">
              <a:solidFill>
                <a:srgbClr val="FF66FF"/>
              </a:solidFill>
            </a:endParaRPr>
          </a:p>
        </p:txBody>
      </p:sp>
      <p:sp>
        <p:nvSpPr>
          <p:cNvPr id="1596" name="Google Shape;1596;p234"/>
          <p:cNvSpPr txBox="1">
            <a:spLocks noGrp="1"/>
          </p:cNvSpPr>
          <p:nvPr>
            <p:ph type="subTitle" idx="1"/>
          </p:nvPr>
        </p:nvSpPr>
        <p:spPr>
          <a:xfrm>
            <a:off x="266700" y="762000"/>
            <a:ext cx="8610600" cy="609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2100"/>
            </a:pPr>
            <a:r>
              <a:rPr lang="en-US" sz="28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Diatoms:</a:t>
            </a:r>
            <a:endParaRPr sz="28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100"/>
              <a:buFont typeface="Comic Sans MS"/>
              <a:buChar char="●"/>
            </a:pP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Most abundant algae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100"/>
              <a:buFont typeface="Comic Sans MS"/>
              <a:buChar char="●"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Cell walls made of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Silica</a:t>
            </a: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, which is the primary component of glass</a:t>
            </a:r>
            <a:endParaRPr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</a:pPr>
            <a:endParaRPr lang="en-US" sz="1800" b="1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</a:pPr>
            <a:r>
              <a:rPr lang="en-US" sz="2800" b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Dinoflagellates:</a:t>
            </a:r>
            <a:endParaRPr sz="2800" b="1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100"/>
              <a:buFont typeface="Comic Sans MS"/>
              <a:buChar char="●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Some emit their own light (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Bioluminescence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)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B2B2B2"/>
              </a:buClr>
              <a:buSzPts val="2100"/>
              <a:buFont typeface="Comic Sans MS"/>
              <a:buChar char="●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Severe bloom causes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Red Tide</a:t>
            </a:r>
            <a:endParaRPr dirty="0"/>
          </a:p>
          <a:p>
            <a:pPr marL="0" lvl="0" indent="-1333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  <a:buFont typeface="Comic Sans MS"/>
              <a:buChar char="●"/>
            </a:pPr>
            <a:endParaRPr lang="en-US" sz="18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</a:pPr>
            <a:r>
              <a:rPr lang="en-US" sz="28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Golden Algae</a:t>
            </a:r>
            <a:endParaRPr sz="2800" b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</a:pPr>
            <a:endParaRPr lang="en-US" sz="1800" dirty="0">
              <a:solidFill>
                <a:srgbClr val="00B05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</a:pPr>
            <a:r>
              <a:rPr lang="en-US" sz="2800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Euglenoids</a:t>
            </a:r>
            <a:r>
              <a:rPr lang="en-US" sz="28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  <a:buFont typeface="Comic Sans MS"/>
              <a:buChar char="●"/>
            </a:pPr>
            <a:r>
              <a:rPr lang="en-US" i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Euglena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  <a:buFont typeface="Comic Sans MS"/>
              <a:buChar char="●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Plant-like and Animal-Like characteristics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  <a:buFont typeface="Comic Sans MS"/>
              <a:buChar char="●"/>
            </a:pP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Contractile vacuole </a:t>
            </a: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eliminate excess water</a:t>
            </a:r>
            <a:endParaRPr dirty="0"/>
          </a:p>
          <a:p>
            <a:pPr marL="457200" lvl="1" indent="0" algn="l" rtl="0">
              <a:lnSpc>
                <a:spcPct val="80000"/>
              </a:lnSpc>
              <a:spcBef>
                <a:spcPts val="440"/>
              </a:spcBef>
              <a:spcAft>
                <a:spcPts val="0"/>
              </a:spcAft>
              <a:buClr>
                <a:srgbClr val="B2B2B2"/>
              </a:buClr>
              <a:buSzPts val="1650"/>
              <a:buNone/>
            </a:pPr>
            <a:endParaRPr sz="22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80000"/>
              </a:lnSpc>
              <a:spcBef>
                <a:spcPts val="560"/>
              </a:spcBef>
              <a:spcAft>
                <a:spcPts val="0"/>
              </a:spcAft>
              <a:buClr>
                <a:srgbClr val="FFFFCC"/>
              </a:buClr>
              <a:buSzPts val="2100"/>
              <a:buFont typeface="Comic Sans MS"/>
              <a:buNone/>
            </a:pPr>
            <a:endParaRPr sz="2800" i="1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9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9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9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9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9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9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9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9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1" name="Google Shape;1601;p2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2" name="Google Shape;1602;p235"/>
          <p:cNvSpPr/>
          <p:nvPr/>
        </p:nvSpPr>
        <p:spPr>
          <a:xfrm>
            <a:off x="188268" y="213268"/>
            <a:ext cx="3074496" cy="584775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Green Algae 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5D8F1"/>
        </a:solidFill>
        <a:effectLst/>
      </p:bgPr>
    </p:bg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" name="Google Shape;1607;p236" descr="images-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012" y="203363"/>
            <a:ext cx="4110505" cy="269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8" name="Google Shape;1608;p236" descr="images-4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6013" y="3106485"/>
            <a:ext cx="4110505" cy="359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9" name="Google Shape;1609;p236" descr="images-2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22909" y="1143000"/>
            <a:ext cx="436752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0" name="Google Shape;1610;p236"/>
          <p:cNvSpPr/>
          <p:nvPr/>
        </p:nvSpPr>
        <p:spPr>
          <a:xfrm>
            <a:off x="5097399" y="234739"/>
            <a:ext cx="3156633" cy="584775"/>
          </a:xfrm>
          <a:prstGeom prst="rect">
            <a:avLst/>
          </a:prstGeom>
          <a:gradFill>
            <a:gsLst>
              <a:gs pos="0">
                <a:srgbClr val="DAFEA4"/>
              </a:gs>
              <a:gs pos="35000">
                <a:srgbClr val="E3FEBF"/>
              </a:gs>
              <a:gs pos="100000">
                <a:srgbClr val="F4FEE6"/>
              </a:gs>
            </a:gsLst>
            <a:lin ang="16200000" scaled="0"/>
          </a:gradFill>
          <a:ln w="9525" cap="flat" cmpd="sng">
            <a:solidFill>
              <a:srgbClr val="97B853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Brown Algae 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11" name="Google Shape;1611;p236" descr="images-2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19811" y="3962400"/>
            <a:ext cx="3218540" cy="24107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6" name="Google Shape;1616;p2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7" name="Google Shape;1617;p237" descr="images-3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65305" y="620422"/>
            <a:ext cx="2390482" cy="3154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8" name="Google Shape;1618;p237" descr="Unknown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6891" y="3418635"/>
            <a:ext cx="3835508" cy="2989884"/>
          </a:xfrm>
          <a:prstGeom prst="rect">
            <a:avLst/>
          </a:prstGeom>
          <a:noFill/>
          <a:ln>
            <a:noFill/>
          </a:ln>
        </p:spPr>
      </p:pic>
      <p:sp>
        <p:nvSpPr>
          <p:cNvPr id="1619" name="Google Shape;1619;p237"/>
          <p:cNvSpPr/>
          <p:nvPr/>
        </p:nvSpPr>
        <p:spPr>
          <a:xfrm>
            <a:off x="4572000" y="1326067"/>
            <a:ext cx="3920399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9E3CC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Brown Algae are the most </a:t>
            </a:r>
            <a:r>
              <a:rPr kumimoji="0" lang="en-US" sz="3200" b="0" i="0" u="sng" strike="noStrike" kern="0" cap="none" spc="0" normalizeH="0" baseline="0" noProof="0">
                <a:ln>
                  <a:noFill/>
                </a:ln>
                <a:solidFill>
                  <a:srgbClr val="9E3CC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9E3CC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all algae.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0" name="Google Shape;1620;p237"/>
          <p:cNvSpPr/>
          <p:nvPr/>
        </p:nvSpPr>
        <p:spPr>
          <a:xfrm>
            <a:off x="1615690" y="3829123"/>
            <a:ext cx="2956310" cy="2677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posses specialized </a:t>
            </a:r>
            <a:r>
              <a:rPr kumimoji="0" lang="en-US" sz="2800" b="0" i="0" u="sng" strike="noStrike" kern="0" cap="none" spc="0" normalizeH="0" baseline="0" noProof="0">
                <a:ln>
                  <a:noFill/>
                </a:ln>
                <a:solidFill>
                  <a:srgbClr val="9E3CC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tissues and organs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that resemble those found in </a:t>
            </a:r>
            <a:r>
              <a:rPr kumimoji="0" lang="en-US" sz="2800" b="0" i="0" u="sng" strike="noStrike" kern="0" cap="none" spc="0" normalizeH="0" baseline="0" noProof="0">
                <a:ln>
                  <a:noFill/>
                </a:ln>
                <a:solidFill>
                  <a:srgbClr val="9E3CC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true plants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9E3CCB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5" name="Google Shape;1625;p238" descr="images-2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033" y="236565"/>
            <a:ext cx="4890941" cy="4279573"/>
          </a:xfrm>
          <a:prstGeom prst="rect">
            <a:avLst/>
          </a:prstGeom>
          <a:noFill/>
          <a:ln>
            <a:noFill/>
          </a:ln>
        </p:spPr>
      </p:pic>
      <p:sp>
        <p:nvSpPr>
          <p:cNvPr id="1626" name="Google Shape;1626;p238"/>
          <p:cNvSpPr/>
          <p:nvPr/>
        </p:nvSpPr>
        <p:spPr>
          <a:xfrm>
            <a:off x="5060348" y="1"/>
            <a:ext cx="4083652" cy="6766464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body of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Brown Algae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consists of three general regions: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8788" marR="0" lvl="0" indent="-4587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a)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Holdfast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– a root like structure that anchors the algae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8788" marR="0" lvl="0" indent="-4587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b)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Stipe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– a stem like structure that supports the leaf like structure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8788" marR="0" lvl="0" indent="-45878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c)  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Blade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– a leaf like structure that is the photosynthetic surface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27" name="Google Shape;1627;p238"/>
          <p:cNvSpPr/>
          <p:nvPr/>
        </p:nvSpPr>
        <p:spPr>
          <a:xfrm>
            <a:off x="169407" y="4896210"/>
            <a:ext cx="4782603" cy="1862048"/>
          </a:xfrm>
          <a:prstGeom prst="rect">
            <a:avLst/>
          </a:prstGeom>
          <a:solidFill>
            <a:schemeClr val="accent4"/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63600" marR="0" lvl="0" indent="-863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3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NOTE: </a:t>
            </a:r>
            <a:endParaRPr kumimoji="0" sz="23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34963" marR="0" lvl="0" indent="-334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AutoNum type="arabicPeriod"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True roots, stems and leaves must contain vascular tissue (xylem and phloem).  </a:t>
            </a:r>
            <a:endParaRPr kumimoji="0" sz="23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334963" marR="0" lvl="0" indent="-3349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300"/>
              <a:buFont typeface="Calibri"/>
              <a:buAutoNum type="arabicPeriod"/>
              <a:tabLst/>
              <a:defRPr/>
            </a:pPr>
            <a:r>
              <a:rPr kumimoji="0" lang="en-US" sz="23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algae have no vascular tissue.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3" name="Google Shape;1633;p239" descr="Botryogloss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0200" y="0"/>
            <a:ext cx="539273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4" name="Google Shape;1634;p239"/>
          <p:cNvSpPr txBox="1"/>
          <p:nvPr/>
        </p:nvSpPr>
        <p:spPr>
          <a:xfrm>
            <a:off x="7086600" y="1447800"/>
            <a:ext cx="1931988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Red Algae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" name="Google Shape;1640;p240" descr="diatomdiversesm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38200"/>
            <a:ext cx="9144000" cy="502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1" name="Google Shape;1641;p240"/>
          <p:cNvSpPr txBox="1"/>
          <p:nvPr/>
        </p:nvSpPr>
        <p:spPr>
          <a:xfrm>
            <a:off x="3793331" y="314325"/>
            <a:ext cx="1557338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Diatoms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4F13"/>
        </a:soli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6" name="Google Shape;1646;p241" descr="120px-Red_tide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0266" y="2967568"/>
            <a:ext cx="3454400" cy="2552701"/>
          </a:xfrm>
          <a:prstGeom prst="rect">
            <a:avLst/>
          </a:prstGeom>
          <a:noFill/>
          <a:ln w="9525" cap="flat" cmpd="sng">
            <a:solidFill>
              <a:srgbClr val="EAF1DD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7" name="Google Shape;1647;p241"/>
          <p:cNvSpPr/>
          <p:nvPr/>
        </p:nvSpPr>
        <p:spPr>
          <a:xfrm>
            <a:off x="123591" y="65507"/>
            <a:ext cx="5384800" cy="4031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AF1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Some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Dinoflagellates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AF1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bloom in the ocean and create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 tides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AF1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EAF1D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AF1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have an abundance of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carotenoids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AF1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turning the water a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reddish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AF1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color.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EAF1DD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AF1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produce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toxins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AF1DD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which can kill fish and invertebrates in the area.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8" name="Google Shape;1648;p241"/>
          <p:cNvSpPr/>
          <p:nvPr/>
        </p:nvSpPr>
        <p:spPr>
          <a:xfrm>
            <a:off x="4030132" y="5473472"/>
            <a:ext cx="50292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Some species can produce </a:t>
            </a:r>
            <a:r>
              <a:rPr kumimoji="0" lang="en-US" sz="2400" b="0" i="0" u="sng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bioluminescence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a display of light that can be seen at night.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 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49" name="Google Shape;1649;p241" descr="images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9087" y="4530135"/>
            <a:ext cx="3348640" cy="2327865"/>
          </a:xfrm>
          <a:prstGeom prst="rect">
            <a:avLst/>
          </a:prstGeom>
          <a:noFill/>
          <a:ln w="9525" cap="flat" cmpd="sng">
            <a:solidFill>
              <a:srgbClr val="EBF1D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50" name="Google Shape;1650;p241" descr="images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20266" y="134336"/>
            <a:ext cx="3454400" cy="2669273"/>
          </a:xfrm>
          <a:prstGeom prst="rect">
            <a:avLst/>
          </a:prstGeom>
          <a:noFill/>
          <a:ln w="9525" cap="flat" cmpd="sng">
            <a:solidFill>
              <a:srgbClr val="EBF1DE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5" name="Google Shape;1655;p2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6" name="Google Shape;1656;p242"/>
          <p:cNvSpPr/>
          <p:nvPr/>
        </p:nvSpPr>
        <p:spPr>
          <a:xfrm>
            <a:off x="558799" y="362637"/>
            <a:ext cx="8043333" cy="1200329"/>
          </a:xfrm>
          <a:prstGeom prst="rect">
            <a:avLst/>
          </a:prstGeom>
          <a:solidFill>
            <a:schemeClr val="accent5"/>
          </a:solidFill>
          <a:ln w="25400" cap="flat" cmpd="sng">
            <a:solidFill>
              <a:srgbClr val="367D9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Euglenoids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have both plant and animal characteristics: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657" name="Google Shape;1657;p242"/>
          <p:cNvCxnSpPr/>
          <p:nvPr/>
        </p:nvCxnSpPr>
        <p:spPr>
          <a:xfrm>
            <a:off x="4572000" y="1794934"/>
            <a:ext cx="0" cy="5029200"/>
          </a:xfrm>
          <a:prstGeom prst="straightConnector1">
            <a:avLst/>
          </a:prstGeom>
          <a:noFill/>
          <a:ln w="57150" cap="flat" cmpd="sng">
            <a:solidFill>
              <a:srgbClr val="99FF0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</p:cxnSp>
      <p:sp>
        <p:nvSpPr>
          <p:cNvPr id="1658" name="Google Shape;1658;p242"/>
          <p:cNvSpPr/>
          <p:nvPr/>
        </p:nvSpPr>
        <p:spPr>
          <a:xfrm>
            <a:off x="258871" y="2025134"/>
            <a:ext cx="3991396" cy="461665"/>
          </a:xfrm>
          <a:prstGeom prst="rect">
            <a:avLst/>
          </a:prstGeom>
          <a:gradFill>
            <a:gsLst>
              <a:gs pos="0">
                <a:srgbClr val="FF932B"/>
              </a:gs>
              <a:gs pos="100000">
                <a:srgbClr val="FFB673"/>
              </a:gs>
            </a:gsLst>
            <a:lin ang="16200000" scaled="0"/>
          </a:gradFill>
          <a:ln w="9525" cap="flat" cmpd="sng">
            <a:solidFill>
              <a:srgbClr val="F5913F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Animal – like Characteristics: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59" name="Google Shape;1659;p242"/>
          <p:cNvSpPr/>
          <p:nvPr/>
        </p:nvSpPr>
        <p:spPr>
          <a:xfrm>
            <a:off x="258871" y="2690336"/>
            <a:ext cx="4109929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0" marR="0" lvl="0" indent="-508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B6DDE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a)	They are highly motile and move with a flagella.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08000" marR="0" lvl="0" indent="-508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DB5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b) 	They can take in food through the cell membrane.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508000" marR="0" lvl="0" indent="-5080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E9ECA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c) 	There is no cell wall.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0" name="Google Shape;1660;p242"/>
          <p:cNvSpPr/>
          <p:nvPr/>
        </p:nvSpPr>
        <p:spPr>
          <a:xfrm>
            <a:off x="4763138" y="2025134"/>
            <a:ext cx="3991396" cy="461665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rgbClr val="71884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Plant – like Characteristics: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61" name="Google Shape;1661;p242"/>
          <p:cNvSpPr/>
          <p:nvPr/>
        </p:nvSpPr>
        <p:spPr>
          <a:xfrm>
            <a:off x="4775201" y="3113288"/>
            <a:ext cx="4143792" cy="1588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indent="6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have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chloroplasts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carry out photosynthesis.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62" name="Google Shape;1662;p242" descr="Unknown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27597" y="4910666"/>
            <a:ext cx="3911601" cy="17384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1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1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6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217"/>
          <p:cNvSpPr txBox="1">
            <a:spLocks noGrp="1"/>
          </p:cNvSpPr>
          <p:nvPr>
            <p:ph type="ctrTitle"/>
          </p:nvPr>
        </p:nvSpPr>
        <p:spPr>
          <a:xfrm>
            <a:off x="685798" y="61939"/>
            <a:ext cx="7772400" cy="15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Kingdom Protista</a:t>
            </a:r>
            <a:endParaRPr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397" name="Google Shape;1397;p2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974" y="1476342"/>
            <a:ext cx="4648200" cy="404777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11DA074-98A2-A085-F1E8-9FADDF0E728A}"/>
              </a:ext>
            </a:extLst>
          </p:cNvPr>
          <p:cNvSpPr txBox="1"/>
          <p:nvPr/>
        </p:nvSpPr>
        <p:spPr>
          <a:xfrm>
            <a:off x="5265174" y="3032092"/>
            <a:ext cx="28441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Chapter 22 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6825CC-31BF-C664-1BE9-4C3800CACBC5}"/>
              </a:ext>
            </a:extLst>
          </p:cNvPr>
          <p:cNvSpPr txBox="1"/>
          <p:nvPr/>
        </p:nvSpPr>
        <p:spPr>
          <a:xfrm>
            <a:off x="1868129" y="5676256"/>
            <a:ext cx="5427406" cy="914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</a:pPr>
            <a:r>
              <a:rPr lang="en-US" sz="2400" u="sng" dirty="0">
                <a:solidFill>
                  <a:srgbClr val="FF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https://somup.com/c3j6qEu7Xf</a:t>
            </a:r>
            <a:r>
              <a:rPr lang="en-US" sz="2400" dirty="0">
                <a:solidFill>
                  <a:srgbClr val="FF66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Bacteria Protists Fungi Lab (14:44)</a:t>
            </a:r>
            <a:endParaRPr lang="en-US" sz="3600" dirty="0">
              <a:solidFill>
                <a:srgbClr val="FF66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8" name="Google Shape;1668;p243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Reproduction in </a:t>
            </a:r>
            <a:r>
              <a:rPr lang="en-US" sz="3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Multicellular</a:t>
            </a:r>
            <a:r>
              <a:rPr lang="en-US" sz="36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Algae</a:t>
            </a: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69" name="Google Shape;1669;p243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8686800" cy="5486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Ex. </a:t>
            </a:r>
            <a:r>
              <a:rPr lang="en-US" sz="3600" i="1" dirty="0">
                <a:solidFill>
                  <a:srgbClr val="00B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Ulva</a:t>
            </a:r>
            <a:r>
              <a:rPr lang="en-US" sz="36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(Sea Lettuce)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40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Alternation of Generations</a:t>
            </a: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</a:p>
          <a:p>
            <a:pPr marL="344488" lvl="0" indent="0" algn="l" rtl="0">
              <a:spcBef>
                <a:spcPts val="1800"/>
              </a:spcBef>
              <a:spcAft>
                <a:spcPts val="0"/>
              </a:spcAft>
              <a:buSzPts val="2700"/>
              <a:buNone/>
            </a:pP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Life cycle in which the organism exists in the 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2400"/>
              <a:buChar char="●"/>
            </a:pPr>
            <a:r>
              <a:rPr lang="en-US" sz="32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Haploid state (n) 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in one generation: 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Gametophyte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2400"/>
              <a:buChar char="●"/>
            </a:pP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 and in the </a:t>
            </a:r>
            <a:r>
              <a:rPr lang="en-US" sz="32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Diploid state (2n)</a:t>
            </a:r>
            <a:r>
              <a:rPr lang="en-US" sz="3200" dirty="0">
                <a:latin typeface="Comic Sans MS"/>
                <a:ea typeface="Comic Sans MS"/>
                <a:cs typeface="Comic Sans MS"/>
                <a:sym typeface="Comic Sans MS"/>
              </a:rPr>
              <a:t> on the next generation: </a:t>
            </a:r>
            <a:r>
              <a:rPr lang="en-US" sz="32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Sporophyte</a:t>
            </a:r>
            <a:endParaRPr dirty="0"/>
          </a:p>
          <a:p>
            <a:pPr marL="342900" lvl="0" indent="-1524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3000"/>
              <a:buNone/>
            </a:pPr>
            <a:endParaRPr sz="40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6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Google Shape;1674;p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244"/>
          <p:cNvSpPr/>
          <p:nvPr/>
        </p:nvSpPr>
        <p:spPr>
          <a:xfrm>
            <a:off x="863599" y="321945"/>
            <a:ext cx="8078520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ALTERNATION OF GENERATIONS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alternates between: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38138" marR="0" lvl="0" indent="-3381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      (1) a sexual and asexual stage.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38138" marR="0" lvl="0" indent="-3381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      (2) a haploid and diploid generation.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38138" marR="0" lvl="0" indent="-338138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      (3) a sporophyte and a gametophyte generation.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 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38138" marR="0" lvl="0" indent="-338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676" name="Google Shape;1676;p244" descr="frog3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427367" y="855023"/>
            <a:ext cx="1015989" cy="8199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3C2F9-046A-DD7E-D4DF-34D610949A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857" y="2701855"/>
            <a:ext cx="8227124" cy="38651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Google Shape;1674;p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244"/>
          <p:cNvSpPr/>
          <p:nvPr/>
        </p:nvSpPr>
        <p:spPr>
          <a:xfrm>
            <a:off x="863599" y="321945"/>
            <a:ext cx="8078520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ALTERNATION OF GENERATIONS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 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The SPOROPHYTE generation is always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diploid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and the GAMETOPHYTE generation is always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haploid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630238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The diploid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sporophyte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produces haploid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spores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by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meiosis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 </a:t>
            </a:r>
          </a:p>
          <a:p>
            <a:pPr marL="287338" marR="0" lvl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tabLst/>
              <a:defRPr/>
            </a:pPr>
            <a:endParaRPr kumimoji="0" sz="105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630238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The spores divide by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mitosis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to produce the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male and female gametophytes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 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1139825" lvl="2" indent="-342900">
              <a:spcBef>
                <a:spcPts val="1200"/>
              </a:spcBef>
              <a:buSzPts val="2000"/>
              <a:buFont typeface="Arial"/>
              <a:buChar char="•"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The haploid gametophytes produce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9E3CCB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gametes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630238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Fertilization of haploid gametes results in a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diploid zygote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  </a:t>
            </a:r>
          </a:p>
          <a:p>
            <a:pPr marL="630238" marR="0" lvl="0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This diploid zygote is the first step to the </a:t>
            </a: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sporophyte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generation.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338138" marR="0" lvl="0" indent="-338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 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75038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7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4" name="Google Shape;1674;p2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5" name="Google Shape;1675;p244"/>
          <p:cNvSpPr/>
          <p:nvPr/>
        </p:nvSpPr>
        <p:spPr>
          <a:xfrm>
            <a:off x="863599" y="321945"/>
            <a:ext cx="7907867" cy="6555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38138" marR="0" lvl="0" indent="-3381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Remember: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In animals, meiosis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results in …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863600" marR="0" lvl="0" indent="338138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…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haploid gametes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(egg and sperm).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Arial"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In plants (and algae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),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meiosis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 results in….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11509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…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haploid spores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.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D4C187-DE2F-17EC-9578-E82D21479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9942" y="3129620"/>
            <a:ext cx="5944115" cy="3406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8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"/>
                                        <p:tgtEl>
                                          <p:spTgt spid="16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"/>
                                        <p:tgtEl>
                                          <p:spTgt spid="16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p245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rgbClr val="FF66FF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Reproduction in </a:t>
            </a:r>
            <a:r>
              <a:rPr lang="en-US" sz="3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Multicellular</a:t>
            </a:r>
            <a:r>
              <a:rPr lang="en-US" sz="36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Algae</a:t>
            </a:r>
            <a:endParaRPr sz="54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83" name="Google Shape;1683;p245"/>
          <p:cNvSpPr txBox="1">
            <a:spLocks noGrp="1"/>
          </p:cNvSpPr>
          <p:nvPr>
            <p:ph type="body" idx="1"/>
          </p:nvPr>
        </p:nvSpPr>
        <p:spPr>
          <a:xfrm>
            <a:off x="118753" y="1108075"/>
            <a:ext cx="4453247" cy="5565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Ulva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(sea lettuce) lives as a gamete producing,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haploid (n) </a:t>
            </a: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Gametophyte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in one generation.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Clr>
                <a:srgbClr val="666699"/>
              </a:buClr>
              <a:buSzPts val="2100"/>
              <a:buChar char="●"/>
            </a:pP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Gametophyte </a:t>
            </a: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produces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haploid (n) 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“plus” and “minus” gametes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(by mitosis).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Clr>
                <a:srgbClr val="666699"/>
              </a:buClr>
              <a:buSzPts val="2100"/>
              <a:buChar char="●"/>
            </a:pPr>
            <a:r>
              <a:rPr lang="en-US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Gametes fuse with one another to form a </a:t>
            </a: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Zygote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(2n).</a:t>
            </a:r>
            <a:endParaRPr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20955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84" name="Google Shape;1684;p245" descr="Biology Fig 22.5.3_NE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1896093"/>
            <a:ext cx="45720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0" name="Google Shape;1690;p246"/>
          <p:cNvSpPr txBox="1">
            <a:spLocks noGrp="1"/>
          </p:cNvSpPr>
          <p:nvPr>
            <p:ph type="title"/>
          </p:nvPr>
        </p:nvSpPr>
        <p:spPr>
          <a:xfrm>
            <a:off x="457200" y="228601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Reproduction in </a:t>
            </a:r>
            <a:r>
              <a:rPr lang="en-US" sz="36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Multicellular</a:t>
            </a:r>
            <a:r>
              <a:rPr lang="en-US" sz="36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Algae</a:t>
            </a:r>
            <a:endParaRPr sz="540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691" name="Google Shape;1691;p246"/>
          <p:cNvSpPr txBox="1">
            <a:spLocks noGrp="1"/>
          </p:cNvSpPr>
          <p:nvPr>
            <p:ph type="body" idx="1"/>
          </p:nvPr>
        </p:nvSpPr>
        <p:spPr>
          <a:xfrm>
            <a:off x="292443" y="1371600"/>
            <a:ext cx="42672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8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Zygote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(2n) grows in size by mitosis into a </a:t>
            </a: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spore-producing, diploid (2n)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Sporophyte</a:t>
            </a:r>
            <a:endParaRPr dirty="0"/>
          </a:p>
          <a:p>
            <a:pPr marL="342900" lvl="0" indent="-342900" algn="l" rtl="0">
              <a:spcBef>
                <a:spcPts val="2400"/>
              </a:spcBef>
              <a:spcAft>
                <a:spcPts val="0"/>
              </a:spcAft>
              <a:buSzPts val="2100"/>
              <a:buChar char="●"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Sporophyte produces </a:t>
            </a: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haploid (n)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spores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by </a:t>
            </a: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meiosis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dirty="0"/>
          </a:p>
          <a:p>
            <a:pPr marL="342900" lvl="0" indent="-342900" algn="l" rtl="0">
              <a:spcBef>
                <a:spcPts val="2400"/>
              </a:spcBef>
              <a:spcAft>
                <a:spcPts val="0"/>
              </a:spcAft>
              <a:buSzPts val="2100"/>
              <a:buChar char="●"/>
            </a:pP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Spores 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grow into the </a:t>
            </a: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haploid (n)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Gametophytes</a:t>
            </a:r>
            <a:endParaRPr dirty="0"/>
          </a:p>
          <a:p>
            <a:pPr marL="342900" lvl="0" indent="-3429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SzPts val="2100"/>
              <a:buFont typeface="Noto Sans Symbols"/>
              <a:buNone/>
            </a:pPr>
            <a:endParaRPr sz="2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692" name="Google Shape;1692;p246" descr="Biology Fig 22.5.3_NE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7584" y="2133600"/>
            <a:ext cx="4572000" cy="350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8" name="Google Shape;1698;p247"/>
          <p:cNvSpPr txBox="1">
            <a:spLocks noGrp="1"/>
          </p:cNvSpPr>
          <p:nvPr>
            <p:ph type="ctrTitle"/>
          </p:nvPr>
        </p:nvSpPr>
        <p:spPr>
          <a:xfrm>
            <a:off x="685800" y="1219200"/>
            <a:ext cx="7772400" cy="15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Protozoans</a:t>
            </a:r>
            <a:endParaRPr/>
          </a:p>
        </p:txBody>
      </p:sp>
      <p:sp>
        <p:nvSpPr>
          <p:cNvPr id="1699" name="Google Shape;1699;p247"/>
          <p:cNvSpPr txBox="1"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3300"/>
              <a:buNone/>
            </a:pPr>
            <a:r>
              <a:rPr lang="en-US" sz="4400" dirty="0">
                <a:latin typeface="Comic Sans MS"/>
                <a:ea typeface="Comic Sans MS"/>
                <a:cs typeface="Comic Sans MS"/>
                <a:sym typeface="Comic Sans MS"/>
              </a:rPr>
              <a:t>Animal-like Protists</a:t>
            </a:r>
            <a:endParaRPr dirty="0"/>
          </a:p>
          <a:p>
            <a:pPr marL="0" lvl="0" indent="0" algn="ctr" rtl="0">
              <a:spcBef>
                <a:spcPts val="640"/>
              </a:spcBef>
              <a:spcAft>
                <a:spcPts val="0"/>
              </a:spcAft>
              <a:buSzPts val="2400"/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00" name="Google Shape;1700;p2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8200" y="3851570"/>
            <a:ext cx="3657600" cy="240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p2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9200" y="3822607"/>
            <a:ext cx="3657600" cy="24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248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139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Protozoans</a:t>
            </a:r>
            <a:endParaRPr/>
          </a:p>
        </p:txBody>
      </p:sp>
      <p:sp>
        <p:nvSpPr>
          <p:cNvPr id="1708" name="Google Shape;1708;p248"/>
          <p:cNvSpPr txBox="1">
            <a:spLocks noGrp="1"/>
          </p:cNvSpPr>
          <p:nvPr>
            <p:ph type="body" idx="1"/>
          </p:nvPr>
        </p:nvSpPr>
        <p:spPr>
          <a:xfrm>
            <a:off x="457200" y="1219200"/>
            <a:ext cx="8229600" cy="4944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Heterotrophic; some Parasitic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100"/>
              <a:buChar char="●"/>
            </a:pPr>
            <a:r>
              <a:rPr lang="en-US" sz="2800" dirty="0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Unicellular</a:t>
            </a:r>
            <a:endParaRPr dirty="0">
              <a:solidFill>
                <a:srgbClr val="92D050"/>
              </a:solidFill>
            </a:endParaRPr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100"/>
              <a:buChar char="●"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Make a large part of the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Zooplankton 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population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100"/>
              <a:buChar char="●"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They have a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Food Vacuole: </a:t>
            </a: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membrane-bound chamber in which they break down their nutrients with enzymes.</a:t>
            </a:r>
            <a:endParaRPr sz="28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100"/>
              <a:buChar char="●"/>
            </a:pPr>
            <a:r>
              <a:rPr lang="en-US" sz="2800" dirty="0">
                <a:latin typeface="Comic Sans MS"/>
                <a:ea typeface="Comic Sans MS"/>
                <a:cs typeface="Comic Sans MS"/>
                <a:sym typeface="Comic Sans MS"/>
              </a:rPr>
              <a:t>Classified by </a:t>
            </a:r>
            <a:r>
              <a:rPr lang="en-US" sz="2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how they move: </a:t>
            </a:r>
            <a:r>
              <a:rPr lang="en-US" sz="28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flagella, cilia, pseudopods, spores.</a:t>
            </a:r>
            <a:endParaRPr sz="28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3350" algn="l" rtl="0">
              <a:spcBef>
                <a:spcPts val="880"/>
              </a:spcBef>
              <a:spcAft>
                <a:spcPts val="0"/>
              </a:spcAft>
              <a:buSzPts val="3300"/>
              <a:buNone/>
            </a:pPr>
            <a:endParaRPr sz="44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4" name="Google Shape;1714;p249"/>
          <p:cNvSpPr/>
          <p:nvPr/>
        </p:nvSpPr>
        <p:spPr>
          <a:xfrm>
            <a:off x="1714499" y="931328"/>
            <a:ext cx="5681133" cy="5681133"/>
          </a:xfrm>
          <a:prstGeom prst="diamond">
            <a:avLst/>
          </a:prstGeom>
          <a:solidFill>
            <a:srgbClr val="DDE5D0"/>
          </a:soli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5" name="Google Shape;1715;p249"/>
          <p:cNvSpPr/>
          <p:nvPr/>
        </p:nvSpPr>
        <p:spPr>
          <a:xfrm>
            <a:off x="2254206" y="1471035"/>
            <a:ext cx="2215642" cy="221564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A0C94A"/>
              </a:gs>
              <a:gs pos="100000">
                <a:srgbClr val="DBFF9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6" name="Google Shape;1716;p249"/>
          <p:cNvSpPr txBox="1"/>
          <p:nvPr/>
        </p:nvSpPr>
        <p:spPr>
          <a:xfrm>
            <a:off x="2362365" y="1579194"/>
            <a:ext cx="1999324" cy="199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Pseudopodia (Amoebas)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7" name="Google Shape;1717;p249"/>
          <p:cNvSpPr/>
          <p:nvPr/>
        </p:nvSpPr>
        <p:spPr>
          <a:xfrm>
            <a:off x="4640283" y="1471035"/>
            <a:ext cx="2215642" cy="221564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4DBF77"/>
              </a:gs>
              <a:gs pos="100000">
                <a:srgbClr val="A2FDBB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18" name="Google Shape;1718;p249"/>
          <p:cNvSpPr txBox="1"/>
          <p:nvPr/>
        </p:nvSpPr>
        <p:spPr>
          <a:xfrm>
            <a:off x="4748442" y="1579194"/>
            <a:ext cx="1999324" cy="199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Cilia  (Ciliates)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9" name="Google Shape;1719;p249"/>
          <p:cNvSpPr/>
          <p:nvPr/>
        </p:nvSpPr>
        <p:spPr>
          <a:xfrm>
            <a:off x="2254206" y="3857112"/>
            <a:ext cx="2215642" cy="221564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538BB4"/>
              </a:gs>
              <a:gs pos="100000">
                <a:srgbClr val="A7D1F4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0" name="Google Shape;1720;p249"/>
          <p:cNvSpPr txBox="1"/>
          <p:nvPr/>
        </p:nvSpPr>
        <p:spPr>
          <a:xfrm>
            <a:off x="2362365" y="3965271"/>
            <a:ext cx="1999324" cy="199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Flagella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(Zooflagellates)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1" name="Google Shape;1721;p249"/>
          <p:cNvSpPr/>
          <p:nvPr/>
        </p:nvSpPr>
        <p:spPr>
          <a:xfrm>
            <a:off x="4640283" y="3857112"/>
            <a:ext cx="2215642" cy="2215642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7E59AA"/>
              </a:gs>
              <a:gs pos="100000">
                <a:srgbClr val="C6ADEC"/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22" name="Google Shape;1722;p249"/>
          <p:cNvSpPr txBox="1"/>
          <p:nvPr/>
        </p:nvSpPr>
        <p:spPr>
          <a:xfrm>
            <a:off x="4748442" y="3965271"/>
            <a:ext cx="1999324" cy="1999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50" tIns="99050" rIns="99050" bIns="990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No movement  (Sporozoans)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9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3" name="Google Shape;1723;p249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  <a:solidFill>
            <a:schemeClr val="accent6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protozoa are generally classified into four groups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based on their </a:t>
            </a:r>
            <a:r>
              <a:rPr kumimoji="0" lang="en-US" sz="2600" b="1" i="0" u="sng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Method Of Movement</a:t>
            </a:r>
            <a:r>
              <a: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724" name="Google Shape;1724;p249" descr="images-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19756" y="5427132"/>
            <a:ext cx="2068644" cy="1371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5" name="Google Shape;1725;p249" descr="images-4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5500" y="1440111"/>
            <a:ext cx="2424244" cy="1410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6" name="Google Shape;1726;p249" descr="Unknown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467" y="1440111"/>
            <a:ext cx="2235200" cy="1284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7" name="Google Shape;1727;p249" descr="images-2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40267" y="5427132"/>
            <a:ext cx="2370667" cy="11853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6" grpId="0"/>
      <p:bldP spid="1718" grpId="0"/>
      <p:bldP spid="1720" grpId="0"/>
      <p:bldP spid="172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3" name="Google Shape;1733;p250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788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Amoebas: </a:t>
            </a:r>
            <a:r>
              <a:rPr lang="en-US" sz="4000">
                <a:latin typeface="Comic Sans MS"/>
                <a:ea typeface="Comic Sans MS"/>
                <a:cs typeface="Comic Sans MS"/>
                <a:sym typeface="Comic Sans MS"/>
              </a:rPr>
              <a:t>the “Blobs”</a:t>
            </a:r>
            <a:endParaRPr/>
          </a:p>
        </p:txBody>
      </p:sp>
      <p:sp>
        <p:nvSpPr>
          <p:cNvPr id="1734" name="Google Shape;1734;p250"/>
          <p:cNvSpPr txBox="1">
            <a:spLocks noGrp="1"/>
          </p:cNvSpPr>
          <p:nvPr>
            <p:ph type="body" idx="1"/>
          </p:nvPr>
        </p:nvSpPr>
        <p:spPr>
          <a:xfrm>
            <a:off x="457199" y="1066800"/>
            <a:ext cx="5105401" cy="5619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solidFill>
                  <a:srgbClr val="FF66FF"/>
                </a:solidFill>
                <a:latin typeface="Comic Sans MS"/>
                <a:ea typeface="Comic Sans MS"/>
                <a:cs typeface="Comic Sans MS"/>
                <a:sym typeface="Comic Sans MS"/>
              </a:rPr>
              <a:t>Pseudopodia</a:t>
            </a:r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Move by </a:t>
            </a:r>
            <a:r>
              <a:rPr lang="en-US" sz="24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Cytoplasmic Streaming: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1500"/>
              <a:buChar char="●"/>
            </a:pPr>
            <a:r>
              <a:rPr lang="en-US" sz="2000" dirty="0">
                <a:solidFill>
                  <a:srgbClr val="92D050"/>
                </a:solidFill>
                <a:latin typeface="Comic Sans MS"/>
                <a:ea typeface="Comic Sans MS"/>
                <a:cs typeface="Comic Sans MS"/>
                <a:sym typeface="Comic Sans MS"/>
              </a:rPr>
              <a:t>Cytoplasm moves inside the amoeba, which causes the surface of the cell membrane to move in different directions</a:t>
            </a:r>
            <a:endParaRPr dirty="0">
              <a:solidFill>
                <a:srgbClr val="92D050"/>
              </a:solidFill>
            </a:endParaRPr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1500"/>
              <a:buChar char="●"/>
            </a:pPr>
            <a:r>
              <a:rPr lang="en-US" sz="2000" dirty="0">
                <a:latin typeface="Comic Sans MS"/>
                <a:ea typeface="Comic Sans MS"/>
                <a:cs typeface="Comic Sans MS"/>
                <a:sym typeface="Comic Sans MS"/>
              </a:rPr>
              <a:t>As cytoplasm and cell membrane move, it pulls the amoeba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1800"/>
              <a:buChar char="●"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  <a:ea typeface="Comic Sans MS"/>
                <a:cs typeface="Comic Sans MS"/>
                <a:sym typeface="Comic Sans MS"/>
              </a:rPr>
              <a:t>Pseudopods</a:t>
            </a:r>
            <a:r>
              <a:rPr lang="en-US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extension of cell membrane formed as a result of cytoplasmic streaming</a:t>
            </a:r>
            <a:endParaRPr dirty="0"/>
          </a:p>
        </p:txBody>
      </p:sp>
      <p:pic>
        <p:nvPicPr>
          <p:cNvPr id="1735" name="Google Shape;1735;p250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3">
            <a:alphaModFix/>
          </a:blip>
          <a:srcRect l="67567"/>
          <a:stretch/>
        </p:blipFill>
        <p:spPr>
          <a:xfrm>
            <a:off x="5562600" y="1971304"/>
            <a:ext cx="3124200" cy="381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E956-F68A-B6D6-F674-5A5DD987F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3BE30-B027-F451-2572-6DF98D2B9C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C84919-CDDF-2BBE-3567-5545A8C2BE03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CDA983-5579-927E-452F-1727074A0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06" y="137651"/>
            <a:ext cx="9174411" cy="644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18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" name="Google Shape;1741;p251"/>
          <p:cNvPicPr preferRelativeResize="0"/>
          <p:nvPr/>
        </p:nvPicPr>
        <p:blipFill rotWithShape="1">
          <a:blip r:embed="rId3">
            <a:alphaModFix/>
          </a:blip>
          <a:srcRect l="25000" b="28571"/>
          <a:stretch/>
        </p:blipFill>
        <p:spPr>
          <a:xfrm>
            <a:off x="0" y="3352800"/>
            <a:ext cx="9144000" cy="327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2" name="Google Shape;1742;p251"/>
          <p:cNvSpPr/>
          <p:nvPr/>
        </p:nvSpPr>
        <p:spPr>
          <a:xfrm>
            <a:off x="304800" y="901743"/>
            <a:ext cx="8534400" cy="2363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They can form pseudopods to surround and trap food.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Then form a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FOOD vacuole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to break down food in the cytoplasm.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43" name="Google Shape;1743;p251"/>
          <p:cNvSpPr/>
          <p:nvPr/>
        </p:nvSpPr>
        <p:spPr>
          <a:xfrm>
            <a:off x="292443" y="187679"/>
            <a:ext cx="86868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Amoebas: 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B2B2B2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the “Blobs”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6000"/>
                                        <p:tgtEl>
                                          <p:spTgt spid="1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252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484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Amoebas: </a:t>
            </a:r>
            <a:r>
              <a:rPr lang="en-US" sz="4000">
                <a:solidFill>
                  <a:srgbClr val="B2B2B2"/>
                </a:solidFill>
                <a:latin typeface="Comic Sans MS"/>
                <a:ea typeface="Comic Sans MS"/>
                <a:cs typeface="Comic Sans MS"/>
                <a:sym typeface="Comic Sans MS"/>
              </a:rPr>
              <a:t>the “Blobs”</a:t>
            </a:r>
            <a:endParaRPr sz="5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50" name="Google Shape;1750;p252"/>
          <p:cNvSpPr txBox="1">
            <a:spLocks noGrp="1"/>
          </p:cNvSpPr>
          <p:nvPr>
            <p:ph type="body" idx="1"/>
          </p:nvPr>
        </p:nvSpPr>
        <p:spPr>
          <a:xfrm>
            <a:off x="609600" y="1219200"/>
            <a:ext cx="8229600" cy="4835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CONTRACTILE Vacuole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– collects extra water and expels it from cell.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sz="1600" dirty="0"/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Some species cause 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Amoebic Dysentery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(fever, diarrhea, bleeding, damage to intestinal wall).</a:t>
            </a:r>
            <a:endParaRPr dirty="0"/>
          </a:p>
          <a:p>
            <a:pPr marL="342900" lvl="0" indent="-133350" algn="l" rtl="0">
              <a:spcBef>
                <a:spcPts val="880"/>
              </a:spcBef>
              <a:spcAft>
                <a:spcPts val="0"/>
              </a:spcAft>
              <a:buSzPts val="3300"/>
              <a:buNone/>
            </a:pPr>
            <a:endParaRPr sz="44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51" name="Google Shape;1751;p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3398" y="4108836"/>
            <a:ext cx="3962400" cy="2471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25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Ciliates</a:t>
            </a:r>
            <a:r>
              <a:rPr lang="en-US" sz="4800">
                <a:latin typeface="Comic Sans MS"/>
                <a:ea typeface="Comic Sans MS"/>
                <a:cs typeface="Comic Sans MS"/>
                <a:sym typeface="Comic Sans MS"/>
              </a:rPr>
              <a:t>: the “Hairy Ones”</a:t>
            </a:r>
            <a:endParaRPr/>
          </a:p>
        </p:txBody>
      </p:sp>
      <p:sp>
        <p:nvSpPr>
          <p:cNvPr id="1758" name="Google Shape;1758;p253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2400"/>
              <a:buChar char="●"/>
            </a:pPr>
            <a:r>
              <a:rPr lang="en-US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Paramecium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spcBef>
                <a:spcPts val="640"/>
              </a:spcBef>
              <a:spcAft>
                <a:spcPts val="0"/>
              </a:spcAft>
              <a:buSzPts val="2400"/>
              <a:buChar char="●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Move beating tiny hairs called </a:t>
            </a: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Cilia: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help organisms move, get food, and sense its environment.</a:t>
            </a:r>
            <a:endParaRPr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7145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endParaRPr sz="3600" i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3350" algn="l" rtl="0">
              <a:spcBef>
                <a:spcPts val="880"/>
              </a:spcBef>
              <a:spcAft>
                <a:spcPts val="0"/>
              </a:spcAft>
              <a:buSzPts val="3300"/>
              <a:buNone/>
            </a:pPr>
            <a:endParaRPr sz="4400" i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59" name="Google Shape;1759;p2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3429000"/>
            <a:ext cx="3027680" cy="30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0" name="Google Shape;1760;p253"/>
          <p:cNvPicPr preferRelativeResize="0"/>
          <p:nvPr/>
        </p:nvPicPr>
        <p:blipFill rotWithShape="1">
          <a:blip r:embed="rId4">
            <a:alphaModFix/>
          </a:blip>
          <a:srcRect b="22121"/>
          <a:stretch/>
        </p:blipFill>
        <p:spPr>
          <a:xfrm>
            <a:off x="5085146" y="3429000"/>
            <a:ext cx="3027680" cy="304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7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p253"/>
          <p:cNvSpPr txBox="1">
            <a:spLocks noGrp="1"/>
          </p:cNvSpPr>
          <p:nvPr>
            <p:ph type="title"/>
          </p:nvPr>
        </p:nvSpPr>
        <p:spPr>
          <a:xfrm>
            <a:off x="609600" y="304800"/>
            <a:ext cx="82296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Ciliates</a:t>
            </a:r>
            <a:r>
              <a:rPr lang="en-US" sz="4800">
                <a:latin typeface="Comic Sans MS"/>
                <a:ea typeface="Comic Sans MS"/>
                <a:cs typeface="Comic Sans MS"/>
                <a:sym typeface="Comic Sans MS"/>
              </a:rPr>
              <a:t>: the “Hairy Ones”</a:t>
            </a:r>
            <a:endParaRPr/>
          </a:p>
        </p:txBody>
      </p:sp>
      <p:sp>
        <p:nvSpPr>
          <p:cNvPr id="1758" name="Google Shape;1758;p253"/>
          <p:cNvSpPr txBox="1">
            <a:spLocks noGrp="1"/>
          </p:cNvSpPr>
          <p:nvPr>
            <p:ph type="body" idx="1"/>
          </p:nvPr>
        </p:nvSpPr>
        <p:spPr>
          <a:xfrm>
            <a:off x="457200" y="1143000"/>
            <a:ext cx="8229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2400"/>
              <a:buChar char="●"/>
            </a:pPr>
            <a:r>
              <a:rPr lang="en-US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Paramecium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7145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endParaRPr sz="3600" i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3350" algn="l" rtl="0">
              <a:spcBef>
                <a:spcPts val="880"/>
              </a:spcBef>
              <a:spcAft>
                <a:spcPts val="0"/>
              </a:spcAft>
              <a:buSzPts val="3300"/>
              <a:buNone/>
            </a:pPr>
            <a:endParaRPr sz="4400" i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3DE226-B5B6-1B3B-F5F7-BEB33C5E5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4929" y="1859144"/>
            <a:ext cx="5954142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73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p254"/>
          <p:cNvSpPr txBox="1">
            <a:spLocks noGrp="1"/>
          </p:cNvSpPr>
          <p:nvPr>
            <p:ph type="title"/>
          </p:nvPr>
        </p:nvSpPr>
        <p:spPr>
          <a:xfrm>
            <a:off x="533400" y="228600"/>
            <a:ext cx="82296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Ciliates</a:t>
            </a:r>
            <a:r>
              <a:rPr lang="en-US" sz="4800">
                <a:solidFill>
                  <a:srgbClr val="B2B2B2"/>
                </a:solidFill>
                <a:latin typeface="Comic Sans MS"/>
                <a:ea typeface="Comic Sans MS"/>
                <a:cs typeface="Comic Sans MS"/>
                <a:sym typeface="Comic Sans MS"/>
              </a:rPr>
              <a:t>: the “Hairy Ones”</a:t>
            </a:r>
            <a:endParaRPr sz="4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67" name="Google Shape;1767;p254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700"/>
              <a:buChar char="●"/>
            </a:pP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Have at least </a:t>
            </a:r>
            <a:r>
              <a:rPr lang="en-US" sz="36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2 nuclei</a:t>
            </a: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: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Macronucleus: </a:t>
            </a: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cell’s </a:t>
            </a:r>
            <a:r>
              <a:rPr lang="en-US" sz="36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metabolism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Micronucleus: </a:t>
            </a: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cell’s </a:t>
            </a:r>
            <a:r>
              <a:rPr lang="en-US" sz="36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reproduction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Asexual and Sexual Reproduction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Sexual Reproduction by </a:t>
            </a:r>
            <a:r>
              <a:rPr lang="en-US" sz="3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Conjugation</a:t>
            </a:r>
            <a:endParaRPr sz="3600" dirty="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spcBef>
                <a:spcPts val="800"/>
              </a:spcBef>
              <a:spcAft>
                <a:spcPts val="0"/>
              </a:spcAft>
              <a:buSzPts val="3000"/>
              <a:buFont typeface="Noto Sans Symbols"/>
              <a:buNone/>
            </a:pPr>
            <a:endParaRPr sz="40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3350" algn="l" rtl="0">
              <a:spcBef>
                <a:spcPts val="880"/>
              </a:spcBef>
              <a:spcAft>
                <a:spcPts val="0"/>
              </a:spcAft>
              <a:buSzPts val="3300"/>
              <a:buNone/>
            </a:pPr>
            <a:endParaRPr sz="4400" i="1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3" name="Google Shape;1773;p255"/>
          <p:cNvSpPr txBox="1">
            <a:spLocks noGrp="1"/>
          </p:cNvSpPr>
          <p:nvPr>
            <p:ph type="title"/>
          </p:nvPr>
        </p:nvSpPr>
        <p:spPr>
          <a:xfrm>
            <a:off x="3610988" y="124691"/>
            <a:ext cx="5152901" cy="190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Ciliates</a:t>
            </a:r>
            <a:r>
              <a:rPr lang="en-US" sz="4800" dirty="0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br>
              <a:rPr lang="en-US" sz="48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i="1" dirty="0">
                <a:latin typeface="Comic Sans MS"/>
                <a:ea typeface="Comic Sans MS"/>
                <a:cs typeface="Comic Sans MS"/>
                <a:sym typeface="Comic Sans MS"/>
              </a:rPr>
              <a:t>Paramecium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 Conjugation</a:t>
            </a:r>
            <a:endParaRPr sz="4800"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74" name="Google Shape;1774;p255"/>
          <p:cNvSpPr txBox="1">
            <a:spLocks noGrp="1"/>
          </p:cNvSpPr>
          <p:nvPr>
            <p:ph type="body" idx="1"/>
          </p:nvPr>
        </p:nvSpPr>
        <p:spPr>
          <a:xfrm>
            <a:off x="457200" y="1447800"/>
            <a:ext cx="82296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42950" lvl="1" indent="-114300" algn="l" rtl="0">
              <a:spcBef>
                <a:spcPts val="0"/>
              </a:spcBef>
              <a:spcAft>
                <a:spcPts val="0"/>
              </a:spcAft>
              <a:buSzPts val="2700"/>
              <a:buNone/>
            </a:pP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11430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endParaRPr sz="36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spcBef>
                <a:spcPts val="800"/>
              </a:spcBef>
              <a:spcAft>
                <a:spcPts val="0"/>
              </a:spcAft>
              <a:buSzPts val="3000"/>
              <a:buFont typeface="Noto Sans Symbols"/>
              <a:buNone/>
            </a:pPr>
            <a:endParaRPr sz="4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133350" algn="l" rtl="0">
              <a:spcBef>
                <a:spcPts val="880"/>
              </a:spcBef>
              <a:spcAft>
                <a:spcPts val="0"/>
              </a:spcAft>
              <a:buSzPts val="3300"/>
              <a:buNone/>
            </a:pPr>
            <a:endParaRPr sz="4400" i="1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75" name="Google Shape;1775;p255" descr="Biology Fig 22.8.2_NEW.jpg"/>
          <p:cNvPicPr preferRelativeResize="0"/>
          <p:nvPr/>
        </p:nvPicPr>
        <p:blipFill rotWithShape="1">
          <a:blip r:embed="rId3">
            <a:alphaModFix/>
          </a:blip>
          <a:srcRect b="50799"/>
          <a:stretch/>
        </p:blipFill>
        <p:spPr>
          <a:xfrm>
            <a:off x="654050" y="2334492"/>
            <a:ext cx="8032750" cy="2225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969782-3ED7-574F-158F-06AA27240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121" y="124691"/>
            <a:ext cx="2857946" cy="2079666"/>
          </a:xfrm>
          <a:prstGeom prst="rect">
            <a:avLst/>
          </a:prstGeom>
        </p:spPr>
      </p:pic>
      <p:pic>
        <p:nvPicPr>
          <p:cNvPr id="9" name="Google Shape;1775;p255" descr="Biology Fig 22.8.2_NEW.jpg">
            <a:extLst>
              <a:ext uri="{FF2B5EF4-FFF2-40B4-BE49-F238E27FC236}">
                <a16:creationId xmlns:a16="http://schemas.microsoft.com/office/drawing/2014/main" id="{A249BB73-78B0-13BC-DF87-CFF1F28C092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49201"/>
          <a:stretch/>
        </p:blipFill>
        <p:spPr>
          <a:xfrm>
            <a:off x="668845" y="4560125"/>
            <a:ext cx="8032750" cy="22978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E822C2A-FD1E-4196-0C35-ABA988EC7268}"/>
              </a:ext>
            </a:extLst>
          </p:cNvPr>
          <p:cNvSpPr/>
          <p:nvPr/>
        </p:nvSpPr>
        <p:spPr>
          <a:xfrm>
            <a:off x="665925" y="4114800"/>
            <a:ext cx="1329129" cy="8866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56"/>
          <p:cNvSpPr txBox="1">
            <a:spLocks noGrp="1"/>
          </p:cNvSpPr>
          <p:nvPr>
            <p:ph type="title"/>
          </p:nvPr>
        </p:nvSpPr>
        <p:spPr>
          <a:xfrm>
            <a:off x="418070" y="152400"/>
            <a:ext cx="8229600" cy="94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Zooflagellates</a:t>
            </a:r>
            <a:r>
              <a:rPr lang="en-US" sz="3600">
                <a:solidFill>
                  <a:srgbClr val="B2B2B2"/>
                </a:solidFill>
                <a:latin typeface="Comic Sans MS"/>
                <a:ea typeface="Comic Sans MS"/>
                <a:cs typeface="Comic Sans MS"/>
                <a:sym typeface="Comic Sans MS"/>
              </a:rPr>
              <a:t>: the “Motorboats”</a:t>
            </a:r>
            <a:endParaRPr sz="4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3" name="Google Shape;1783;p256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2025"/>
              <a:buChar char="●"/>
            </a:pPr>
            <a:r>
              <a:rPr lang="en-US" sz="27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Use whip-like extension called </a:t>
            </a:r>
            <a:r>
              <a:rPr lang="en-US" sz="27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flagella</a:t>
            </a:r>
            <a:r>
              <a:rPr lang="en-US" sz="27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 to move</a:t>
            </a:r>
            <a:endParaRPr sz="27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025"/>
              <a:buChar char="●"/>
            </a:pP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Some cause diseases: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2025"/>
              <a:buChar char="●"/>
            </a:pPr>
            <a:r>
              <a:rPr lang="en-US" sz="2700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Trypanosoma</a:t>
            </a: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: African Sleeping Sickness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2025"/>
              <a:buChar char="●"/>
            </a:pPr>
            <a:r>
              <a:rPr lang="en-US" sz="2700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Giardia</a:t>
            </a: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: Hiker’s Diarrhea</a:t>
            </a:r>
            <a:endParaRPr dirty="0"/>
          </a:p>
          <a:p>
            <a:pPr marL="742950" lvl="1" indent="-285750" algn="l" rtl="0">
              <a:spcBef>
                <a:spcPts val="1800"/>
              </a:spcBef>
              <a:spcAft>
                <a:spcPts val="0"/>
              </a:spcAft>
              <a:buSzPts val="2025"/>
              <a:buChar char="●"/>
            </a:pPr>
            <a:r>
              <a:rPr lang="en-US" sz="2700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Trichomonas</a:t>
            </a:r>
            <a:r>
              <a:rPr lang="en-US" sz="2700" dirty="0">
                <a:latin typeface="Comic Sans MS"/>
                <a:ea typeface="Comic Sans MS"/>
                <a:cs typeface="Comic Sans MS"/>
                <a:sym typeface="Comic Sans MS"/>
              </a:rPr>
              <a:t>: Sexually Transmitted Disease (STD)</a:t>
            </a:r>
            <a:endParaRPr dirty="0"/>
          </a:p>
          <a:p>
            <a:pPr marL="742950" lvl="1" indent="-152400" algn="l" rtl="0"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784" name="Google Shape;1784;p256" descr="Trypanosoma.bm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6241" y="4714081"/>
            <a:ext cx="2836863" cy="2071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5" name="Google Shape;1785;p256" descr="Giardia.bmp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29000" y="4686093"/>
            <a:ext cx="3052763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6" name="Google Shape;1786;p256" descr="trichomonas.bmp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707659" y="4704972"/>
            <a:ext cx="204470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Google Shape;1782;p256"/>
          <p:cNvSpPr txBox="1">
            <a:spLocks noGrp="1"/>
          </p:cNvSpPr>
          <p:nvPr>
            <p:ph type="title"/>
          </p:nvPr>
        </p:nvSpPr>
        <p:spPr>
          <a:xfrm>
            <a:off x="418070" y="152400"/>
            <a:ext cx="8229600" cy="94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Zooflagellates</a:t>
            </a:r>
            <a:r>
              <a:rPr lang="en-US" sz="3600">
                <a:solidFill>
                  <a:srgbClr val="B2B2B2"/>
                </a:solidFill>
                <a:latin typeface="Comic Sans MS"/>
                <a:ea typeface="Comic Sans MS"/>
                <a:cs typeface="Comic Sans MS"/>
                <a:sym typeface="Comic Sans MS"/>
              </a:rPr>
              <a:t>: the “Motorboats”</a:t>
            </a:r>
            <a:endParaRPr sz="4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783" name="Google Shape;1783;p256"/>
          <p:cNvSpPr txBox="1">
            <a:spLocks noGrp="1"/>
          </p:cNvSpPr>
          <p:nvPr>
            <p:ph type="body" idx="1"/>
          </p:nvPr>
        </p:nvSpPr>
        <p:spPr>
          <a:xfrm>
            <a:off x="381000" y="1219200"/>
            <a:ext cx="8229600" cy="629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CC"/>
              </a:buClr>
              <a:buSzPts val="2025"/>
              <a:buChar char="●"/>
            </a:pPr>
            <a:r>
              <a:rPr lang="en-US" sz="27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Most reproduce by binary fission.</a:t>
            </a:r>
            <a:endParaRPr dirty="0"/>
          </a:p>
          <a:p>
            <a:pPr marL="742950" lvl="1" indent="-152400" algn="l" rtl="0">
              <a:spcBef>
                <a:spcPts val="560"/>
              </a:spcBef>
              <a:spcAft>
                <a:spcPts val="0"/>
              </a:spcAft>
              <a:buSzPts val="2100"/>
              <a:buNone/>
            </a:pP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BA9259-DE94-44C9-4F7D-A8144F8C48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2610" y="1988411"/>
            <a:ext cx="3391194" cy="4717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047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" name="Google Shape;1792;p257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Sporozoans</a:t>
            </a:r>
            <a:r>
              <a:rPr lang="en-US" sz="4800">
                <a:latin typeface="Comic Sans MS"/>
                <a:ea typeface="Comic Sans MS"/>
                <a:cs typeface="Comic Sans MS"/>
                <a:sym typeface="Comic Sans MS"/>
              </a:rPr>
              <a:t>: the Parasites</a:t>
            </a:r>
            <a:endParaRPr/>
          </a:p>
        </p:txBody>
      </p:sp>
      <p:sp>
        <p:nvSpPr>
          <p:cNvPr id="1793" name="Google Shape;1793;p257"/>
          <p:cNvSpPr txBox="1">
            <a:spLocks noGrp="1"/>
          </p:cNvSpPr>
          <p:nvPr>
            <p:ph type="body" idx="1"/>
          </p:nvPr>
        </p:nvSpPr>
        <p:spPr>
          <a:xfrm>
            <a:off x="457200" y="1295400"/>
            <a:ext cx="8229600" cy="5284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Cause the most human disease of any organisms on earth (parasites)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dirty="0">
                <a:solidFill>
                  <a:srgbClr val="FF66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Adult forms cannot move</a:t>
            </a:r>
            <a:endParaRPr dirty="0">
              <a:solidFill>
                <a:srgbClr val="FF66FF"/>
              </a:solidFill>
            </a:endParaRPr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Vector: </a:t>
            </a: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Organism that transports the parasite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Host: </a:t>
            </a:r>
            <a:r>
              <a:rPr lang="en-US" sz="3600" dirty="0">
                <a:latin typeface="Comic Sans MS"/>
                <a:ea typeface="Comic Sans MS"/>
                <a:cs typeface="Comic Sans MS"/>
                <a:sym typeface="Comic Sans MS"/>
              </a:rPr>
              <a:t>Organism infected</a:t>
            </a:r>
            <a:endParaRPr dirty="0"/>
          </a:p>
          <a:p>
            <a:pPr marL="342900" lvl="0" indent="-342900" algn="l" rtl="0">
              <a:spcBef>
                <a:spcPts val="1800"/>
              </a:spcBef>
              <a:spcAft>
                <a:spcPts val="0"/>
              </a:spcAft>
              <a:buSzPts val="2700"/>
              <a:buChar char="●"/>
            </a:pPr>
            <a:r>
              <a:rPr lang="en-US" sz="3600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Plasmodium sp.</a:t>
            </a:r>
            <a:endParaRPr dirty="0"/>
          </a:p>
          <a:p>
            <a:pPr marL="1143000" lvl="2" indent="-5715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endParaRPr sz="36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0" lvl="2" indent="-5715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endParaRPr sz="36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95250" algn="l" rtl="0">
              <a:spcBef>
                <a:spcPts val="800"/>
              </a:spcBef>
              <a:spcAft>
                <a:spcPts val="0"/>
              </a:spcAft>
              <a:buSzPts val="3000"/>
              <a:buNone/>
            </a:pPr>
            <a:endParaRPr sz="4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95250" algn="l" rtl="0">
              <a:spcBef>
                <a:spcPts val="800"/>
              </a:spcBef>
              <a:spcAft>
                <a:spcPts val="0"/>
              </a:spcAft>
              <a:buSzPts val="3000"/>
              <a:buNone/>
            </a:pPr>
            <a:endParaRPr sz="4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9" name="Google Shape;1799;p258"/>
          <p:cNvSpPr txBox="1">
            <a:spLocks noGrp="1"/>
          </p:cNvSpPr>
          <p:nvPr>
            <p:ph type="title"/>
          </p:nvPr>
        </p:nvSpPr>
        <p:spPr>
          <a:xfrm>
            <a:off x="457200" y="277813"/>
            <a:ext cx="8229600" cy="63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Sporozoans</a:t>
            </a:r>
            <a:r>
              <a:rPr lang="en-US" sz="4800">
                <a:latin typeface="Comic Sans MS"/>
                <a:ea typeface="Comic Sans MS"/>
                <a:cs typeface="Comic Sans MS"/>
                <a:sym typeface="Comic Sans MS"/>
              </a:rPr>
              <a:t>: the Parasites</a:t>
            </a:r>
            <a:endParaRPr/>
          </a:p>
        </p:txBody>
      </p:sp>
      <p:sp>
        <p:nvSpPr>
          <p:cNvPr id="1800" name="Google Shape;1800;p258"/>
          <p:cNvSpPr txBox="1">
            <a:spLocks noGrp="1"/>
          </p:cNvSpPr>
          <p:nvPr>
            <p:ph type="body" idx="1"/>
          </p:nvPr>
        </p:nvSpPr>
        <p:spPr>
          <a:xfrm>
            <a:off x="457200" y="1066800"/>
            <a:ext cx="8229600" cy="453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-US" sz="2800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Malaria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 caused by </a:t>
            </a:r>
            <a:r>
              <a:rPr lang="en-US" sz="2400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Plasmodium.</a:t>
            </a:r>
            <a:endParaRPr dirty="0"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Causes fever, tiredness, anemia, kidney failure, and death.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Vector: </a:t>
            </a:r>
            <a:r>
              <a:rPr lang="en-US" sz="2400" i="1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Anopheles</a:t>
            </a:r>
            <a:r>
              <a:rPr lang="en-US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mosquito</a:t>
            </a:r>
            <a:endParaRPr dirty="0"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Sporozoite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and 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Gametocyte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forms</a:t>
            </a:r>
            <a:endParaRPr dirty="0"/>
          </a:p>
          <a:p>
            <a:pPr marL="742950" lvl="1" indent="-285750" algn="l" rtl="0"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Host: </a:t>
            </a:r>
            <a:r>
              <a:rPr lang="en-US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Humans</a:t>
            </a:r>
            <a:endParaRPr dirty="0"/>
          </a:p>
          <a:p>
            <a:pPr marL="1143000" lvl="2" indent="-228600" algn="l" rtl="0">
              <a:spcBef>
                <a:spcPts val="480"/>
              </a:spcBef>
              <a:spcAft>
                <a:spcPts val="0"/>
              </a:spcAft>
              <a:buSzPts val="1800"/>
              <a:buChar char="●"/>
            </a:pP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Sporozoite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Merozoite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,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and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Gametocyte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forms</a:t>
            </a:r>
            <a:endParaRPr dirty="0"/>
          </a:p>
          <a:p>
            <a:pPr marL="1143000" lvl="2" indent="-5715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endParaRPr sz="36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1143000" lvl="2" indent="-57150" algn="l" rtl="0">
              <a:spcBef>
                <a:spcPts val="720"/>
              </a:spcBef>
              <a:spcAft>
                <a:spcPts val="0"/>
              </a:spcAft>
              <a:buSzPts val="2700"/>
              <a:buNone/>
            </a:pPr>
            <a:endParaRPr sz="36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95250" algn="l" rtl="0">
              <a:spcBef>
                <a:spcPts val="800"/>
              </a:spcBef>
              <a:spcAft>
                <a:spcPts val="0"/>
              </a:spcAft>
              <a:buSzPts val="3000"/>
              <a:buNone/>
            </a:pPr>
            <a:endParaRPr sz="4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95250" algn="l" rtl="0">
              <a:spcBef>
                <a:spcPts val="800"/>
              </a:spcBef>
              <a:spcAft>
                <a:spcPts val="0"/>
              </a:spcAft>
              <a:buSzPts val="3000"/>
              <a:buNone/>
            </a:pPr>
            <a:endParaRPr sz="4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01" name="Google Shape;1801;p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4324243"/>
            <a:ext cx="3276600" cy="23879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2" name="Google Shape;1802;p2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" y="4310447"/>
            <a:ext cx="3200400" cy="2415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tile tx="0" ty="0" sx="100000" sy="100000" flip="none" algn="tl"/>
        </a:blipFill>
        <a:effectLst/>
      </p:bgPr>
    </p:bg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218"/>
          <p:cNvSpPr/>
          <p:nvPr/>
        </p:nvSpPr>
        <p:spPr>
          <a:xfrm>
            <a:off x="186267" y="199535"/>
            <a:ext cx="5133249" cy="923330"/>
          </a:xfrm>
          <a:prstGeom prst="rect">
            <a:avLst/>
          </a:prstGeom>
          <a:solidFill>
            <a:schemeClr val="accent2"/>
          </a:solidFill>
          <a:ln w="25400" cap="flat" cmpd="sng">
            <a:solidFill>
              <a:srgbClr val="008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is a Protist?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3" name="Google Shape;1403;p218"/>
          <p:cNvSpPr/>
          <p:nvPr/>
        </p:nvSpPr>
        <p:spPr>
          <a:xfrm>
            <a:off x="186267" y="1160276"/>
            <a:ext cx="5892800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There is much debate about this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90180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very diverse group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organisms.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Scientists have been arguing for years over how best to classify these organisms.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Eventually the protists may be divided into many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90180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separate kingdoms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 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  <a:sym typeface="Calibri"/>
              </a:rPr>
              <a:t>For now, we will consider the protists as a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90180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single kingdom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04" name="Google Shape;1404;p218" descr="dinofagellate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7600" y="199535"/>
            <a:ext cx="2787904" cy="2904067"/>
          </a:xfrm>
          <a:prstGeom prst="rect">
            <a:avLst/>
          </a:prstGeom>
          <a:noFill/>
          <a:ln w="28575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05" name="Google Shape;1405;p218" descr="Unknown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33335" y="4759360"/>
            <a:ext cx="1998132" cy="1998132"/>
          </a:xfrm>
          <a:prstGeom prst="rect">
            <a:avLst/>
          </a:prstGeom>
          <a:noFill/>
          <a:ln>
            <a:noFill/>
          </a:ln>
        </p:spPr>
      </p:pic>
      <p:sp>
        <p:nvSpPr>
          <p:cNvPr id="1406" name="Google Shape;1406;p218"/>
          <p:cNvSpPr/>
          <p:nvPr/>
        </p:nvSpPr>
        <p:spPr>
          <a:xfrm>
            <a:off x="6231468" y="3627019"/>
            <a:ext cx="2912532" cy="2264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protist is any organism that is not a plant, an animal, a fungus or a prokaryote.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07" name="Google Shape;1407;p218" descr="images-7.jpe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62" y="5205266"/>
            <a:ext cx="3812071" cy="1584793"/>
          </a:xfrm>
          <a:prstGeom prst="rect">
            <a:avLst/>
          </a:prstGeom>
          <a:noFill/>
          <a:ln w="9525" cap="flat" cmpd="sng">
            <a:solidFill>
              <a:srgbClr val="8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p25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71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Sporozoans</a:t>
            </a:r>
            <a:r>
              <a:rPr lang="en-US" sz="3600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3600" i="1">
                <a:latin typeface="Comic Sans MS"/>
                <a:ea typeface="Comic Sans MS"/>
                <a:cs typeface="Comic Sans MS"/>
                <a:sym typeface="Comic Sans MS"/>
              </a:rPr>
              <a:t>Plasmodium</a:t>
            </a:r>
            <a:r>
              <a:rPr lang="en-US" sz="3600">
                <a:latin typeface="Comic Sans MS"/>
                <a:ea typeface="Comic Sans MS"/>
                <a:cs typeface="Comic Sans MS"/>
                <a:sym typeface="Comic Sans MS"/>
              </a:rPr>
              <a:t> Life Cycle</a:t>
            </a:r>
            <a:endParaRPr/>
          </a:p>
        </p:txBody>
      </p:sp>
      <p:sp>
        <p:nvSpPr>
          <p:cNvPr id="1809" name="Google Shape;1809;p259"/>
          <p:cNvSpPr txBox="1">
            <a:spLocks noGrp="1"/>
          </p:cNvSpPr>
          <p:nvPr>
            <p:ph type="body" idx="1"/>
          </p:nvPr>
        </p:nvSpPr>
        <p:spPr>
          <a:xfrm>
            <a:off x="0" y="1066800"/>
            <a:ext cx="5181600" cy="579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8925" lvl="0" indent="-288925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Mosquito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that has 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Gametocytes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in the stomach (which fuse to form 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Sporozoites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) bites a human – 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Sporozoites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introduced in the host’s blood.</a:t>
            </a:r>
            <a:endParaRPr sz="2600" dirty="0"/>
          </a:p>
          <a:p>
            <a:pPr marL="288925" lvl="0" indent="-288925">
              <a:spcBef>
                <a:spcPts val="1800"/>
              </a:spcBef>
              <a:buSzPts val="1800"/>
            </a:pP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Sporozoites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infect liver and mature into 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Merozoites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– infect Red Blood Cells (RBCs).</a:t>
            </a:r>
            <a:endParaRPr sz="2600" dirty="0"/>
          </a:p>
          <a:p>
            <a:pPr marL="288925" lvl="0" indent="-288925" algn="l" rtl="0">
              <a:spcBef>
                <a:spcPts val="1800"/>
              </a:spcBef>
              <a:spcAft>
                <a:spcPts val="0"/>
              </a:spcAft>
              <a:buSzPts val="1800"/>
              <a:buChar char="●"/>
            </a:pPr>
            <a:r>
              <a:rPr lang="en-US" sz="2600" dirty="0">
                <a:solidFill>
                  <a:srgbClr val="FF66FF"/>
                </a:solidFill>
                <a:latin typeface="Comic Sans MS"/>
                <a:ea typeface="Comic Sans MS"/>
                <a:cs typeface="Comic Sans MS"/>
                <a:sym typeface="Comic Sans MS"/>
              </a:rPr>
              <a:t>At regular intervals, RBCs break open causing fevers, anemia, and other symptoms.</a:t>
            </a:r>
            <a:endParaRPr sz="2600" dirty="0">
              <a:solidFill>
                <a:srgbClr val="FF66FF"/>
              </a:solidFill>
            </a:endParaRPr>
          </a:p>
          <a:p>
            <a:pPr marL="514350" lvl="0" indent="-342900" algn="l" rtl="0"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14350" lvl="0" indent="-342900" algn="l" rtl="0"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95250" algn="l" rtl="0">
              <a:spcBef>
                <a:spcPts val="800"/>
              </a:spcBef>
              <a:spcAft>
                <a:spcPts val="0"/>
              </a:spcAft>
              <a:buSzPts val="3000"/>
              <a:buNone/>
            </a:pPr>
            <a:endParaRPr sz="4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10" name="Google Shape;1810;p259" descr="Biology Fig 22.10.1_NEW_0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1600" y="1621972"/>
            <a:ext cx="3962400" cy="449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60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712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Sporozoans</a:t>
            </a:r>
            <a:r>
              <a:rPr lang="en-US" sz="3600">
                <a:latin typeface="Comic Sans MS"/>
                <a:ea typeface="Comic Sans MS"/>
                <a:cs typeface="Comic Sans MS"/>
                <a:sym typeface="Comic Sans MS"/>
              </a:rPr>
              <a:t>: </a:t>
            </a:r>
            <a:r>
              <a:rPr lang="en-US" sz="3600" i="1">
                <a:latin typeface="Comic Sans MS"/>
                <a:ea typeface="Comic Sans MS"/>
                <a:cs typeface="Comic Sans MS"/>
                <a:sym typeface="Comic Sans MS"/>
              </a:rPr>
              <a:t>Plasmodium</a:t>
            </a:r>
            <a:r>
              <a:rPr lang="en-US" sz="3600">
                <a:latin typeface="Comic Sans MS"/>
                <a:ea typeface="Comic Sans MS"/>
                <a:cs typeface="Comic Sans MS"/>
                <a:sym typeface="Comic Sans MS"/>
              </a:rPr>
              <a:t> Life Cycle</a:t>
            </a:r>
            <a:endParaRPr/>
          </a:p>
        </p:txBody>
      </p:sp>
      <p:sp>
        <p:nvSpPr>
          <p:cNvPr id="1817" name="Google Shape;1817;p260"/>
          <p:cNvSpPr txBox="1">
            <a:spLocks noGrp="1"/>
          </p:cNvSpPr>
          <p:nvPr>
            <p:ph type="body" idx="1"/>
          </p:nvPr>
        </p:nvSpPr>
        <p:spPr>
          <a:xfrm>
            <a:off x="228600" y="1220595"/>
            <a:ext cx="4572000" cy="518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457200" algn="l" rtl="0">
              <a:spcBef>
                <a:spcPts val="0"/>
              </a:spcBef>
              <a:spcAft>
                <a:spcPts val="0"/>
              </a:spcAft>
              <a:buSzPts val="1950"/>
              <a:buChar char="●"/>
            </a:pP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Some 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merozoites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mature into 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Gametocytes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in the RBCs.</a:t>
            </a:r>
            <a:endParaRPr dirty="0"/>
          </a:p>
          <a:p>
            <a:pPr marL="514350" lvl="0" indent="-457200" algn="l" rtl="0">
              <a:spcBef>
                <a:spcPts val="2400"/>
              </a:spcBef>
              <a:spcAft>
                <a:spcPts val="0"/>
              </a:spcAft>
              <a:buSzPts val="1950"/>
              <a:buChar char="●"/>
            </a:pP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When infected person is bitten by mosquito, 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gametocytes</a:t>
            </a: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 are taken into the stomach –  combine to form </a:t>
            </a:r>
            <a:r>
              <a:rPr lang="en-US" sz="26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Sporozoites.</a:t>
            </a:r>
            <a:endParaRPr dirty="0"/>
          </a:p>
          <a:p>
            <a:pPr marL="514350" lvl="0" indent="-457200" algn="l" rtl="0">
              <a:spcBef>
                <a:spcPts val="2400"/>
              </a:spcBef>
              <a:spcAft>
                <a:spcPts val="0"/>
              </a:spcAft>
              <a:buSzPts val="1950"/>
              <a:buChar char="●"/>
            </a:pPr>
            <a:r>
              <a:rPr lang="en-US" sz="2600" dirty="0">
                <a:latin typeface="Comic Sans MS"/>
                <a:ea typeface="Comic Sans MS"/>
                <a:cs typeface="Comic Sans MS"/>
                <a:sym typeface="Comic Sans MS"/>
              </a:rPr>
              <a:t>Whole cycle starts over.</a:t>
            </a:r>
            <a:endParaRPr sz="26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514350" lvl="0" indent="-342900" algn="l" rtl="0">
              <a:spcBef>
                <a:spcPts val="480"/>
              </a:spcBef>
              <a:spcAft>
                <a:spcPts val="0"/>
              </a:spcAft>
              <a:buSzPts val="1800"/>
              <a:buNone/>
            </a:pPr>
            <a:endParaRPr sz="2400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95250" algn="l" rtl="0">
              <a:spcBef>
                <a:spcPts val="800"/>
              </a:spcBef>
              <a:spcAft>
                <a:spcPts val="0"/>
              </a:spcAft>
              <a:buSzPts val="3000"/>
              <a:buNone/>
            </a:pPr>
            <a:endParaRPr sz="40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18" name="Google Shape;1818;p260" descr="Biology Fig 22.10.1_NEW_0001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53000" y="1752600"/>
            <a:ext cx="39624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3" name="Google Shape;1823;p261" descr="images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4196" y="216737"/>
            <a:ext cx="2939143" cy="1811996"/>
          </a:xfrm>
          <a:prstGeom prst="rect">
            <a:avLst/>
          </a:prstGeom>
          <a:noFill/>
          <a:ln>
            <a:noFill/>
          </a:ln>
        </p:spPr>
      </p:pic>
      <p:sp>
        <p:nvSpPr>
          <p:cNvPr id="1824" name="Google Shape;1824;p261"/>
          <p:cNvSpPr/>
          <p:nvPr/>
        </p:nvSpPr>
        <p:spPr>
          <a:xfrm>
            <a:off x="3538420" y="260899"/>
            <a:ext cx="5422567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Both the </a:t>
            </a:r>
            <a:r>
              <a:rPr kumimoji="0" lang="en-US" sz="3200" b="0" i="1" u="sng" strike="noStrike" kern="0" cap="none" spc="0" normalizeH="0" baseline="0" noProof="0" dirty="0">
                <a:ln>
                  <a:noFill/>
                </a:ln>
                <a:solidFill>
                  <a:srgbClr val="FFCEF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Plasmodium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the </a:t>
            </a:r>
            <a:r>
              <a:rPr kumimoji="0" lang="en-US" sz="3200" b="0" i="1" u="sng" strike="noStrike" kern="0" cap="none" spc="0" normalizeH="0" baseline="0" noProof="0" dirty="0">
                <a:ln>
                  <a:noFill/>
                </a:ln>
                <a:solidFill>
                  <a:srgbClr val="FFCEF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Anopheles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FFCEF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mosquito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have become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FFCEF7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resistant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to drugs and pesticides. 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25" name="Google Shape;1825;p261" descr="images-1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4196" y="2595517"/>
            <a:ext cx="3575434" cy="2379289"/>
          </a:xfrm>
          <a:prstGeom prst="rect">
            <a:avLst/>
          </a:prstGeom>
          <a:noFill/>
          <a:ln>
            <a:noFill/>
          </a:ln>
        </p:spPr>
      </p:pic>
      <p:sp>
        <p:nvSpPr>
          <p:cNvPr id="1826" name="Google Shape;1826;p261"/>
          <p:cNvSpPr/>
          <p:nvPr/>
        </p:nvSpPr>
        <p:spPr>
          <a:xfrm>
            <a:off x="4244011" y="2595517"/>
            <a:ext cx="4572000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DFF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recent years there has been a resurgence of malaria, killing </a:t>
            </a:r>
            <a:r>
              <a:rPr kumimoji="0" lang="en-US" sz="2800" b="0" i="0" u="sng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 million </a:t>
            </a:r>
            <a:r>
              <a: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2DFF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people a year.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27" name="Google Shape;1827;p261" descr="images-3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45298" y="4163436"/>
            <a:ext cx="3810099" cy="2535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8" name="Google Shape;1828;p261" descr="frog 28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0369" y="5807668"/>
            <a:ext cx="1084192" cy="972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Google Shape;1834;p262"/>
          <p:cNvSpPr txBox="1">
            <a:spLocks noGrp="1"/>
          </p:cNvSpPr>
          <p:nvPr>
            <p:ph type="ctrTitle"/>
          </p:nvPr>
        </p:nvSpPr>
        <p:spPr>
          <a:xfrm>
            <a:off x="797626" y="1139041"/>
            <a:ext cx="7772400" cy="337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latin typeface="Comic Sans MS"/>
                <a:ea typeface="Comic Sans MS"/>
                <a:cs typeface="Comic Sans MS"/>
                <a:sym typeface="Comic Sans MS"/>
              </a:rPr>
              <a:t>Fungus-like Protists</a:t>
            </a:r>
            <a:br>
              <a:rPr lang="en-US" sz="5400" dirty="0">
                <a:latin typeface="Comic Sans MS"/>
                <a:ea typeface="Comic Sans MS"/>
                <a:cs typeface="Comic Sans MS"/>
                <a:sym typeface="Comic Sans MS"/>
              </a:rPr>
            </a:br>
            <a:br>
              <a:rPr lang="en-US" sz="5400" dirty="0"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5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Slime Molds and </a:t>
            </a:r>
            <a:br>
              <a:rPr lang="en-US" sz="5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en-US" sz="5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Water Molds</a:t>
            </a:r>
            <a:endParaRPr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9" name="Google Shape;1839;p2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0" name="Google Shape;1840;p263"/>
          <p:cNvSpPr txBox="1">
            <a:spLocks noGrp="1"/>
          </p:cNvSpPr>
          <p:nvPr>
            <p:ph type="title"/>
          </p:nvPr>
        </p:nvSpPr>
        <p:spPr>
          <a:xfrm>
            <a:off x="3030891" y="39533"/>
            <a:ext cx="5851525" cy="102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Calibri"/>
              <a:buNone/>
            </a:pPr>
            <a:r>
              <a:rPr lang="en-US" sz="9600" dirty="0"/>
              <a:t>SLIME</a:t>
            </a:r>
            <a:endParaRPr sz="9600" dirty="0"/>
          </a:p>
        </p:txBody>
      </p:sp>
      <p:sp>
        <p:nvSpPr>
          <p:cNvPr id="1841" name="Google Shape;1841;p263"/>
          <p:cNvSpPr txBox="1"/>
          <p:nvPr/>
        </p:nvSpPr>
        <p:spPr>
          <a:xfrm rot="5400000">
            <a:off x="5480421" y="2396937"/>
            <a:ext cx="5851525" cy="1254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600"/>
              <a:buFont typeface="Calibri"/>
              <a:buNone/>
              <a:tabLst/>
              <a:defRPr/>
            </a:pPr>
            <a:r>
              <a:rPr kumimoji="0" lang="en-US" sz="9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MOLDS</a:t>
            </a:r>
            <a:endParaRPr kumimoji="0" sz="9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42" name="Google Shape;1842;p263" descr="120px-Slime_Mold_on_pine_needle_-_Cambria,_California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4522" y="98229"/>
            <a:ext cx="2289762" cy="1526507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3" name="Google Shape;1843;p263"/>
          <p:cNvSpPr/>
          <p:nvPr/>
        </p:nvSpPr>
        <p:spPr>
          <a:xfrm>
            <a:off x="4461239" y="1306437"/>
            <a:ext cx="3106209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92CCD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Slime molds are typically found growing on damp soil, rotting logs, or decaying leaves.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44" name="Google Shape;1844;p263" descr="120px-Ceratiomyxa_Yuzhno-Sakhalinsk,_Russia._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93041" y="3426252"/>
            <a:ext cx="2091117" cy="1568337"/>
          </a:xfrm>
          <a:prstGeom prst="rect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45" name="Google Shape;1845;p263"/>
          <p:cNvSpPr/>
          <p:nvPr/>
        </p:nvSpPr>
        <p:spPr>
          <a:xfrm>
            <a:off x="469107" y="4994590"/>
            <a:ext cx="457200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appear as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glistening masses of slime</a:t>
            </a:r>
            <a:r>
              <a:rPr kumimoji="0" lang="en-US" sz="3200" b="0" i="0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that may be white, red or yellow.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46" name="Google Shape;1846;p263" descr="120px-Pink_and_brown_slime_mold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74842" y="1904832"/>
            <a:ext cx="1979534" cy="1201247"/>
          </a:xfrm>
          <a:prstGeom prst="rect">
            <a:avLst/>
          </a:prstGeom>
          <a:noFill/>
          <a:ln w="9525" cap="flat" cmpd="sng">
            <a:solidFill>
              <a:srgbClr val="99FF0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7" name="Google Shape;1847;p263" descr="120px-Stemonitis_sp._14309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522" y="3250994"/>
            <a:ext cx="2051288" cy="1743595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8" name="Google Shape;1848;p263" descr="Unknown.jpe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03599" y="4466280"/>
            <a:ext cx="3141566" cy="2302625"/>
          </a:xfrm>
          <a:prstGeom prst="rect">
            <a:avLst/>
          </a:prstGeom>
          <a:noFill/>
          <a:ln w="9525" cap="flat" cmpd="sng">
            <a:solidFill>
              <a:srgbClr val="FF66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849" name="Google Shape;1849;p263" descr="frog25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30891" y="705679"/>
            <a:ext cx="1042574" cy="2057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4" name="Google Shape;1854;p2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5" name="Google Shape;1855;p264" descr="images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870" y="207610"/>
            <a:ext cx="4183008" cy="2809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6" name="Google Shape;1856;p264" descr="images-1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05537" y="207609"/>
            <a:ext cx="3730964" cy="2809027"/>
          </a:xfrm>
          <a:prstGeom prst="rect">
            <a:avLst/>
          </a:prstGeom>
          <a:noFill/>
          <a:ln>
            <a:noFill/>
          </a:ln>
        </p:spPr>
      </p:pic>
      <p:sp>
        <p:nvSpPr>
          <p:cNvPr id="1857" name="Google Shape;1857;p264"/>
          <p:cNvSpPr/>
          <p:nvPr/>
        </p:nvSpPr>
        <p:spPr>
          <a:xfrm>
            <a:off x="433537" y="3773380"/>
            <a:ext cx="8302964" cy="1477328"/>
          </a:xfrm>
          <a:prstGeom prst="rect">
            <a:avLst/>
          </a:prstGeom>
          <a:solidFill>
            <a:schemeClr val="accent3"/>
          </a:solidFill>
          <a:ln w="38100" cap="flat" cmpd="sng">
            <a:solidFill>
              <a:srgbClr val="00009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spend part of their life in a mobile, amoeba-like 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feeding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form, engulfing organic materials, and part of their life in a 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stationary reproductive 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stage.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8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8" name="Google Shape;1858;p264"/>
          <p:cNvSpPr/>
          <p:nvPr/>
        </p:nvSpPr>
        <p:spPr>
          <a:xfrm>
            <a:off x="804527" y="5546522"/>
            <a:ext cx="7690927" cy="1015663"/>
          </a:xfrm>
          <a:prstGeom prst="rect">
            <a:avLst/>
          </a:prstGeom>
          <a:solidFill>
            <a:schemeClr val="accent5"/>
          </a:solidFill>
          <a:ln w="38100" cap="flat" cmpd="sng">
            <a:solidFill>
              <a:srgbClr val="E36C09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slime molds play a key role in the </a:t>
            </a:r>
            <a:r>
              <a:rPr kumimoji="0" lang="en-US" sz="3000" b="0" i="0" u="sng" strike="noStrike" kern="0" cap="none" spc="0" normalizeH="0" baseline="0" noProof="0" dirty="0">
                <a:ln>
                  <a:noFill/>
                </a:ln>
                <a:solidFill>
                  <a:srgbClr val="000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recycling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of organic material (</a:t>
            </a: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99663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Decomposers</a:t>
            </a:r>
            <a:r>
              <a:rPr kumimoji="0" 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).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1840;p263">
            <a:extLst>
              <a:ext uri="{FF2B5EF4-FFF2-40B4-BE49-F238E27FC236}">
                <a16:creationId xmlns:a16="http://schemas.microsoft.com/office/drawing/2014/main" id="{CABF780A-D9D7-BF95-79AE-F184EB174394}"/>
              </a:ext>
            </a:extLst>
          </p:cNvPr>
          <p:cNvSpPr txBox="1">
            <a:spLocks/>
          </p:cNvSpPr>
          <p:nvPr/>
        </p:nvSpPr>
        <p:spPr>
          <a:xfrm>
            <a:off x="740868" y="3224245"/>
            <a:ext cx="7754586" cy="367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9600"/>
              <a:buFont typeface="Calibri"/>
              <a:buNone/>
            </a:pPr>
            <a:r>
              <a:rPr lang="en-US" sz="4000" dirty="0"/>
              <a:t>SLIME MOLDS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22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" name="Google Shape;1863;p2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64" name="Google Shape;1864;p265"/>
          <p:cNvSpPr txBox="1">
            <a:spLocks noGrp="1"/>
          </p:cNvSpPr>
          <p:nvPr>
            <p:ph type="title"/>
          </p:nvPr>
        </p:nvSpPr>
        <p:spPr>
          <a:xfrm rot="5400000">
            <a:off x="5263100" y="2631914"/>
            <a:ext cx="5851525" cy="1383949"/>
          </a:xfrm>
          <a:prstGeom prst="rect">
            <a:avLst/>
          </a:prstGeom>
          <a:solidFill>
            <a:schemeClr val="accent2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Font typeface="Calibri"/>
              <a:buNone/>
            </a:pPr>
            <a:r>
              <a:rPr lang="en-US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Water Molds</a:t>
            </a:r>
            <a:endParaRPr sz="7200">
              <a:solidFill>
                <a:schemeClr val="lt1"/>
              </a:solidFill>
            </a:endParaRPr>
          </a:p>
        </p:txBody>
      </p:sp>
      <p:sp>
        <p:nvSpPr>
          <p:cNvPr id="1865" name="Google Shape;1865;p265"/>
          <p:cNvSpPr/>
          <p:nvPr/>
        </p:nvSpPr>
        <p:spPr>
          <a:xfrm>
            <a:off x="3369824" y="194053"/>
            <a:ext cx="3860289" cy="2554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DFF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water mold is a fungus-like organism composed of </a:t>
            </a:r>
            <a:r>
              <a:rPr kumimoji="0" lang="en-US" sz="3200" b="0" i="0" u="sng" strike="noStrike" kern="0" cap="none" spc="0" normalizeH="0" baseline="0" noProof="0" dirty="0">
                <a:ln>
                  <a:noFill/>
                </a:ln>
                <a:solidFill>
                  <a:srgbClr val="2DFF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branching filaments 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2DFF5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of cells.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2DFF59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6" name="Google Shape;1866;p265"/>
          <p:cNvSpPr/>
          <p:nvPr/>
        </p:nvSpPr>
        <p:spPr>
          <a:xfrm>
            <a:off x="69433" y="3128736"/>
            <a:ext cx="4393421" cy="3108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DB5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Most water molds are aquatic, but some live in the soil, and others are parasitic.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DB5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FFA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Water molds are sometimes seen as the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FCFFA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white fuzz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CFFA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on diseased aquarium fish.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67" name="Google Shape;1867;p265" descr="frog6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49684" y="5926092"/>
            <a:ext cx="1294316" cy="931908"/>
          </a:xfrm>
          <a:prstGeom prst="rect">
            <a:avLst/>
          </a:prstGeom>
          <a:noFill/>
          <a:ln>
            <a:noFill/>
          </a:ln>
        </p:spPr>
      </p:pic>
      <p:sp>
        <p:nvSpPr>
          <p:cNvPr id="1868" name="Google Shape;1868;p265"/>
          <p:cNvSpPr/>
          <p:nvPr/>
        </p:nvSpPr>
        <p:spPr>
          <a:xfrm>
            <a:off x="4498713" y="3118830"/>
            <a:ext cx="3005832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Potato Blight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killed potato plants and caused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/>
                <a:ea typeface="Comic Sans MS"/>
                <a:cs typeface="Comic Sans MS"/>
                <a:sym typeface="Comic Sans MS"/>
              </a:rPr>
              <a:t>Irish famine in mid 1800s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869" name="Google Shape;1869;p26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9433" y="194053"/>
            <a:ext cx="3454400" cy="259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" name="Google Shape;1413;p2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50800"/>
            <a:ext cx="9144000" cy="690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4" name="Google Shape;1414;p219" descr="images-2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1451" y="126999"/>
            <a:ext cx="3455032" cy="3564467"/>
          </a:xfrm>
          <a:prstGeom prst="rect">
            <a:avLst/>
          </a:prstGeom>
          <a:noFill/>
          <a:ln w="28575" cap="flat" cmpd="sng">
            <a:solidFill>
              <a:srgbClr val="DDD9C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15" name="Google Shape;1415;p219"/>
          <p:cNvSpPr/>
          <p:nvPr/>
        </p:nvSpPr>
        <p:spPr>
          <a:xfrm>
            <a:off x="3911599" y="184834"/>
            <a:ext cx="4995333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Protists are </a:t>
            </a:r>
            <a:r>
              <a:rPr lang="en-US" sz="3200" b="1" dirty="0">
                <a:solidFill>
                  <a:srgbClr val="CC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eukaryotes</a:t>
            </a:r>
            <a:r>
              <a:rPr lang="en-US" sz="3200" dirty="0">
                <a:solidFill>
                  <a:srgbClr val="CCFFCC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that are not members of the kingdoms: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Plantae, Animalia, or Fungi.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7" name="Google Shape;1417;p219"/>
          <p:cNvSpPr/>
          <p:nvPr/>
        </p:nvSpPr>
        <p:spPr>
          <a:xfrm>
            <a:off x="3911598" y="2302474"/>
            <a:ext cx="4995333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 range and variety of organisms in this kingdom is huge.  It is thought that this group may contain over </a:t>
            </a:r>
            <a:r>
              <a:rPr lang="en-US" sz="2800" dirty="0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200,000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5D8F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different species.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66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419" name="Google Shape;1419;p219" descr="images-4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46224" y="4752438"/>
            <a:ext cx="2518834" cy="1981217"/>
          </a:xfrm>
          <a:prstGeom prst="rect">
            <a:avLst/>
          </a:prstGeom>
          <a:noFill/>
          <a:ln w="38100" cap="flat" cmpd="sng">
            <a:solidFill>
              <a:srgbClr val="DDD9C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420" name="Google Shape;1420;p219"/>
          <p:cNvSpPr/>
          <p:nvPr/>
        </p:nvSpPr>
        <p:spPr>
          <a:xfrm>
            <a:off x="171451" y="4515372"/>
            <a:ext cx="4332816" cy="2062103"/>
          </a:xfrm>
          <a:prstGeom prst="rect">
            <a:avLst/>
          </a:prstGeom>
          <a:gradFill>
            <a:gsLst>
              <a:gs pos="0">
                <a:srgbClr val="9BE9FF"/>
              </a:gs>
              <a:gs pos="35000">
                <a:srgbClr val="B8F1FF"/>
              </a:gs>
              <a:gs pos="100000">
                <a:srgbClr val="E2FBFF"/>
              </a:gs>
            </a:gsLst>
            <a:lin ang="16200000" scaled="0"/>
          </a:gradFill>
          <a:ln w="9525" cap="flat" cmpd="sng">
            <a:solidFill>
              <a:srgbClr val="45A9C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Most protists are </a:t>
            </a:r>
            <a:r>
              <a:rPr lang="en-US" sz="3200" dirty="0">
                <a:solidFill>
                  <a:srgbClr val="90180F"/>
                </a:solidFill>
                <a:latin typeface="Calibri"/>
                <a:ea typeface="Calibri"/>
                <a:cs typeface="Calibri"/>
                <a:sym typeface="Calibri"/>
              </a:rPr>
              <a:t>unicellular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but a few are </a:t>
            </a:r>
            <a:r>
              <a:rPr lang="en-US" sz="3200" dirty="0">
                <a:solidFill>
                  <a:srgbClr val="90180F"/>
                </a:solidFill>
                <a:latin typeface="Calibri"/>
                <a:ea typeface="Calibri"/>
                <a:cs typeface="Calibri"/>
                <a:sym typeface="Calibri"/>
              </a:rPr>
              <a:t>colonial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and a few are </a:t>
            </a:r>
            <a:r>
              <a:rPr lang="en-US" sz="3200" dirty="0">
                <a:solidFill>
                  <a:srgbClr val="90180F"/>
                </a:solidFill>
                <a:latin typeface="Calibri"/>
                <a:ea typeface="Calibri"/>
                <a:cs typeface="Calibri"/>
                <a:sym typeface="Calibri"/>
              </a:rPr>
              <a:t>multicellular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  <a:endParaRPr kumimoji="0" sz="3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4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5867"/>
        </a:solidFill>
        <a:effectLst/>
      </p:bgPr>
    </p:bg>
    <p:spTree>
      <p:nvGrpSpPr>
        <p:cNvPr id="1" name="Shape 1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" name="Google Shape;1428;p220"/>
          <p:cNvSpPr/>
          <p:nvPr/>
        </p:nvSpPr>
        <p:spPr>
          <a:xfrm>
            <a:off x="83127" y="196840"/>
            <a:ext cx="7415647" cy="36151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Because most protists are unicellular they are considered the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FABF8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simplest eukaryotic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organisms, but their cells are extremely </a:t>
            </a:r>
            <a:r>
              <a:rPr kumimoji="0" lang="en-US" sz="2800" b="0" i="0" u="sng" strike="noStrike" kern="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They must carry out within a single cell all the </a:t>
            </a:r>
            <a:r>
              <a:rPr lang="en-US" sz="2800" dirty="0">
                <a:solidFill>
                  <a:srgbClr val="C2D59B"/>
                </a:solidFill>
                <a:latin typeface="Calibri"/>
                <a:ea typeface="Calibri"/>
                <a:cs typeface="Calibri"/>
                <a:sym typeface="Calibri"/>
              </a:rPr>
              <a:t>basic functions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performed by </a:t>
            </a:r>
            <a:r>
              <a:rPr lang="en-US" sz="2800" dirty="0">
                <a:solidFill>
                  <a:srgbClr val="C2D59B"/>
                </a:solidFill>
                <a:latin typeface="Calibri"/>
                <a:ea typeface="Calibri"/>
                <a:cs typeface="Calibri"/>
                <a:sym typeface="Calibri"/>
              </a:rPr>
              <a:t>specialized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cells, such as:</a:t>
            </a:r>
          </a:p>
          <a:p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C5D8F1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digestion, gas exchange, circulation &amp; excretion. 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29" name="Google Shape;1429;p220" descr="images-1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3199" y="4400407"/>
            <a:ext cx="3517900" cy="231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220" descr="images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7741" y="4121150"/>
            <a:ext cx="4136797" cy="2662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220" descr="images.jpe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6554249" y="1141365"/>
            <a:ext cx="3451149" cy="1562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32423"/>
        </a:solidFill>
        <a:effectLst/>
      </p:bgPr>
    </p:bg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Google Shape;1438;p221"/>
          <p:cNvSpPr/>
          <p:nvPr/>
        </p:nvSpPr>
        <p:spPr>
          <a:xfrm>
            <a:off x="4402667" y="181170"/>
            <a:ext cx="4572000" cy="6186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 multicellular organisms, essential biological functions are carried out by </a:t>
            </a: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organs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66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Unicellular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protists carry out the same essential functions, but they do so using </a:t>
            </a:r>
            <a:r>
              <a:rPr kumimoji="0" lang="en-US" sz="3600" b="0" i="0" u="sng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subcellular organelles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, rather than with multicellular organs.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439" name="Google Shape;1439;p221" descr="images-3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733" y="3227714"/>
            <a:ext cx="4207934" cy="3139766"/>
          </a:xfrm>
          <a:prstGeom prst="rect">
            <a:avLst/>
          </a:prstGeom>
          <a:noFill/>
          <a:ln w="9525" cap="flat" cmpd="sng">
            <a:solidFill>
              <a:srgbClr val="B9CDE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440" name="Google Shape;1440;p221" descr="images-6.jpe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733" y="536770"/>
            <a:ext cx="4233334" cy="2370667"/>
          </a:xfrm>
          <a:prstGeom prst="rect">
            <a:avLst/>
          </a:prstGeom>
          <a:noFill/>
          <a:ln w="9525" cap="flat" cmpd="sng">
            <a:solidFill>
              <a:srgbClr val="B7CCE4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222"/>
          <p:cNvSpPr txBox="1">
            <a:spLocks noGrp="1"/>
          </p:cNvSpPr>
          <p:nvPr>
            <p:ph type="ctrTitle"/>
          </p:nvPr>
        </p:nvSpPr>
        <p:spPr>
          <a:xfrm>
            <a:off x="685800" y="228600"/>
            <a:ext cx="77724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Protists</a:t>
            </a:r>
            <a:endParaRPr/>
          </a:p>
        </p:txBody>
      </p:sp>
      <p:sp>
        <p:nvSpPr>
          <p:cNvPr id="1447" name="Google Shape;1447;p222"/>
          <p:cNvSpPr txBox="1">
            <a:spLocks noGrp="1"/>
          </p:cNvSpPr>
          <p:nvPr>
            <p:ph type="subTitle" idx="1"/>
          </p:nvPr>
        </p:nvSpPr>
        <p:spPr>
          <a:xfrm>
            <a:off x="106878" y="1143000"/>
            <a:ext cx="9037122" cy="327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Protists make up a significant part of </a:t>
            </a:r>
            <a:r>
              <a:rPr lang="en-US" b="1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PLANKTON</a:t>
            </a:r>
            <a:r>
              <a:rPr lang="en-US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endParaRPr lang="en-US" dirty="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2950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Starting point in food chains</a:t>
            </a:r>
            <a:endParaRPr lang="en-US" dirty="0"/>
          </a:p>
          <a:p>
            <a:pPr marL="742950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Produces </a:t>
            </a:r>
            <a:r>
              <a:rPr lang="en-US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majority of oxygen in atmosphere</a:t>
            </a:r>
            <a:endParaRPr lang="en-US" dirty="0"/>
          </a:p>
          <a:p>
            <a:pPr marL="742950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Phytoplankton:</a:t>
            </a:r>
            <a:r>
              <a:rPr lang="en-US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Algae</a:t>
            </a:r>
            <a:endParaRPr lang="en-US" dirty="0"/>
          </a:p>
          <a:p>
            <a:pPr marL="742950" lvl="1" indent="-28575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-US" sz="2400" dirty="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Zooplankton:</a:t>
            </a:r>
            <a:r>
              <a:rPr lang="en-US" sz="2400" dirty="0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latin typeface="Comic Sans MS"/>
                <a:ea typeface="Comic Sans MS"/>
                <a:cs typeface="Comic Sans MS"/>
                <a:sym typeface="Comic Sans MS"/>
              </a:rPr>
              <a:t>Protozoa</a:t>
            </a:r>
            <a:endParaRPr lang="en-US" sz="2400" dirty="0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448" name="Google Shape;1448;p2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08119" y="4026758"/>
            <a:ext cx="5033319" cy="2831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icroscope">
  <a:themeElements>
    <a:clrScheme name="microscop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5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6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1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2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2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Ripple">
  <a:themeElements>
    <a:clrScheme name="Ripple 3">
      <a:dk1>
        <a:srgbClr val="008AE8"/>
      </a:dk1>
      <a:lt1>
        <a:srgbClr val="FFFFFF"/>
      </a:lt1>
      <a:dk2>
        <a:srgbClr val="0068AE"/>
      </a:dk2>
      <a:lt2>
        <a:srgbClr val="CCECFF"/>
      </a:lt2>
      <a:accent1>
        <a:srgbClr val="009999"/>
      </a:accent1>
      <a:accent2>
        <a:srgbClr val="0088E4"/>
      </a:accent2>
      <a:accent3>
        <a:srgbClr val="AAB9D3"/>
      </a:accent3>
      <a:accent4>
        <a:srgbClr val="DADADA"/>
      </a:accent4>
      <a:accent5>
        <a:srgbClr val="AACACA"/>
      </a:accent5>
      <a:accent6>
        <a:srgbClr val="007BCF"/>
      </a:accent6>
      <a:hlink>
        <a:srgbClr val="99FF99"/>
      </a:hlink>
      <a:folHlink>
        <a:srgbClr val="AFE1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2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rbit">
  <a:themeElements>
    <a:clrScheme name="Orbit 1">
      <a:dk1>
        <a:srgbClr val="010199"/>
      </a:dk1>
      <a:lt1>
        <a:srgbClr val="FFFFFF"/>
      </a:lt1>
      <a:dk2>
        <a:srgbClr val="000000"/>
      </a:dk2>
      <a:lt2>
        <a:srgbClr val="B2B2B2"/>
      </a:lt2>
      <a:accent1>
        <a:srgbClr val="3399FF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CAFF"/>
      </a:accent5>
      <a:accent6>
        <a:srgbClr val="5C5C8A"/>
      </a:accent6>
      <a:hlink>
        <a:srgbClr val="FFFF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8931</TotalTime>
  <Words>2024</Words>
  <Application>Microsoft Office PowerPoint</Application>
  <PresentationFormat>On-screen Show (4:3)</PresentationFormat>
  <Paragraphs>298</Paragraphs>
  <Slides>56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20</vt:i4>
      </vt:variant>
      <vt:variant>
        <vt:lpstr>Slide Titles</vt:lpstr>
      </vt:variant>
      <vt:variant>
        <vt:i4>56</vt:i4>
      </vt:variant>
    </vt:vector>
  </HeadingPairs>
  <TitlesOfParts>
    <vt:vector size="84" baseType="lpstr">
      <vt:lpstr>Arial</vt:lpstr>
      <vt:lpstr>Calibri</vt:lpstr>
      <vt:lpstr>Cambria Math</vt:lpstr>
      <vt:lpstr>Comic Sans MS</vt:lpstr>
      <vt:lpstr>Constantia</vt:lpstr>
      <vt:lpstr>Noto Sans Symbols</vt:lpstr>
      <vt:lpstr>Tahoma</vt:lpstr>
      <vt:lpstr>Times New Roman</vt:lpstr>
      <vt:lpstr>microscope</vt:lpstr>
      <vt:lpstr>1_Ripple</vt:lpstr>
      <vt:lpstr>Orbit</vt:lpstr>
      <vt:lpstr>7_Office Theme</vt:lpstr>
      <vt:lpstr>1_Orbit</vt:lpstr>
      <vt:lpstr>8_Office Theme</vt:lpstr>
      <vt:lpstr>9_Office Theme</vt:lpstr>
      <vt:lpstr>10_Office Theme</vt:lpstr>
      <vt:lpstr>11_Office Theme</vt:lpstr>
      <vt:lpstr>12_Office Theme</vt:lpstr>
      <vt:lpstr>13_Office Theme</vt:lpstr>
      <vt:lpstr>14_Office Theme</vt:lpstr>
      <vt:lpstr>15_Office Theme</vt:lpstr>
      <vt:lpstr>16_Office Theme</vt:lpstr>
      <vt:lpstr>17_Office Theme</vt:lpstr>
      <vt:lpstr>18_Office Theme</vt:lpstr>
      <vt:lpstr>19_Office Theme</vt:lpstr>
      <vt:lpstr>20_Office Theme</vt:lpstr>
      <vt:lpstr>21_Office Theme</vt:lpstr>
      <vt:lpstr>22_Office Theme</vt:lpstr>
      <vt:lpstr>Go to the “Slide Show” shade above</vt:lpstr>
      <vt:lpstr>PowerPoint Presentation</vt:lpstr>
      <vt:lpstr>Kingdom Protista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Protists</vt:lpstr>
      <vt:lpstr>PowerPoint Presentation</vt:lpstr>
      <vt:lpstr>Algae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Types of Algae</vt:lpstr>
      <vt:lpstr>Types of Algae</vt:lpstr>
      <vt:lpstr>Phyla of Algae</vt:lpstr>
      <vt:lpstr>Phyla of Algae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Reproduction in Multicellular Algae</vt:lpstr>
      <vt:lpstr>PowerPoint Presentation</vt:lpstr>
      <vt:lpstr>PowerPoint Presentation</vt:lpstr>
      <vt:lpstr>PowerPoint Presentation</vt:lpstr>
      <vt:lpstr>Reproduction in Multicellular Algae</vt:lpstr>
      <vt:lpstr>Reproduction in Multicellular Algae</vt:lpstr>
      <vt:lpstr>Protozoans</vt:lpstr>
      <vt:lpstr>Protozoans</vt:lpstr>
      <vt:lpstr>PowerPoint Presentation</vt:lpstr>
      <vt:lpstr>Amoebas: the “Blobs”</vt:lpstr>
      <vt:lpstr>PowerPoint Presentation</vt:lpstr>
      <vt:lpstr>Amoebas: the “Blobs”</vt:lpstr>
      <vt:lpstr>Ciliates: the “Hairy Ones”</vt:lpstr>
      <vt:lpstr>Ciliates: the “Hairy Ones”</vt:lpstr>
      <vt:lpstr>Ciliates: the “Hairy Ones”</vt:lpstr>
      <vt:lpstr>Ciliates:  Paramecium Conjugation</vt:lpstr>
      <vt:lpstr>Zooflagellates: the “Motorboats”</vt:lpstr>
      <vt:lpstr>Zooflagellates: the “Motorboats”</vt:lpstr>
      <vt:lpstr>Sporozoans: the Parasites</vt:lpstr>
      <vt:lpstr>Sporozoans: the Parasites</vt:lpstr>
      <vt:lpstr>Sporozoans: Plasmodium Life Cycle</vt:lpstr>
      <vt:lpstr>Sporozoans: Plasmodium Life Cycle</vt:lpstr>
      <vt:lpstr>PowerPoint Presentation</vt:lpstr>
      <vt:lpstr>Fungus-like Protists  Slime Molds and  Water Molds</vt:lpstr>
      <vt:lpstr>SLIME</vt:lpstr>
      <vt:lpstr>PowerPoint Presentation</vt:lpstr>
      <vt:lpstr>Water Molds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to the “Slide Show” shade above</dc:title>
  <dc:creator>Craig Riesen</dc:creator>
  <cp:lastModifiedBy>Craig Riesen</cp:lastModifiedBy>
  <cp:revision>40</cp:revision>
  <dcterms:modified xsi:type="dcterms:W3CDTF">2022-08-20T15:36:04Z</dcterms:modified>
</cp:coreProperties>
</file>