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76" r:id="rId11"/>
    <p:sldId id="265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13" autoAdjust="0"/>
    <p:restoredTop sz="94660"/>
  </p:normalViewPr>
  <p:slideViewPr>
    <p:cSldViewPr>
      <p:cViewPr varScale="1">
        <p:scale>
          <a:sx n="75" d="100"/>
          <a:sy n="75" d="100"/>
        </p:scale>
        <p:origin x="60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D620FC-B6CF-79BD-C377-A7894F4342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E92577-619A-898A-7F1E-2AE58AEEE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ED9FB7-33F6-501A-7A82-BF260EA6FC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77170-F9F9-44D2-8DCF-D75730317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07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603F19-AD57-F79E-61E3-F1F0F27D7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1092B0-0D41-F96E-FA5F-C27535D70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2F41E6-4831-0E9E-67EC-8E6F0E8E6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6B9C5-9344-4DAA-8DF7-39CCB290B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90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52FC46-0F24-E08A-DE98-4827111FE4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22CF2F-E175-FB0B-5786-E7062C13B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9B35C9-0752-44A3-D887-FAB7DAC4BC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CD64-1DD0-4CC6-9CD4-6930E7DE5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12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A64D00-D83D-D33B-ABC6-593E9E37C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97AD2-9CBF-0883-0AED-2B05F57AF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0C769D-14D0-80DE-8141-BA86C7B7E4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84472-D309-425B-A5C4-F4D9B1FBB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41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719E33-ECB1-C736-3011-FBE26BDE20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DA375-33BE-98B4-5C33-B5244C210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10516D-B3CD-9F6A-5EDB-1427B31985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C1A25-B8A5-4EA0-9D93-37DAADA9DB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86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1DB390-0EE0-1559-5283-AEDDFD4DD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ED4D94-AB66-D4E7-D187-F88EFF17B6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C509F6-DF76-AC13-F297-3BF152AC0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60160-5E2C-4CCA-9075-CCCB92F260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109AAFE-9195-FA73-C869-4C04EC44FF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1D1326-AF2E-0D3D-B9DB-B966EC9F5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EB5342B-EE90-A716-3F36-84F1A3566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1DFE6-67C2-4637-B4C7-944D8F2338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10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C34B24-5294-2113-4737-1B4A6CB37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5398E7-02AE-CB29-F5DB-8294F6468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AD57DE-A700-2598-7D26-B6C69E73B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05BF-A154-4634-B0D3-E2EC60F2B8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86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6709BE-5AA8-853A-746E-EA85DDE2F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220FBB-73BB-E06C-31A5-471A5C7FF9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23F537-468A-DBEE-1716-E81768830D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370B0-96B8-4BC0-BD1D-A08BA2F27B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08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86B3DC-2CA0-451A-A510-8CC11FEB8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39FFD3-6E83-B98A-89F4-DFF720F115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23AB9E-3200-142F-6C4B-C98FC71B26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BB032-A191-4439-A777-6A48FC5F82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67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7FB55-4140-F1D0-4325-1A369DACC5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CCFF43-53C1-A001-47DC-8A2C6A591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046B2A-430A-33D6-B93B-C58EC4C28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210DB-1D3A-4877-98E8-252F03C58F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50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5C9618-7932-7121-74CB-D0F465A0C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3FC0FA-02C6-B6BC-9B46-96A9F54EE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37E8F3-97E1-6A81-5215-7D6F1839D76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B8ED70E-E8B4-7CBC-396A-6BEED7D627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3F43C57-61E0-9C16-1288-F31EA9883B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7D0C130-4167-4BB2-AB41-EEECD233CC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5CB5DAF1-204E-6CAE-F6B6-F784A02B74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5814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Heading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5D7DFA-1712-3A31-1A90-A3FC63E3AD5E}"/>
              </a:ext>
            </a:extLst>
          </p:cNvPr>
          <p:cNvSpPr/>
          <p:nvPr/>
        </p:nvSpPr>
        <p:spPr>
          <a:xfrm>
            <a:off x="3697986" y="1143000"/>
            <a:ext cx="15956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Title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842330A-F589-9A4A-648A-5096EBEDD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Chordates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71D046B-2CCB-6F5C-7FAF-FB99F99BE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Dorsal hollow nerve cord</a:t>
            </a:r>
          </a:p>
          <a:p>
            <a:pPr eaLnBrk="1" hangingPunct="1"/>
            <a:r>
              <a:rPr lang="en-US" altLang="en-US" sz="2800" dirty="0"/>
              <a:t>A notochord</a:t>
            </a:r>
          </a:p>
          <a:p>
            <a:pPr eaLnBrk="1" hangingPunct="1"/>
            <a:r>
              <a:rPr lang="en-US" altLang="en-US" sz="2800" dirty="0"/>
              <a:t>Muscle blocks</a:t>
            </a:r>
          </a:p>
          <a:p>
            <a:pPr eaLnBrk="1" hangingPunct="1"/>
            <a:r>
              <a:rPr lang="en-US" altLang="en-US" sz="2800" dirty="0"/>
              <a:t>Gill slits</a:t>
            </a:r>
          </a:p>
          <a:p>
            <a:pPr eaLnBrk="1" hangingPunct="1"/>
            <a:r>
              <a:rPr lang="en-US" altLang="en-US" sz="2800" dirty="0"/>
              <a:t>Tail at some stage during development</a:t>
            </a:r>
          </a:p>
          <a:p>
            <a:pPr eaLnBrk="1" hangingPunct="1"/>
            <a:r>
              <a:rPr lang="en-US" altLang="en-US" sz="2800" dirty="0">
                <a:solidFill>
                  <a:srgbClr val="CC0000"/>
                </a:solidFill>
              </a:rPr>
              <a:t>Sea squirts and lancelet are invertebrate chordates</a:t>
            </a:r>
          </a:p>
          <a:p>
            <a:pPr eaLnBrk="1" hangingPunct="1"/>
            <a:r>
              <a:rPr lang="en-US" altLang="en-US" sz="2800" dirty="0">
                <a:solidFill>
                  <a:srgbClr val="660066"/>
                </a:solidFill>
              </a:rPr>
              <a:t>Vertebrate chordates may have evolved from larval stages of ancestral invertebrate chordate</a:t>
            </a:r>
          </a:p>
        </p:txBody>
      </p:sp>
    </p:spTree>
  </p:cSld>
  <p:clrMapOvr>
    <a:masterClrMapping/>
  </p:clrMapOvr>
  <p:transition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</p:cSld>
  <p:clrMapOvr>
    <a:masterClrMapping/>
  </p:clrMapOvr>
  <p:transition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585058078"/>
      </p:ext>
    </p:extLst>
  </p:cSld>
  <p:clrMapOvr>
    <a:masterClrMapping/>
  </p:clrMapOvr>
  <p:transition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69238647"/>
      </p:ext>
    </p:extLst>
  </p:cSld>
  <p:clrMapOvr>
    <a:masterClrMapping/>
  </p:clrMapOvr>
  <p:transition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529894406"/>
      </p:ext>
    </p:extLst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755504651"/>
      </p:ext>
    </p:extLst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83538671"/>
      </p:ext>
    </p:extLst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C600D9E5-2EBC-F210-5D0F-90CBE068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668" y="392904"/>
            <a:ext cx="2949575" cy="1600200"/>
          </a:xfrm>
        </p:spPr>
        <p:txBody>
          <a:bodyPr/>
          <a:lstStyle/>
          <a:p>
            <a:r>
              <a:rPr lang="en-US" dirty="0"/>
              <a:t>Class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46FC3E5-2217-3F76-B5ED-0A5F223937A9}"/>
              </a:ext>
            </a:extLst>
          </p:cNvPr>
          <p:cNvSpPr txBox="1">
            <a:spLocks/>
          </p:cNvSpPr>
          <p:nvPr/>
        </p:nvSpPr>
        <p:spPr bwMode="auto">
          <a:xfrm>
            <a:off x="4876800" y="2667000"/>
            <a:ext cx="3886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Characteristics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9F6D23E-FB2D-6B49-52D1-E8EAF53C6D0B}"/>
              </a:ext>
            </a:extLst>
          </p:cNvPr>
          <p:cNvSpPr txBox="1">
            <a:spLocks/>
          </p:cNvSpPr>
          <p:nvPr/>
        </p:nvSpPr>
        <p:spPr bwMode="auto">
          <a:xfrm>
            <a:off x="561180" y="266700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884299305"/>
      </p:ext>
    </p:extLst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</p:cSld>
  <p:clrMapOvr>
    <a:masterClrMapping/>
  </p:clrMapOvr>
  <p:transition spd="med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339139127"/>
      </p:ext>
    </p:extLst>
  </p:cSld>
  <p:clrMapOvr>
    <a:masterClrMapping/>
  </p:clrMapOvr>
  <p:transition spd="med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671249903"/>
      </p:ext>
    </p:extLst>
  </p:cSld>
  <p:clrMapOvr>
    <a:masterClrMapping/>
  </p:clrMapOvr>
  <p:transition spd="med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491676675"/>
      </p:ext>
    </p:extLst>
  </p:cSld>
  <p:clrMapOvr>
    <a:masterClrMapping/>
  </p:clrMapOvr>
  <p:transition spd="med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957932463"/>
      </p:ext>
    </p:extLst>
  </p:cSld>
  <p:clrMapOvr>
    <a:masterClrMapping/>
  </p:clrMapOvr>
  <p:transition spd="med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738423907"/>
      </p:ext>
    </p:extLst>
  </p:cSld>
  <p:clrMapOvr>
    <a:masterClrMapping/>
  </p:clrMapOvr>
  <p:transition spd="med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227567798"/>
      </p:ext>
    </p:extLst>
  </p:cSld>
  <p:clrMapOvr>
    <a:masterClrMapping/>
  </p:clrMapOvr>
  <p:transition spd="med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DF4FCE-41CC-0B80-E296-A1A59AF2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482" y="4268789"/>
            <a:ext cx="2949575" cy="1600200"/>
          </a:xfrm>
        </p:spPr>
        <p:txBody>
          <a:bodyPr/>
          <a:lstStyle/>
          <a:p>
            <a:r>
              <a:rPr lang="en-US" dirty="0"/>
              <a:t>Phylum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9C65E1-546C-0367-7EA9-71D52C634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6800" y="1257300"/>
            <a:ext cx="3886199" cy="4914900"/>
          </a:xfrm>
        </p:spPr>
        <p:txBody>
          <a:bodyPr/>
          <a:lstStyle/>
          <a:p>
            <a:r>
              <a:rPr lang="en-US" sz="2000" dirty="0"/>
              <a:t>Description</a:t>
            </a:r>
          </a:p>
          <a:p>
            <a:endParaRPr lang="en-US" sz="2000" dirty="0"/>
          </a:p>
          <a:p>
            <a:r>
              <a:rPr lang="en-US" sz="2000" dirty="0"/>
              <a:t>Characteristics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92B40A8-BF0E-5156-02BE-654E38DF6C7D}"/>
              </a:ext>
            </a:extLst>
          </p:cNvPr>
          <p:cNvSpPr txBox="1">
            <a:spLocks/>
          </p:cNvSpPr>
          <p:nvPr/>
        </p:nvSpPr>
        <p:spPr bwMode="auto">
          <a:xfrm>
            <a:off x="548481" y="989010"/>
            <a:ext cx="2949575" cy="205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622643675"/>
      </p:ext>
    </p:extLst>
  </p:cSld>
  <p:clrMapOvr>
    <a:masterClrMapping/>
  </p:clrMapOvr>
  <p:transition spd="med">
    <p:blinds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128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Default Design</vt:lpstr>
      <vt:lpstr>PowerPoint Presentation</vt:lpstr>
      <vt:lpstr>Phylum Example</vt:lpstr>
      <vt:lpstr>Phylum Example</vt:lpstr>
      <vt:lpstr>Phylum Example</vt:lpstr>
      <vt:lpstr>Phylum Example</vt:lpstr>
      <vt:lpstr>Phylum Example</vt:lpstr>
      <vt:lpstr>Phylum Example</vt:lpstr>
      <vt:lpstr>Phylum Example</vt:lpstr>
      <vt:lpstr>Phylum Example</vt:lpstr>
      <vt:lpstr>Chordates</vt:lpstr>
      <vt:lpstr>Class Example</vt:lpstr>
      <vt:lpstr>Class Example</vt:lpstr>
      <vt:lpstr>Class Example</vt:lpstr>
      <vt:lpstr>Class Example</vt:lpstr>
      <vt:lpstr>Class Example</vt:lpstr>
      <vt:lpstr>Class Example</vt:lpstr>
      <vt:lpstr>Class Example</vt:lpstr>
    </vt:vector>
  </TitlesOfParts>
  <Company>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power point</dc:title>
  <dc:creator>Clarenceville Schools</dc:creator>
  <cp:lastModifiedBy>Craig Riesen</cp:lastModifiedBy>
  <cp:revision>9</cp:revision>
  <dcterms:created xsi:type="dcterms:W3CDTF">2008-01-22T15:33:46Z</dcterms:created>
  <dcterms:modified xsi:type="dcterms:W3CDTF">2022-09-22T18:49:23Z</dcterms:modified>
</cp:coreProperties>
</file>