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7" r:id="rId2"/>
    <p:sldId id="535" r:id="rId3"/>
    <p:sldId id="597" r:id="rId4"/>
    <p:sldId id="686" r:id="rId5"/>
    <p:sldId id="659" r:id="rId6"/>
    <p:sldId id="687" r:id="rId7"/>
    <p:sldId id="688" r:id="rId8"/>
    <p:sldId id="689" r:id="rId9"/>
    <p:sldId id="690" r:id="rId10"/>
    <p:sldId id="691" r:id="rId11"/>
    <p:sldId id="692" r:id="rId12"/>
    <p:sldId id="693" r:id="rId13"/>
    <p:sldId id="694" r:id="rId14"/>
    <p:sldId id="695" r:id="rId15"/>
    <p:sldId id="705" r:id="rId16"/>
    <p:sldId id="706" r:id="rId17"/>
    <p:sldId id="707" r:id="rId18"/>
    <p:sldId id="708" r:id="rId19"/>
    <p:sldId id="703" r:id="rId20"/>
    <p:sldId id="710" r:id="rId21"/>
    <p:sldId id="709" r:id="rId22"/>
    <p:sldId id="711" r:id="rId23"/>
    <p:sldId id="712" r:id="rId24"/>
    <p:sldId id="660" r:id="rId25"/>
    <p:sldId id="713" r:id="rId26"/>
    <p:sldId id="714" r:id="rId27"/>
    <p:sldId id="715" r:id="rId28"/>
    <p:sldId id="716" r:id="rId29"/>
    <p:sldId id="717" r:id="rId30"/>
    <p:sldId id="718" r:id="rId31"/>
    <p:sldId id="719" r:id="rId32"/>
    <p:sldId id="720" r:id="rId33"/>
    <p:sldId id="721" r:id="rId34"/>
    <p:sldId id="722" r:id="rId35"/>
    <p:sldId id="723" r:id="rId36"/>
    <p:sldId id="724" r:id="rId37"/>
    <p:sldId id="725" r:id="rId38"/>
    <p:sldId id="726" r:id="rId39"/>
    <p:sldId id="727" r:id="rId40"/>
    <p:sldId id="728" r:id="rId41"/>
    <p:sldId id="729" r:id="rId42"/>
    <p:sldId id="730" r:id="rId43"/>
    <p:sldId id="732" r:id="rId44"/>
    <p:sldId id="731" r:id="rId45"/>
    <p:sldId id="733" r:id="rId4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B4394"/>
    <a:srgbClr val="007B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123"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355CD48-0145-4C97-97AB-25F3309C253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6147" name="Rectangle 3">
            <a:extLst>
              <a:ext uri="{FF2B5EF4-FFF2-40B4-BE49-F238E27FC236}">
                <a16:creationId xmlns:a16="http://schemas.microsoft.com/office/drawing/2014/main" id="{3022422F-8442-4A7F-BB22-6C0772EE7F77}"/>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6148" name="Rectangle 4">
            <a:extLst>
              <a:ext uri="{FF2B5EF4-FFF2-40B4-BE49-F238E27FC236}">
                <a16:creationId xmlns:a16="http://schemas.microsoft.com/office/drawing/2014/main" id="{9C053231-3614-438B-8982-7F8FA4211645}"/>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6149" name="Rectangle 5">
            <a:extLst>
              <a:ext uri="{FF2B5EF4-FFF2-40B4-BE49-F238E27FC236}">
                <a16:creationId xmlns:a16="http://schemas.microsoft.com/office/drawing/2014/main" id="{BE9099FF-B6C7-4558-8958-FC432AF04A10}"/>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FCF8C954-BE1C-424B-8053-97CA2CB60CD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E09BEC1-5A89-46AD-9B11-35092998948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5123" name="Rectangle 3">
            <a:extLst>
              <a:ext uri="{FF2B5EF4-FFF2-40B4-BE49-F238E27FC236}">
                <a16:creationId xmlns:a16="http://schemas.microsoft.com/office/drawing/2014/main" id="{38702ABC-8DEF-4728-8164-5F95BD4820AD}"/>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052" name="Rectangle 4">
            <a:extLst>
              <a:ext uri="{FF2B5EF4-FFF2-40B4-BE49-F238E27FC236}">
                <a16:creationId xmlns:a16="http://schemas.microsoft.com/office/drawing/2014/main" id="{48A23C0C-7BA7-4224-8711-3F1CB608ECD9}"/>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208256F2-C99D-40ED-8699-E7BD50C64ACD}"/>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04A62FA6-B4D5-41F6-A99E-FBAB2A1F2616}"/>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5127" name="Rectangle 7">
            <a:extLst>
              <a:ext uri="{FF2B5EF4-FFF2-40B4-BE49-F238E27FC236}">
                <a16:creationId xmlns:a16="http://schemas.microsoft.com/office/drawing/2014/main" id="{5E0354DC-6395-452C-93A4-56C40FF4879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6539053B-2D3C-4A73-A16A-C0F04B6EDB3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BF6C5C57-7171-4F57-87CB-036B256446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10C37DF-30C6-40A1-B12E-5DD99E61EB9E}" type="slidenum">
              <a:rPr lang="en-US" altLang="en-US"/>
              <a:pPr>
                <a:spcBef>
                  <a:spcPct val="0"/>
                </a:spcBef>
              </a:pPr>
              <a:t>1</a:t>
            </a:fld>
            <a:endParaRPr lang="en-US" altLang="en-US"/>
          </a:p>
        </p:txBody>
      </p:sp>
      <p:sp>
        <p:nvSpPr>
          <p:cNvPr id="5123" name="Rectangle 2">
            <a:extLst>
              <a:ext uri="{FF2B5EF4-FFF2-40B4-BE49-F238E27FC236}">
                <a16:creationId xmlns:a16="http://schemas.microsoft.com/office/drawing/2014/main" id="{95168025-07A8-4672-AA02-00561B5C8531}"/>
              </a:ext>
            </a:extLst>
          </p:cNvPr>
          <p:cNvSpPr>
            <a:spLocks noRot="1" noChangeArrowheads="1" noTextEdit="1"/>
          </p:cNvSpPr>
          <p:nvPr>
            <p:ph type="sldImg"/>
          </p:nvPr>
        </p:nvSpPr>
        <p:spPr>
          <a:ln/>
        </p:spPr>
      </p:sp>
      <p:sp>
        <p:nvSpPr>
          <p:cNvPr id="5124" name="Rectangle 3">
            <a:extLst>
              <a:ext uri="{FF2B5EF4-FFF2-40B4-BE49-F238E27FC236}">
                <a16:creationId xmlns:a16="http://schemas.microsoft.com/office/drawing/2014/main" id="{6BCE1AE9-3167-45A5-83B7-F926BE7E83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468DC73E-7A51-435C-BD85-99079AB336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BD9C735-7E19-4BD4-8CDB-A88596762188}" type="slidenum">
              <a:rPr lang="en-US" altLang="en-US"/>
              <a:pPr>
                <a:spcBef>
                  <a:spcPct val="0"/>
                </a:spcBef>
              </a:pPr>
              <a:t>10</a:t>
            </a:fld>
            <a:endParaRPr lang="en-US" altLang="en-US"/>
          </a:p>
        </p:txBody>
      </p:sp>
      <p:sp>
        <p:nvSpPr>
          <p:cNvPr id="23555" name="Rectangle 2">
            <a:extLst>
              <a:ext uri="{FF2B5EF4-FFF2-40B4-BE49-F238E27FC236}">
                <a16:creationId xmlns:a16="http://schemas.microsoft.com/office/drawing/2014/main" id="{86C6DE3A-BD0C-4C27-AA00-1A59F2B2AB78}"/>
              </a:ext>
            </a:extLst>
          </p:cNvPr>
          <p:cNvSpPr>
            <a:spLocks noRot="1" noChangeArrowheads="1" noTextEdit="1"/>
          </p:cNvSpPr>
          <p:nvPr>
            <p:ph type="sldImg"/>
          </p:nvPr>
        </p:nvSpPr>
        <p:spPr>
          <a:ln/>
        </p:spPr>
      </p:sp>
      <p:sp>
        <p:nvSpPr>
          <p:cNvPr id="23556" name="Rectangle 3">
            <a:extLst>
              <a:ext uri="{FF2B5EF4-FFF2-40B4-BE49-F238E27FC236}">
                <a16:creationId xmlns:a16="http://schemas.microsoft.com/office/drawing/2014/main" id="{4897E008-1F90-442F-AC92-527DC8911F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C9E7BA24-B771-4D58-9812-30F046754A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DA63D4-1559-4512-B656-43F747D0D036}" type="slidenum">
              <a:rPr lang="en-US" altLang="en-US"/>
              <a:pPr>
                <a:spcBef>
                  <a:spcPct val="0"/>
                </a:spcBef>
              </a:pPr>
              <a:t>11</a:t>
            </a:fld>
            <a:endParaRPr lang="en-US" altLang="en-US"/>
          </a:p>
        </p:txBody>
      </p:sp>
      <p:sp>
        <p:nvSpPr>
          <p:cNvPr id="25603" name="Rectangle 2">
            <a:extLst>
              <a:ext uri="{FF2B5EF4-FFF2-40B4-BE49-F238E27FC236}">
                <a16:creationId xmlns:a16="http://schemas.microsoft.com/office/drawing/2014/main" id="{25166214-2501-421C-8432-367A2E110890}"/>
              </a:ext>
            </a:extLst>
          </p:cNvPr>
          <p:cNvSpPr>
            <a:spLocks noRot="1" noChangeArrowheads="1" noTextEdit="1"/>
          </p:cNvSpPr>
          <p:nvPr>
            <p:ph type="sldImg"/>
          </p:nvPr>
        </p:nvSpPr>
        <p:spPr>
          <a:ln/>
        </p:spPr>
      </p:sp>
      <p:sp>
        <p:nvSpPr>
          <p:cNvPr id="25604" name="Rectangle 3">
            <a:extLst>
              <a:ext uri="{FF2B5EF4-FFF2-40B4-BE49-F238E27FC236}">
                <a16:creationId xmlns:a16="http://schemas.microsoft.com/office/drawing/2014/main" id="{2D80D740-6779-4BE3-A7AC-71E10A54E8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257D7502-0E69-4647-9D80-9784DA63E3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AD52E3-0B3E-4FC0-813B-E7378638319D}" type="slidenum">
              <a:rPr lang="en-US" altLang="en-US"/>
              <a:pPr>
                <a:spcBef>
                  <a:spcPct val="0"/>
                </a:spcBef>
              </a:pPr>
              <a:t>12</a:t>
            </a:fld>
            <a:endParaRPr lang="en-US" altLang="en-US"/>
          </a:p>
        </p:txBody>
      </p:sp>
      <p:sp>
        <p:nvSpPr>
          <p:cNvPr id="27651" name="Rectangle 2">
            <a:extLst>
              <a:ext uri="{FF2B5EF4-FFF2-40B4-BE49-F238E27FC236}">
                <a16:creationId xmlns:a16="http://schemas.microsoft.com/office/drawing/2014/main" id="{46F79E8F-C807-40BC-8939-5EA0A06E1CC6}"/>
              </a:ext>
            </a:extLst>
          </p:cNvPr>
          <p:cNvSpPr>
            <a:spLocks noRot="1" noChangeArrowheads="1" noTextEdit="1"/>
          </p:cNvSpPr>
          <p:nvPr>
            <p:ph type="sldImg"/>
          </p:nvPr>
        </p:nvSpPr>
        <p:spPr>
          <a:ln/>
        </p:spPr>
      </p:sp>
      <p:sp>
        <p:nvSpPr>
          <p:cNvPr id="27652" name="Rectangle 3">
            <a:extLst>
              <a:ext uri="{FF2B5EF4-FFF2-40B4-BE49-F238E27FC236}">
                <a16:creationId xmlns:a16="http://schemas.microsoft.com/office/drawing/2014/main" id="{0F30AB50-F16D-479F-999A-5C401BF7B7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3CA7C061-9B7A-483C-A63B-5348A49A56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FD42B9-B4D1-485B-9922-B1E365A034EF}" type="slidenum">
              <a:rPr lang="en-US" altLang="en-US"/>
              <a:pPr>
                <a:spcBef>
                  <a:spcPct val="0"/>
                </a:spcBef>
              </a:pPr>
              <a:t>13</a:t>
            </a:fld>
            <a:endParaRPr lang="en-US" altLang="en-US"/>
          </a:p>
        </p:txBody>
      </p:sp>
      <p:sp>
        <p:nvSpPr>
          <p:cNvPr id="29699" name="Rectangle 2">
            <a:extLst>
              <a:ext uri="{FF2B5EF4-FFF2-40B4-BE49-F238E27FC236}">
                <a16:creationId xmlns:a16="http://schemas.microsoft.com/office/drawing/2014/main" id="{3F212731-9B99-488C-8925-2C8D2B789083}"/>
              </a:ext>
            </a:extLst>
          </p:cNvPr>
          <p:cNvSpPr>
            <a:spLocks noRot="1" noChangeArrowheads="1" noTextEdit="1"/>
          </p:cNvSpPr>
          <p:nvPr>
            <p:ph type="sldImg"/>
          </p:nvPr>
        </p:nvSpPr>
        <p:spPr>
          <a:ln/>
        </p:spPr>
      </p:sp>
      <p:sp>
        <p:nvSpPr>
          <p:cNvPr id="29700" name="Rectangle 3">
            <a:extLst>
              <a:ext uri="{FF2B5EF4-FFF2-40B4-BE49-F238E27FC236}">
                <a16:creationId xmlns:a16="http://schemas.microsoft.com/office/drawing/2014/main" id="{9C268874-6B0B-423B-9F30-41936013F0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2EC4C8F1-611E-4C4A-BA82-04DC73DA94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B9E22B-1877-427A-9DF9-7E322958629E}" type="slidenum">
              <a:rPr lang="en-US" altLang="en-US"/>
              <a:pPr>
                <a:spcBef>
                  <a:spcPct val="0"/>
                </a:spcBef>
              </a:pPr>
              <a:t>14</a:t>
            </a:fld>
            <a:endParaRPr lang="en-US" altLang="en-US"/>
          </a:p>
        </p:txBody>
      </p:sp>
      <p:sp>
        <p:nvSpPr>
          <p:cNvPr id="31747" name="Rectangle 2">
            <a:extLst>
              <a:ext uri="{FF2B5EF4-FFF2-40B4-BE49-F238E27FC236}">
                <a16:creationId xmlns:a16="http://schemas.microsoft.com/office/drawing/2014/main" id="{8F0C91C7-6F6A-4C57-B529-AFBE7BF1032A}"/>
              </a:ext>
            </a:extLst>
          </p:cNvPr>
          <p:cNvSpPr>
            <a:spLocks noRot="1" noChangeArrowheads="1" noTextEdit="1"/>
          </p:cNvSpPr>
          <p:nvPr>
            <p:ph type="sldImg"/>
          </p:nvPr>
        </p:nvSpPr>
        <p:spPr>
          <a:ln/>
        </p:spPr>
      </p:sp>
      <p:sp>
        <p:nvSpPr>
          <p:cNvPr id="31748" name="Rectangle 3">
            <a:extLst>
              <a:ext uri="{FF2B5EF4-FFF2-40B4-BE49-F238E27FC236}">
                <a16:creationId xmlns:a16="http://schemas.microsoft.com/office/drawing/2014/main" id="{D7188A3A-299E-40DC-AC31-EA05BA7EBD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418514B1-1CEE-4B3D-92BA-F1857CA781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258930-E730-472E-BFF6-8702D4310DF3}" type="slidenum">
              <a:rPr lang="en-US" altLang="en-US"/>
              <a:pPr>
                <a:spcBef>
                  <a:spcPct val="0"/>
                </a:spcBef>
              </a:pPr>
              <a:t>15</a:t>
            </a:fld>
            <a:endParaRPr lang="en-US" altLang="en-US"/>
          </a:p>
        </p:txBody>
      </p:sp>
      <p:sp>
        <p:nvSpPr>
          <p:cNvPr id="33795" name="Rectangle 2">
            <a:extLst>
              <a:ext uri="{FF2B5EF4-FFF2-40B4-BE49-F238E27FC236}">
                <a16:creationId xmlns:a16="http://schemas.microsoft.com/office/drawing/2014/main" id="{0CEEC146-B78A-4648-83CA-C8A1E268FD68}"/>
              </a:ext>
            </a:extLst>
          </p:cNvPr>
          <p:cNvSpPr>
            <a:spLocks noRot="1" noChangeArrowheads="1" noTextEdit="1"/>
          </p:cNvSpPr>
          <p:nvPr>
            <p:ph type="sldImg"/>
          </p:nvPr>
        </p:nvSpPr>
        <p:spPr>
          <a:ln/>
        </p:spPr>
      </p:sp>
      <p:sp>
        <p:nvSpPr>
          <p:cNvPr id="33796" name="Rectangle 3">
            <a:extLst>
              <a:ext uri="{FF2B5EF4-FFF2-40B4-BE49-F238E27FC236}">
                <a16:creationId xmlns:a16="http://schemas.microsoft.com/office/drawing/2014/main" id="{4024B0DB-8336-4D41-B355-C71547DF86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A3CD9405-0BA7-4779-9392-2AB983D4DC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CDD6F0-56D5-453C-BB31-C9A4936A692C}" type="slidenum">
              <a:rPr lang="en-US" altLang="en-US"/>
              <a:pPr>
                <a:spcBef>
                  <a:spcPct val="0"/>
                </a:spcBef>
              </a:pPr>
              <a:t>16</a:t>
            </a:fld>
            <a:endParaRPr lang="en-US" altLang="en-US"/>
          </a:p>
        </p:txBody>
      </p:sp>
      <p:sp>
        <p:nvSpPr>
          <p:cNvPr id="35843" name="Rectangle 2">
            <a:extLst>
              <a:ext uri="{FF2B5EF4-FFF2-40B4-BE49-F238E27FC236}">
                <a16:creationId xmlns:a16="http://schemas.microsoft.com/office/drawing/2014/main" id="{00A8BDC9-33A4-4E64-9112-94777A318F38}"/>
              </a:ext>
            </a:extLst>
          </p:cNvPr>
          <p:cNvSpPr>
            <a:spLocks noRot="1" noChangeArrowheads="1" noTextEdit="1"/>
          </p:cNvSpPr>
          <p:nvPr>
            <p:ph type="sldImg"/>
          </p:nvPr>
        </p:nvSpPr>
        <p:spPr>
          <a:ln/>
        </p:spPr>
      </p:sp>
      <p:sp>
        <p:nvSpPr>
          <p:cNvPr id="35844" name="Rectangle 3">
            <a:extLst>
              <a:ext uri="{FF2B5EF4-FFF2-40B4-BE49-F238E27FC236}">
                <a16:creationId xmlns:a16="http://schemas.microsoft.com/office/drawing/2014/main" id="{7C9F688C-FED6-4B91-95E1-7E347E8B3A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75DB3779-747D-463C-B06E-3101802686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F7F015-5AA8-4ABC-9067-B6D52891450A}" type="slidenum">
              <a:rPr lang="en-US" altLang="en-US"/>
              <a:pPr>
                <a:spcBef>
                  <a:spcPct val="0"/>
                </a:spcBef>
              </a:pPr>
              <a:t>17</a:t>
            </a:fld>
            <a:endParaRPr lang="en-US" altLang="en-US"/>
          </a:p>
        </p:txBody>
      </p:sp>
      <p:sp>
        <p:nvSpPr>
          <p:cNvPr id="37891" name="Rectangle 2">
            <a:extLst>
              <a:ext uri="{FF2B5EF4-FFF2-40B4-BE49-F238E27FC236}">
                <a16:creationId xmlns:a16="http://schemas.microsoft.com/office/drawing/2014/main" id="{00E44752-D1DA-4208-8EB2-FD9E4B15441E}"/>
              </a:ext>
            </a:extLst>
          </p:cNvPr>
          <p:cNvSpPr>
            <a:spLocks noRot="1" noChangeArrowheads="1" noTextEdit="1"/>
          </p:cNvSpPr>
          <p:nvPr>
            <p:ph type="sldImg"/>
          </p:nvPr>
        </p:nvSpPr>
        <p:spPr>
          <a:ln/>
        </p:spPr>
      </p:sp>
      <p:sp>
        <p:nvSpPr>
          <p:cNvPr id="37892" name="Rectangle 3">
            <a:extLst>
              <a:ext uri="{FF2B5EF4-FFF2-40B4-BE49-F238E27FC236}">
                <a16:creationId xmlns:a16="http://schemas.microsoft.com/office/drawing/2014/main" id="{D6BAC554-406E-4B5C-B7DD-794F4F094D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E42B445E-161F-4F5F-BD6F-A1C54FC236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701ED7-BC18-4980-B4E9-A10C9390F785}" type="slidenum">
              <a:rPr lang="en-US" altLang="en-US"/>
              <a:pPr>
                <a:spcBef>
                  <a:spcPct val="0"/>
                </a:spcBef>
              </a:pPr>
              <a:t>18</a:t>
            </a:fld>
            <a:endParaRPr lang="en-US" altLang="en-US"/>
          </a:p>
        </p:txBody>
      </p:sp>
      <p:sp>
        <p:nvSpPr>
          <p:cNvPr id="39939" name="Rectangle 2">
            <a:extLst>
              <a:ext uri="{FF2B5EF4-FFF2-40B4-BE49-F238E27FC236}">
                <a16:creationId xmlns:a16="http://schemas.microsoft.com/office/drawing/2014/main" id="{EA3AC849-636A-4D20-B063-2BFF095C19CE}"/>
              </a:ext>
            </a:extLst>
          </p:cNvPr>
          <p:cNvSpPr>
            <a:spLocks noRot="1" noChangeArrowheads="1" noTextEdit="1"/>
          </p:cNvSpPr>
          <p:nvPr>
            <p:ph type="sldImg"/>
          </p:nvPr>
        </p:nvSpPr>
        <p:spPr>
          <a:ln/>
        </p:spPr>
      </p:sp>
      <p:sp>
        <p:nvSpPr>
          <p:cNvPr id="39940" name="Rectangle 3">
            <a:extLst>
              <a:ext uri="{FF2B5EF4-FFF2-40B4-BE49-F238E27FC236}">
                <a16:creationId xmlns:a16="http://schemas.microsoft.com/office/drawing/2014/main" id="{4C74D48D-F808-40F0-89FC-4A0398E360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C7940425-889E-4B41-98AC-F5610ED42E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7FD8EC-6A99-466B-9B47-A25B95792905}" type="slidenum">
              <a:rPr lang="en-US" altLang="en-US"/>
              <a:pPr>
                <a:spcBef>
                  <a:spcPct val="0"/>
                </a:spcBef>
              </a:pPr>
              <a:t>19</a:t>
            </a:fld>
            <a:endParaRPr lang="en-US" altLang="en-US"/>
          </a:p>
        </p:txBody>
      </p:sp>
      <p:sp>
        <p:nvSpPr>
          <p:cNvPr id="41987" name="Rectangle 2">
            <a:extLst>
              <a:ext uri="{FF2B5EF4-FFF2-40B4-BE49-F238E27FC236}">
                <a16:creationId xmlns:a16="http://schemas.microsoft.com/office/drawing/2014/main" id="{C74CB394-FDF4-49C8-ABCC-8F9105374350}"/>
              </a:ext>
            </a:extLst>
          </p:cNvPr>
          <p:cNvSpPr>
            <a:spLocks noRot="1" noChangeArrowheads="1" noTextEdit="1"/>
          </p:cNvSpPr>
          <p:nvPr>
            <p:ph type="sldImg"/>
          </p:nvPr>
        </p:nvSpPr>
        <p:spPr>
          <a:ln/>
        </p:spPr>
      </p:sp>
      <p:sp>
        <p:nvSpPr>
          <p:cNvPr id="41988" name="Rectangle 3">
            <a:extLst>
              <a:ext uri="{FF2B5EF4-FFF2-40B4-BE49-F238E27FC236}">
                <a16:creationId xmlns:a16="http://schemas.microsoft.com/office/drawing/2014/main" id="{A6B98E2C-ABB1-4931-821B-227B4863D2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E9B1B917-6C70-4099-8AEE-87E30D2936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2966F3-0109-4F7C-878C-006573AED3CD}" type="slidenum">
              <a:rPr lang="en-US" altLang="en-US"/>
              <a:pPr>
                <a:spcBef>
                  <a:spcPct val="0"/>
                </a:spcBef>
              </a:pPr>
              <a:t>2</a:t>
            </a:fld>
            <a:endParaRPr lang="en-US" altLang="en-US"/>
          </a:p>
        </p:txBody>
      </p:sp>
      <p:sp>
        <p:nvSpPr>
          <p:cNvPr id="7171" name="Rectangle 2">
            <a:extLst>
              <a:ext uri="{FF2B5EF4-FFF2-40B4-BE49-F238E27FC236}">
                <a16:creationId xmlns:a16="http://schemas.microsoft.com/office/drawing/2014/main" id="{172AA981-F36D-47ED-BC61-72E6CBF2193A}"/>
              </a:ext>
            </a:extLst>
          </p:cNvPr>
          <p:cNvSpPr>
            <a:spLocks noRot="1" noChangeArrowheads="1" noTextEdit="1"/>
          </p:cNvSpPr>
          <p:nvPr>
            <p:ph type="sldImg"/>
          </p:nvPr>
        </p:nvSpPr>
        <p:spPr>
          <a:ln/>
        </p:spPr>
      </p:sp>
      <p:sp>
        <p:nvSpPr>
          <p:cNvPr id="7172" name="Rectangle 3">
            <a:extLst>
              <a:ext uri="{FF2B5EF4-FFF2-40B4-BE49-F238E27FC236}">
                <a16:creationId xmlns:a16="http://schemas.microsoft.com/office/drawing/2014/main" id="{CBF084BE-2095-4E97-9D2E-FA2D4F1244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59D3651B-ABC6-43F3-8586-1CFBAC8E4F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1B14F9-3899-4391-878D-FF5D58F607B2}" type="slidenum">
              <a:rPr lang="en-US" altLang="en-US"/>
              <a:pPr>
                <a:spcBef>
                  <a:spcPct val="0"/>
                </a:spcBef>
              </a:pPr>
              <a:t>20</a:t>
            </a:fld>
            <a:endParaRPr lang="en-US" altLang="en-US"/>
          </a:p>
        </p:txBody>
      </p:sp>
      <p:sp>
        <p:nvSpPr>
          <p:cNvPr id="44035" name="Rectangle 2">
            <a:extLst>
              <a:ext uri="{FF2B5EF4-FFF2-40B4-BE49-F238E27FC236}">
                <a16:creationId xmlns:a16="http://schemas.microsoft.com/office/drawing/2014/main" id="{0EBFDC65-4428-4B37-BF46-D0F334D74421}"/>
              </a:ext>
            </a:extLst>
          </p:cNvPr>
          <p:cNvSpPr>
            <a:spLocks noRot="1" noChangeArrowheads="1" noTextEdit="1"/>
          </p:cNvSpPr>
          <p:nvPr>
            <p:ph type="sldImg"/>
          </p:nvPr>
        </p:nvSpPr>
        <p:spPr>
          <a:ln/>
        </p:spPr>
      </p:sp>
      <p:sp>
        <p:nvSpPr>
          <p:cNvPr id="44036" name="Rectangle 3">
            <a:extLst>
              <a:ext uri="{FF2B5EF4-FFF2-40B4-BE49-F238E27FC236}">
                <a16:creationId xmlns:a16="http://schemas.microsoft.com/office/drawing/2014/main" id="{E87AB3B5-52C5-4380-9960-E1EAD20EF6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98975578-42F1-4128-98EE-DCF4C0B74D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04BBE8-170C-4B92-8AF1-667B5E9D6D0F}" type="slidenum">
              <a:rPr lang="en-US" altLang="en-US"/>
              <a:pPr>
                <a:spcBef>
                  <a:spcPct val="0"/>
                </a:spcBef>
              </a:pPr>
              <a:t>21</a:t>
            </a:fld>
            <a:endParaRPr lang="en-US" altLang="en-US"/>
          </a:p>
        </p:txBody>
      </p:sp>
      <p:sp>
        <p:nvSpPr>
          <p:cNvPr id="46083" name="Rectangle 2">
            <a:extLst>
              <a:ext uri="{FF2B5EF4-FFF2-40B4-BE49-F238E27FC236}">
                <a16:creationId xmlns:a16="http://schemas.microsoft.com/office/drawing/2014/main" id="{BDA648C5-6A53-463A-BF74-76DA2D243C28}"/>
              </a:ext>
            </a:extLst>
          </p:cNvPr>
          <p:cNvSpPr>
            <a:spLocks noRot="1" noChangeArrowheads="1" noTextEdit="1"/>
          </p:cNvSpPr>
          <p:nvPr>
            <p:ph type="sldImg"/>
          </p:nvPr>
        </p:nvSpPr>
        <p:spPr>
          <a:ln/>
        </p:spPr>
      </p:sp>
      <p:sp>
        <p:nvSpPr>
          <p:cNvPr id="46084" name="Rectangle 3">
            <a:extLst>
              <a:ext uri="{FF2B5EF4-FFF2-40B4-BE49-F238E27FC236}">
                <a16:creationId xmlns:a16="http://schemas.microsoft.com/office/drawing/2014/main" id="{C020D2C3-CD59-4864-8F09-FAC173ECF7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5FFA1BC-96A6-4660-895C-BFC2AD485A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291376-CA56-47A3-A999-B0F7E02C5ECA}" type="slidenum">
              <a:rPr lang="en-US" altLang="en-US"/>
              <a:pPr>
                <a:spcBef>
                  <a:spcPct val="0"/>
                </a:spcBef>
              </a:pPr>
              <a:t>22</a:t>
            </a:fld>
            <a:endParaRPr lang="en-US" altLang="en-US"/>
          </a:p>
        </p:txBody>
      </p:sp>
      <p:sp>
        <p:nvSpPr>
          <p:cNvPr id="48131" name="Rectangle 2">
            <a:extLst>
              <a:ext uri="{FF2B5EF4-FFF2-40B4-BE49-F238E27FC236}">
                <a16:creationId xmlns:a16="http://schemas.microsoft.com/office/drawing/2014/main" id="{93C1ABDE-BCAF-4081-9F98-2C5D0DE18EBA}"/>
              </a:ext>
            </a:extLst>
          </p:cNvPr>
          <p:cNvSpPr>
            <a:spLocks noRot="1" noChangeArrowheads="1" noTextEdit="1"/>
          </p:cNvSpPr>
          <p:nvPr>
            <p:ph type="sldImg"/>
          </p:nvPr>
        </p:nvSpPr>
        <p:spPr>
          <a:ln/>
        </p:spPr>
      </p:sp>
      <p:sp>
        <p:nvSpPr>
          <p:cNvPr id="48132" name="Rectangle 3">
            <a:extLst>
              <a:ext uri="{FF2B5EF4-FFF2-40B4-BE49-F238E27FC236}">
                <a16:creationId xmlns:a16="http://schemas.microsoft.com/office/drawing/2014/main" id="{7E678E0D-581C-4918-978E-BF6478F04F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2707D3F9-2D0D-428D-B1FF-3B1FD5EC57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445D3F-DEE8-4F05-A0B1-C847967600ED}" type="slidenum">
              <a:rPr lang="en-US" altLang="en-US"/>
              <a:pPr>
                <a:spcBef>
                  <a:spcPct val="0"/>
                </a:spcBef>
              </a:pPr>
              <a:t>23</a:t>
            </a:fld>
            <a:endParaRPr lang="en-US" altLang="en-US"/>
          </a:p>
        </p:txBody>
      </p:sp>
      <p:sp>
        <p:nvSpPr>
          <p:cNvPr id="50179" name="Rectangle 2">
            <a:extLst>
              <a:ext uri="{FF2B5EF4-FFF2-40B4-BE49-F238E27FC236}">
                <a16:creationId xmlns:a16="http://schemas.microsoft.com/office/drawing/2014/main" id="{ECA46837-D62B-4688-B0E6-474853D8BBB3}"/>
              </a:ext>
            </a:extLst>
          </p:cNvPr>
          <p:cNvSpPr>
            <a:spLocks noRot="1" noChangeArrowheads="1" noTextEdit="1"/>
          </p:cNvSpPr>
          <p:nvPr>
            <p:ph type="sldImg"/>
          </p:nvPr>
        </p:nvSpPr>
        <p:spPr>
          <a:ln/>
        </p:spPr>
      </p:sp>
      <p:sp>
        <p:nvSpPr>
          <p:cNvPr id="50180" name="Rectangle 3">
            <a:extLst>
              <a:ext uri="{FF2B5EF4-FFF2-40B4-BE49-F238E27FC236}">
                <a16:creationId xmlns:a16="http://schemas.microsoft.com/office/drawing/2014/main" id="{27AEA875-4474-4B91-9940-4576963291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3712FA8B-18EF-4B86-BD4A-27DD75AFBC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DADDB2-C2C0-4504-9F48-B397267255A1}" type="slidenum">
              <a:rPr lang="en-US" altLang="en-US"/>
              <a:pPr>
                <a:spcBef>
                  <a:spcPct val="0"/>
                </a:spcBef>
              </a:pPr>
              <a:t>24</a:t>
            </a:fld>
            <a:endParaRPr lang="en-US" altLang="en-US"/>
          </a:p>
        </p:txBody>
      </p:sp>
      <p:sp>
        <p:nvSpPr>
          <p:cNvPr id="52227" name="Rectangle 2">
            <a:extLst>
              <a:ext uri="{FF2B5EF4-FFF2-40B4-BE49-F238E27FC236}">
                <a16:creationId xmlns:a16="http://schemas.microsoft.com/office/drawing/2014/main" id="{91B2283C-1E77-4B31-A60E-4ACC02082245}"/>
              </a:ext>
            </a:extLst>
          </p:cNvPr>
          <p:cNvSpPr>
            <a:spLocks noRot="1" noChangeArrowheads="1" noTextEdit="1"/>
          </p:cNvSpPr>
          <p:nvPr>
            <p:ph type="sldImg"/>
          </p:nvPr>
        </p:nvSpPr>
        <p:spPr>
          <a:ln/>
        </p:spPr>
      </p:sp>
      <p:sp>
        <p:nvSpPr>
          <p:cNvPr id="52228" name="Rectangle 3">
            <a:extLst>
              <a:ext uri="{FF2B5EF4-FFF2-40B4-BE49-F238E27FC236}">
                <a16:creationId xmlns:a16="http://schemas.microsoft.com/office/drawing/2014/main" id="{C2562A2E-9F23-4DE7-A12F-1BA9EBFC6C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453B4183-1EB2-485F-912A-30D6B4CFA8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8B6858-6DE2-4865-9418-296DB21E0F26}" type="slidenum">
              <a:rPr lang="en-US" altLang="en-US"/>
              <a:pPr>
                <a:spcBef>
                  <a:spcPct val="0"/>
                </a:spcBef>
              </a:pPr>
              <a:t>25</a:t>
            </a:fld>
            <a:endParaRPr lang="en-US" altLang="en-US"/>
          </a:p>
        </p:txBody>
      </p:sp>
      <p:sp>
        <p:nvSpPr>
          <p:cNvPr id="54275" name="Rectangle 2">
            <a:extLst>
              <a:ext uri="{FF2B5EF4-FFF2-40B4-BE49-F238E27FC236}">
                <a16:creationId xmlns:a16="http://schemas.microsoft.com/office/drawing/2014/main" id="{F7E17BAB-51CB-4A4D-AF70-9D1A5D1E4121}"/>
              </a:ext>
            </a:extLst>
          </p:cNvPr>
          <p:cNvSpPr>
            <a:spLocks noRot="1" noChangeArrowheads="1" noTextEdit="1"/>
          </p:cNvSpPr>
          <p:nvPr>
            <p:ph type="sldImg"/>
          </p:nvPr>
        </p:nvSpPr>
        <p:spPr>
          <a:ln/>
        </p:spPr>
      </p:sp>
      <p:sp>
        <p:nvSpPr>
          <p:cNvPr id="54276" name="Rectangle 3">
            <a:extLst>
              <a:ext uri="{FF2B5EF4-FFF2-40B4-BE49-F238E27FC236}">
                <a16:creationId xmlns:a16="http://schemas.microsoft.com/office/drawing/2014/main" id="{79A49222-54E8-4D80-8052-7C3B396F14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01D53C7C-9BC3-40F6-A139-65AF2A10B6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EBC8D0-67C5-4466-988A-74D261CC50DB}" type="slidenum">
              <a:rPr lang="en-US" altLang="en-US"/>
              <a:pPr>
                <a:spcBef>
                  <a:spcPct val="0"/>
                </a:spcBef>
              </a:pPr>
              <a:t>26</a:t>
            </a:fld>
            <a:endParaRPr lang="en-US" altLang="en-US"/>
          </a:p>
        </p:txBody>
      </p:sp>
      <p:sp>
        <p:nvSpPr>
          <p:cNvPr id="56323" name="Rectangle 2">
            <a:extLst>
              <a:ext uri="{FF2B5EF4-FFF2-40B4-BE49-F238E27FC236}">
                <a16:creationId xmlns:a16="http://schemas.microsoft.com/office/drawing/2014/main" id="{A9013AC7-383B-4B85-BCDC-03E41B43E1F4}"/>
              </a:ext>
            </a:extLst>
          </p:cNvPr>
          <p:cNvSpPr>
            <a:spLocks noRot="1" noChangeArrowheads="1" noTextEdit="1"/>
          </p:cNvSpPr>
          <p:nvPr>
            <p:ph type="sldImg"/>
          </p:nvPr>
        </p:nvSpPr>
        <p:spPr>
          <a:ln/>
        </p:spPr>
      </p:sp>
      <p:sp>
        <p:nvSpPr>
          <p:cNvPr id="56324" name="Rectangle 3">
            <a:extLst>
              <a:ext uri="{FF2B5EF4-FFF2-40B4-BE49-F238E27FC236}">
                <a16:creationId xmlns:a16="http://schemas.microsoft.com/office/drawing/2014/main" id="{A7338228-2B48-4755-A49A-EBE8809328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7A1A7E7A-D861-4156-B00C-0A0FCB2BD9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5C32FB1-DB8A-4652-A21E-E2F27B76B0F3}" type="slidenum">
              <a:rPr lang="en-US" altLang="en-US"/>
              <a:pPr>
                <a:spcBef>
                  <a:spcPct val="0"/>
                </a:spcBef>
              </a:pPr>
              <a:t>27</a:t>
            </a:fld>
            <a:endParaRPr lang="en-US" altLang="en-US"/>
          </a:p>
        </p:txBody>
      </p:sp>
      <p:sp>
        <p:nvSpPr>
          <p:cNvPr id="58371" name="Rectangle 2">
            <a:extLst>
              <a:ext uri="{FF2B5EF4-FFF2-40B4-BE49-F238E27FC236}">
                <a16:creationId xmlns:a16="http://schemas.microsoft.com/office/drawing/2014/main" id="{68D7D821-CB54-4A16-84F1-BBAD37D031BF}"/>
              </a:ext>
            </a:extLst>
          </p:cNvPr>
          <p:cNvSpPr>
            <a:spLocks noRot="1" noChangeArrowheads="1" noTextEdit="1"/>
          </p:cNvSpPr>
          <p:nvPr>
            <p:ph type="sldImg"/>
          </p:nvPr>
        </p:nvSpPr>
        <p:spPr>
          <a:ln/>
        </p:spPr>
      </p:sp>
      <p:sp>
        <p:nvSpPr>
          <p:cNvPr id="58372" name="Rectangle 3">
            <a:extLst>
              <a:ext uri="{FF2B5EF4-FFF2-40B4-BE49-F238E27FC236}">
                <a16:creationId xmlns:a16="http://schemas.microsoft.com/office/drawing/2014/main" id="{29B5FDA9-6F99-49C9-AA0A-C251C39862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12867D27-7A93-4BFE-8991-747C95C6BD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D9EC23-06A3-4C35-AA91-7F756A893ED0}" type="slidenum">
              <a:rPr lang="en-US" altLang="en-US"/>
              <a:pPr>
                <a:spcBef>
                  <a:spcPct val="0"/>
                </a:spcBef>
              </a:pPr>
              <a:t>28</a:t>
            </a:fld>
            <a:endParaRPr lang="en-US" altLang="en-US"/>
          </a:p>
        </p:txBody>
      </p:sp>
      <p:sp>
        <p:nvSpPr>
          <p:cNvPr id="60419" name="Rectangle 2">
            <a:extLst>
              <a:ext uri="{FF2B5EF4-FFF2-40B4-BE49-F238E27FC236}">
                <a16:creationId xmlns:a16="http://schemas.microsoft.com/office/drawing/2014/main" id="{CFC1955C-BA06-48B3-8282-83EFF6610435}"/>
              </a:ext>
            </a:extLst>
          </p:cNvPr>
          <p:cNvSpPr>
            <a:spLocks noRot="1" noChangeArrowheads="1" noTextEdit="1"/>
          </p:cNvSpPr>
          <p:nvPr>
            <p:ph type="sldImg"/>
          </p:nvPr>
        </p:nvSpPr>
        <p:spPr>
          <a:ln/>
        </p:spPr>
      </p:sp>
      <p:sp>
        <p:nvSpPr>
          <p:cNvPr id="60420" name="Rectangle 3">
            <a:extLst>
              <a:ext uri="{FF2B5EF4-FFF2-40B4-BE49-F238E27FC236}">
                <a16:creationId xmlns:a16="http://schemas.microsoft.com/office/drawing/2014/main" id="{B6C4E95F-A74C-4170-B1D8-5F3B4375ED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39421491-5929-4DF5-B1EE-6D5B902FC0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E129BE2-A613-4B47-83D7-10971DA77D8A}" type="slidenum">
              <a:rPr lang="en-US" altLang="en-US"/>
              <a:pPr>
                <a:spcBef>
                  <a:spcPct val="0"/>
                </a:spcBef>
              </a:pPr>
              <a:t>29</a:t>
            </a:fld>
            <a:endParaRPr lang="en-US" altLang="en-US"/>
          </a:p>
        </p:txBody>
      </p:sp>
      <p:sp>
        <p:nvSpPr>
          <p:cNvPr id="62467" name="Rectangle 2">
            <a:extLst>
              <a:ext uri="{FF2B5EF4-FFF2-40B4-BE49-F238E27FC236}">
                <a16:creationId xmlns:a16="http://schemas.microsoft.com/office/drawing/2014/main" id="{C33865F1-4096-4902-B955-ADF097B2B461}"/>
              </a:ext>
            </a:extLst>
          </p:cNvPr>
          <p:cNvSpPr>
            <a:spLocks noRot="1" noChangeArrowheads="1" noTextEdit="1"/>
          </p:cNvSpPr>
          <p:nvPr>
            <p:ph type="sldImg"/>
          </p:nvPr>
        </p:nvSpPr>
        <p:spPr>
          <a:ln/>
        </p:spPr>
      </p:sp>
      <p:sp>
        <p:nvSpPr>
          <p:cNvPr id="62468" name="Rectangle 3">
            <a:extLst>
              <a:ext uri="{FF2B5EF4-FFF2-40B4-BE49-F238E27FC236}">
                <a16:creationId xmlns:a16="http://schemas.microsoft.com/office/drawing/2014/main" id="{847AA495-9667-479E-88F2-5294777A29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0DDF346B-B194-4370-AA00-6D604F5F97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214214-9F65-442A-9A27-F4AAAA438BB6}" type="slidenum">
              <a:rPr lang="en-US" altLang="en-US"/>
              <a:pPr>
                <a:spcBef>
                  <a:spcPct val="0"/>
                </a:spcBef>
              </a:pPr>
              <a:t>3</a:t>
            </a:fld>
            <a:endParaRPr lang="en-US" altLang="en-US"/>
          </a:p>
        </p:txBody>
      </p:sp>
      <p:sp>
        <p:nvSpPr>
          <p:cNvPr id="9219" name="Rectangle 2">
            <a:extLst>
              <a:ext uri="{FF2B5EF4-FFF2-40B4-BE49-F238E27FC236}">
                <a16:creationId xmlns:a16="http://schemas.microsoft.com/office/drawing/2014/main" id="{DA8E5590-6EC7-4A85-81E1-C00CCA7409E8}"/>
              </a:ext>
            </a:extLst>
          </p:cNvPr>
          <p:cNvSpPr>
            <a:spLocks noRot="1" noChangeArrowheads="1" noTextEdit="1"/>
          </p:cNvSpPr>
          <p:nvPr>
            <p:ph type="sldImg"/>
          </p:nvPr>
        </p:nvSpPr>
        <p:spPr>
          <a:ln/>
        </p:spPr>
      </p:sp>
      <p:sp>
        <p:nvSpPr>
          <p:cNvPr id="9220" name="Rectangle 3">
            <a:extLst>
              <a:ext uri="{FF2B5EF4-FFF2-40B4-BE49-F238E27FC236}">
                <a16:creationId xmlns:a16="http://schemas.microsoft.com/office/drawing/2014/main" id="{2FA123DF-C988-4410-A208-112997AE1F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E24603EE-D638-4AE5-B484-3D75F13A26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8F53F4-4BB7-4FB5-8895-B5D094819581}" type="slidenum">
              <a:rPr lang="en-US" altLang="en-US"/>
              <a:pPr>
                <a:spcBef>
                  <a:spcPct val="0"/>
                </a:spcBef>
              </a:pPr>
              <a:t>30</a:t>
            </a:fld>
            <a:endParaRPr lang="en-US" altLang="en-US"/>
          </a:p>
        </p:txBody>
      </p:sp>
      <p:sp>
        <p:nvSpPr>
          <p:cNvPr id="64515" name="Rectangle 2">
            <a:extLst>
              <a:ext uri="{FF2B5EF4-FFF2-40B4-BE49-F238E27FC236}">
                <a16:creationId xmlns:a16="http://schemas.microsoft.com/office/drawing/2014/main" id="{82931C8C-AA86-4BE7-BCB8-40667E933991}"/>
              </a:ext>
            </a:extLst>
          </p:cNvPr>
          <p:cNvSpPr>
            <a:spLocks noRot="1" noChangeArrowheads="1" noTextEdit="1"/>
          </p:cNvSpPr>
          <p:nvPr>
            <p:ph type="sldImg"/>
          </p:nvPr>
        </p:nvSpPr>
        <p:spPr>
          <a:ln/>
        </p:spPr>
      </p:sp>
      <p:sp>
        <p:nvSpPr>
          <p:cNvPr id="64516" name="Rectangle 3">
            <a:extLst>
              <a:ext uri="{FF2B5EF4-FFF2-40B4-BE49-F238E27FC236}">
                <a16:creationId xmlns:a16="http://schemas.microsoft.com/office/drawing/2014/main" id="{302B71D8-6815-42B6-909B-6FA50D6889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5C5ECA7C-0175-4368-A078-41D6CBDC2C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7A75F3-C723-4908-AA61-EF222B0511E3}" type="slidenum">
              <a:rPr lang="en-US" altLang="en-US"/>
              <a:pPr>
                <a:spcBef>
                  <a:spcPct val="0"/>
                </a:spcBef>
              </a:pPr>
              <a:t>31</a:t>
            </a:fld>
            <a:endParaRPr lang="en-US" altLang="en-US"/>
          </a:p>
        </p:txBody>
      </p:sp>
      <p:sp>
        <p:nvSpPr>
          <p:cNvPr id="66563" name="Rectangle 2">
            <a:extLst>
              <a:ext uri="{FF2B5EF4-FFF2-40B4-BE49-F238E27FC236}">
                <a16:creationId xmlns:a16="http://schemas.microsoft.com/office/drawing/2014/main" id="{EE82656A-F579-44EC-A085-ADD7E183871B}"/>
              </a:ext>
            </a:extLst>
          </p:cNvPr>
          <p:cNvSpPr>
            <a:spLocks noRot="1" noChangeArrowheads="1" noTextEdit="1"/>
          </p:cNvSpPr>
          <p:nvPr>
            <p:ph type="sldImg"/>
          </p:nvPr>
        </p:nvSpPr>
        <p:spPr>
          <a:ln/>
        </p:spPr>
      </p:sp>
      <p:sp>
        <p:nvSpPr>
          <p:cNvPr id="66564" name="Rectangle 3">
            <a:extLst>
              <a:ext uri="{FF2B5EF4-FFF2-40B4-BE49-F238E27FC236}">
                <a16:creationId xmlns:a16="http://schemas.microsoft.com/office/drawing/2014/main" id="{2FD3E1C3-491F-405F-A017-8753875ACA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C30D8787-D98B-4265-98FA-3510155779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496E264-8314-4790-9603-0614EEABDB52}" type="slidenum">
              <a:rPr lang="en-US" altLang="en-US"/>
              <a:pPr>
                <a:spcBef>
                  <a:spcPct val="0"/>
                </a:spcBef>
              </a:pPr>
              <a:t>32</a:t>
            </a:fld>
            <a:endParaRPr lang="en-US" altLang="en-US"/>
          </a:p>
        </p:txBody>
      </p:sp>
      <p:sp>
        <p:nvSpPr>
          <p:cNvPr id="68611" name="Rectangle 2">
            <a:extLst>
              <a:ext uri="{FF2B5EF4-FFF2-40B4-BE49-F238E27FC236}">
                <a16:creationId xmlns:a16="http://schemas.microsoft.com/office/drawing/2014/main" id="{8E02A0BA-81AC-4656-9FA0-69FBA4215F22}"/>
              </a:ext>
            </a:extLst>
          </p:cNvPr>
          <p:cNvSpPr>
            <a:spLocks noRot="1" noChangeArrowheads="1" noTextEdit="1"/>
          </p:cNvSpPr>
          <p:nvPr>
            <p:ph type="sldImg"/>
          </p:nvPr>
        </p:nvSpPr>
        <p:spPr>
          <a:ln/>
        </p:spPr>
      </p:sp>
      <p:sp>
        <p:nvSpPr>
          <p:cNvPr id="68612" name="Rectangle 3">
            <a:extLst>
              <a:ext uri="{FF2B5EF4-FFF2-40B4-BE49-F238E27FC236}">
                <a16:creationId xmlns:a16="http://schemas.microsoft.com/office/drawing/2014/main" id="{B523D5CC-F9D4-4DD8-A6E4-B6B210A905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5641059C-F348-482D-9FBD-A971986FB3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6CB869E-6821-4464-AB71-701385D631C2}" type="slidenum">
              <a:rPr lang="en-US" altLang="en-US"/>
              <a:pPr>
                <a:spcBef>
                  <a:spcPct val="0"/>
                </a:spcBef>
              </a:pPr>
              <a:t>33</a:t>
            </a:fld>
            <a:endParaRPr lang="en-US" altLang="en-US"/>
          </a:p>
        </p:txBody>
      </p:sp>
      <p:sp>
        <p:nvSpPr>
          <p:cNvPr id="70659" name="Rectangle 2">
            <a:extLst>
              <a:ext uri="{FF2B5EF4-FFF2-40B4-BE49-F238E27FC236}">
                <a16:creationId xmlns:a16="http://schemas.microsoft.com/office/drawing/2014/main" id="{731ECA48-68EF-4586-9D34-0584D78F73C4}"/>
              </a:ext>
            </a:extLst>
          </p:cNvPr>
          <p:cNvSpPr>
            <a:spLocks noRot="1" noChangeArrowheads="1" noTextEdit="1"/>
          </p:cNvSpPr>
          <p:nvPr>
            <p:ph type="sldImg"/>
          </p:nvPr>
        </p:nvSpPr>
        <p:spPr>
          <a:ln/>
        </p:spPr>
      </p:sp>
      <p:sp>
        <p:nvSpPr>
          <p:cNvPr id="70660" name="Rectangle 3">
            <a:extLst>
              <a:ext uri="{FF2B5EF4-FFF2-40B4-BE49-F238E27FC236}">
                <a16:creationId xmlns:a16="http://schemas.microsoft.com/office/drawing/2014/main" id="{4007691E-24DC-483E-9F5D-E0F7B1E506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E43323AD-FD7F-429E-AF47-BB5B1A2356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FE1EFB-A329-4D39-9B80-5BFC54969460}" type="slidenum">
              <a:rPr lang="en-US" altLang="en-US"/>
              <a:pPr>
                <a:spcBef>
                  <a:spcPct val="0"/>
                </a:spcBef>
              </a:pPr>
              <a:t>34</a:t>
            </a:fld>
            <a:endParaRPr lang="en-US" altLang="en-US"/>
          </a:p>
        </p:txBody>
      </p:sp>
      <p:sp>
        <p:nvSpPr>
          <p:cNvPr id="72707" name="Rectangle 2">
            <a:extLst>
              <a:ext uri="{FF2B5EF4-FFF2-40B4-BE49-F238E27FC236}">
                <a16:creationId xmlns:a16="http://schemas.microsoft.com/office/drawing/2014/main" id="{D79E9B22-D830-4A75-A3A1-6345F19903C8}"/>
              </a:ext>
            </a:extLst>
          </p:cNvPr>
          <p:cNvSpPr>
            <a:spLocks noRot="1" noChangeArrowheads="1" noTextEdit="1"/>
          </p:cNvSpPr>
          <p:nvPr>
            <p:ph type="sldImg"/>
          </p:nvPr>
        </p:nvSpPr>
        <p:spPr>
          <a:ln/>
        </p:spPr>
      </p:sp>
      <p:sp>
        <p:nvSpPr>
          <p:cNvPr id="72708" name="Rectangle 3">
            <a:extLst>
              <a:ext uri="{FF2B5EF4-FFF2-40B4-BE49-F238E27FC236}">
                <a16:creationId xmlns:a16="http://schemas.microsoft.com/office/drawing/2014/main" id="{ED331234-1DD2-44B9-B001-DD32399CE9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E32DF5A6-2DFF-4BFE-8B0B-BA8BD35AEA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8635A0-3590-4ACC-B5FC-116ADD700908}" type="slidenum">
              <a:rPr lang="en-US" altLang="en-US"/>
              <a:pPr>
                <a:spcBef>
                  <a:spcPct val="0"/>
                </a:spcBef>
              </a:pPr>
              <a:t>35</a:t>
            </a:fld>
            <a:endParaRPr lang="en-US" altLang="en-US"/>
          </a:p>
        </p:txBody>
      </p:sp>
      <p:sp>
        <p:nvSpPr>
          <p:cNvPr id="74755" name="Rectangle 2">
            <a:extLst>
              <a:ext uri="{FF2B5EF4-FFF2-40B4-BE49-F238E27FC236}">
                <a16:creationId xmlns:a16="http://schemas.microsoft.com/office/drawing/2014/main" id="{FE35BE8F-1D4B-4EB3-BA5D-4912CB699C2D}"/>
              </a:ext>
            </a:extLst>
          </p:cNvPr>
          <p:cNvSpPr>
            <a:spLocks noRot="1" noChangeArrowheads="1" noTextEdit="1"/>
          </p:cNvSpPr>
          <p:nvPr>
            <p:ph type="sldImg"/>
          </p:nvPr>
        </p:nvSpPr>
        <p:spPr>
          <a:ln/>
        </p:spPr>
      </p:sp>
      <p:sp>
        <p:nvSpPr>
          <p:cNvPr id="74756" name="Rectangle 3">
            <a:extLst>
              <a:ext uri="{FF2B5EF4-FFF2-40B4-BE49-F238E27FC236}">
                <a16:creationId xmlns:a16="http://schemas.microsoft.com/office/drawing/2014/main" id="{47EAD729-4CC4-4832-85C5-4E799F2C55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CBE2942D-2E1B-4384-A9E6-2B626D75CE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168E25-34F1-432B-BE3D-26C061324110}" type="slidenum">
              <a:rPr lang="en-US" altLang="en-US"/>
              <a:pPr>
                <a:spcBef>
                  <a:spcPct val="0"/>
                </a:spcBef>
              </a:pPr>
              <a:t>36</a:t>
            </a:fld>
            <a:endParaRPr lang="en-US" altLang="en-US"/>
          </a:p>
        </p:txBody>
      </p:sp>
      <p:sp>
        <p:nvSpPr>
          <p:cNvPr id="76803" name="Rectangle 2">
            <a:extLst>
              <a:ext uri="{FF2B5EF4-FFF2-40B4-BE49-F238E27FC236}">
                <a16:creationId xmlns:a16="http://schemas.microsoft.com/office/drawing/2014/main" id="{4FC7AB37-2FE9-48EC-8175-5B0C8F3E3E6D}"/>
              </a:ext>
            </a:extLst>
          </p:cNvPr>
          <p:cNvSpPr>
            <a:spLocks noRot="1" noChangeArrowheads="1" noTextEdit="1"/>
          </p:cNvSpPr>
          <p:nvPr>
            <p:ph type="sldImg"/>
          </p:nvPr>
        </p:nvSpPr>
        <p:spPr>
          <a:ln/>
        </p:spPr>
      </p:sp>
      <p:sp>
        <p:nvSpPr>
          <p:cNvPr id="76804" name="Rectangle 3">
            <a:extLst>
              <a:ext uri="{FF2B5EF4-FFF2-40B4-BE49-F238E27FC236}">
                <a16:creationId xmlns:a16="http://schemas.microsoft.com/office/drawing/2014/main" id="{246A425A-ADAB-412B-A0A4-7C84348BDA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1385C482-4526-47BF-A61E-7A7B5EA23D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8F4C025-C619-4DDA-9770-44A9482BEED6}" type="slidenum">
              <a:rPr lang="en-US" altLang="en-US"/>
              <a:pPr>
                <a:spcBef>
                  <a:spcPct val="0"/>
                </a:spcBef>
              </a:pPr>
              <a:t>37</a:t>
            </a:fld>
            <a:endParaRPr lang="en-US" altLang="en-US"/>
          </a:p>
        </p:txBody>
      </p:sp>
      <p:sp>
        <p:nvSpPr>
          <p:cNvPr id="78851" name="Rectangle 2">
            <a:extLst>
              <a:ext uri="{FF2B5EF4-FFF2-40B4-BE49-F238E27FC236}">
                <a16:creationId xmlns:a16="http://schemas.microsoft.com/office/drawing/2014/main" id="{A4F15533-74FE-4FA1-9D01-6DBAA9A98766}"/>
              </a:ext>
            </a:extLst>
          </p:cNvPr>
          <p:cNvSpPr>
            <a:spLocks noRot="1" noChangeArrowheads="1" noTextEdit="1"/>
          </p:cNvSpPr>
          <p:nvPr>
            <p:ph type="sldImg"/>
          </p:nvPr>
        </p:nvSpPr>
        <p:spPr>
          <a:ln/>
        </p:spPr>
      </p:sp>
      <p:sp>
        <p:nvSpPr>
          <p:cNvPr id="78852" name="Rectangle 3">
            <a:extLst>
              <a:ext uri="{FF2B5EF4-FFF2-40B4-BE49-F238E27FC236}">
                <a16:creationId xmlns:a16="http://schemas.microsoft.com/office/drawing/2014/main" id="{A25EAA0C-5BF4-4D62-A066-B06B7E6AC8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27AB63F9-E294-41AA-A4EC-0F0DAD57F6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D30C66-080D-44AF-9DF0-558ED26A68DA}" type="slidenum">
              <a:rPr lang="en-US" altLang="en-US"/>
              <a:pPr>
                <a:spcBef>
                  <a:spcPct val="0"/>
                </a:spcBef>
              </a:pPr>
              <a:t>38</a:t>
            </a:fld>
            <a:endParaRPr lang="en-US" altLang="en-US"/>
          </a:p>
        </p:txBody>
      </p:sp>
      <p:sp>
        <p:nvSpPr>
          <p:cNvPr id="80899" name="Rectangle 2">
            <a:extLst>
              <a:ext uri="{FF2B5EF4-FFF2-40B4-BE49-F238E27FC236}">
                <a16:creationId xmlns:a16="http://schemas.microsoft.com/office/drawing/2014/main" id="{2E7512AC-F183-4118-96A8-8B0C8F00BAB2}"/>
              </a:ext>
            </a:extLst>
          </p:cNvPr>
          <p:cNvSpPr>
            <a:spLocks noRot="1" noChangeArrowheads="1" noTextEdit="1"/>
          </p:cNvSpPr>
          <p:nvPr>
            <p:ph type="sldImg"/>
          </p:nvPr>
        </p:nvSpPr>
        <p:spPr>
          <a:ln/>
        </p:spPr>
      </p:sp>
      <p:sp>
        <p:nvSpPr>
          <p:cNvPr id="80900" name="Rectangle 3">
            <a:extLst>
              <a:ext uri="{FF2B5EF4-FFF2-40B4-BE49-F238E27FC236}">
                <a16:creationId xmlns:a16="http://schemas.microsoft.com/office/drawing/2014/main" id="{D4C2DCDD-6CC9-4ED4-AF0E-F66A87BA67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9A16216B-C6DC-45C7-8EAE-52C3F51AF7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DD446EA-E930-45B3-A160-E758C1858AE1}" type="slidenum">
              <a:rPr lang="en-US" altLang="en-US"/>
              <a:pPr>
                <a:spcBef>
                  <a:spcPct val="0"/>
                </a:spcBef>
              </a:pPr>
              <a:t>39</a:t>
            </a:fld>
            <a:endParaRPr lang="en-US" altLang="en-US"/>
          </a:p>
        </p:txBody>
      </p:sp>
      <p:sp>
        <p:nvSpPr>
          <p:cNvPr id="82947" name="Rectangle 2">
            <a:extLst>
              <a:ext uri="{FF2B5EF4-FFF2-40B4-BE49-F238E27FC236}">
                <a16:creationId xmlns:a16="http://schemas.microsoft.com/office/drawing/2014/main" id="{F5ADB567-D461-4A8A-8BAE-6C97307A5825}"/>
              </a:ext>
            </a:extLst>
          </p:cNvPr>
          <p:cNvSpPr>
            <a:spLocks noRot="1" noChangeArrowheads="1" noTextEdit="1"/>
          </p:cNvSpPr>
          <p:nvPr>
            <p:ph type="sldImg"/>
          </p:nvPr>
        </p:nvSpPr>
        <p:spPr>
          <a:ln/>
        </p:spPr>
      </p:sp>
      <p:sp>
        <p:nvSpPr>
          <p:cNvPr id="82948" name="Rectangle 3">
            <a:extLst>
              <a:ext uri="{FF2B5EF4-FFF2-40B4-BE49-F238E27FC236}">
                <a16:creationId xmlns:a16="http://schemas.microsoft.com/office/drawing/2014/main" id="{576ED871-A0DB-4393-8637-4412B9863C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13D6E421-32B6-468A-A8F2-3B27834F19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D04F208-88AE-4508-B448-27D3E75E7082}" type="slidenum">
              <a:rPr lang="en-US" altLang="en-US"/>
              <a:pPr>
                <a:spcBef>
                  <a:spcPct val="0"/>
                </a:spcBef>
              </a:pPr>
              <a:t>4</a:t>
            </a:fld>
            <a:endParaRPr lang="en-US" altLang="en-US"/>
          </a:p>
        </p:txBody>
      </p:sp>
      <p:sp>
        <p:nvSpPr>
          <p:cNvPr id="11267" name="Rectangle 2">
            <a:extLst>
              <a:ext uri="{FF2B5EF4-FFF2-40B4-BE49-F238E27FC236}">
                <a16:creationId xmlns:a16="http://schemas.microsoft.com/office/drawing/2014/main" id="{42AE700A-19D5-4B8A-A56C-6F552E5ADBBE}"/>
              </a:ext>
            </a:extLst>
          </p:cNvPr>
          <p:cNvSpPr>
            <a:spLocks noRot="1" noChangeArrowheads="1" noTextEdit="1"/>
          </p:cNvSpPr>
          <p:nvPr>
            <p:ph type="sldImg"/>
          </p:nvPr>
        </p:nvSpPr>
        <p:spPr>
          <a:ln/>
        </p:spPr>
      </p:sp>
      <p:sp>
        <p:nvSpPr>
          <p:cNvPr id="11268" name="Rectangle 3">
            <a:extLst>
              <a:ext uri="{FF2B5EF4-FFF2-40B4-BE49-F238E27FC236}">
                <a16:creationId xmlns:a16="http://schemas.microsoft.com/office/drawing/2014/main" id="{0D74BB3B-CEA8-4D15-937B-40CB851910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39FC89DB-7593-4AEA-8AB0-4495E84519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39CD9E-69A2-44A3-86F4-B8FFE08AD727}" type="slidenum">
              <a:rPr lang="en-US" altLang="en-US"/>
              <a:pPr>
                <a:spcBef>
                  <a:spcPct val="0"/>
                </a:spcBef>
              </a:pPr>
              <a:t>40</a:t>
            </a:fld>
            <a:endParaRPr lang="en-US" altLang="en-US"/>
          </a:p>
        </p:txBody>
      </p:sp>
      <p:sp>
        <p:nvSpPr>
          <p:cNvPr id="84995" name="Rectangle 2">
            <a:extLst>
              <a:ext uri="{FF2B5EF4-FFF2-40B4-BE49-F238E27FC236}">
                <a16:creationId xmlns:a16="http://schemas.microsoft.com/office/drawing/2014/main" id="{1CD60A10-4702-41CC-89E4-A29801C46D43}"/>
              </a:ext>
            </a:extLst>
          </p:cNvPr>
          <p:cNvSpPr>
            <a:spLocks noRot="1" noChangeArrowheads="1" noTextEdit="1"/>
          </p:cNvSpPr>
          <p:nvPr>
            <p:ph type="sldImg"/>
          </p:nvPr>
        </p:nvSpPr>
        <p:spPr>
          <a:ln/>
        </p:spPr>
      </p:sp>
      <p:sp>
        <p:nvSpPr>
          <p:cNvPr id="84996" name="Rectangle 3">
            <a:extLst>
              <a:ext uri="{FF2B5EF4-FFF2-40B4-BE49-F238E27FC236}">
                <a16:creationId xmlns:a16="http://schemas.microsoft.com/office/drawing/2014/main" id="{DFF77142-6D0F-4238-9822-6B6DCD0137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D102F160-D652-43D0-8BDD-B1B32BB7B6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E52A2B-B2D8-48DD-993E-6F4BB6A36C35}" type="slidenum">
              <a:rPr lang="en-US" altLang="en-US"/>
              <a:pPr>
                <a:spcBef>
                  <a:spcPct val="0"/>
                </a:spcBef>
              </a:pPr>
              <a:t>41</a:t>
            </a:fld>
            <a:endParaRPr lang="en-US" altLang="en-US"/>
          </a:p>
        </p:txBody>
      </p:sp>
      <p:sp>
        <p:nvSpPr>
          <p:cNvPr id="87043" name="Rectangle 2">
            <a:extLst>
              <a:ext uri="{FF2B5EF4-FFF2-40B4-BE49-F238E27FC236}">
                <a16:creationId xmlns:a16="http://schemas.microsoft.com/office/drawing/2014/main" id="{D6482269-0BC9-4281-A9DF-2D71EDF3196C}"/>
              </a:ext>
            </a:extLst>
          </p:cNvPr>
          <p:cNvSpPr>
            <a:spLocks noRot="1" noChangeArrowheads="1" noTextEdit="1"/>
          </p:cNvSpPr>
          <p:nvPr>
            <p:ph type="sldImg"/>
          </p:nvPr>
        </p:nvSpPr>
        <p:spPr>
          <a:ln/>
        </p:spPr>
      </p:sp>
      <p:sp>
        <p:nvSpPr>
          <p:cNvPr id="87044" name="Rectangle 3">
            <a:extLst>
              <a:ext uri="{FF2B5EF4-FFF2-40B4-BE49-F238E27FC236}">
                <a16:creationId xmlns:a16="http://schemas.microsoft.com/office/drawing/2014/main" id="{C17C898F-E552-4E36-94C7-14CF785BF0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8326BC35-F904-450E-9C4B-456DAB8FCD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E86C14B-20E2-4BFC-8D1A-D9E31A0D2320}" type="slidenum">
              <a:rPr lang="en-US" altLang="en-US"/>
              <a:pPr>
                <a:spcBef>
                  <a:spcPct val="0"/>
                </a:spcBef>
              </a:pPr>
              <a:t>42</a:t>
            </a:fld>
            <a:endParaRPr lang="en-US" altLang="en-US"/>
          </a:p>
        </p:txBody>
      </p:sp>
      <p:sp>
        <p:nvSpPr>
          <p:cNvPr id="89091" name="Rectangle 2">
            <a:extLst>
              <a:ext uri="{FF2B5EF4-FFF2-40B4-BE49-F238E27FC236}">
                <a16:creationId xmlns:a16="http://schemas.microsoft.com/office/drawing/2014/main" id="{2162A43B-C251-4585-917D-E1A2B685648C}"/>
              </a:ext>
            </a:extLst>
          </p:cNvPr>
          <p:cNvSpPr>
            <a:spLocks noRot="1" noChangeArrowheads="1" noTextEdit="1"/>
          </p:cNvSpPr>
          <p:nvPr>
            <p:ph type="sldImg"/>
          </p:nvPr>
        </p:nvSpPr>
        <p:spPr>
          <a:ln/>
        </p:spPr>
      </p:sp>
      <p:sp>
        <p:nvSpPr>
          <p:cNvPr id="89092" name="Rectangle 3">
            <a:extLst>
              <a:ext uri="{FF2B5EF4-FFF2-40B4-BE49-F238E27FC236}">
                <a16:creationId xmlns:a16="http://schemas.microsoft.com/office/drawing/2014/main" id="{34CB34D5-458F-4B75-B8CA-7ADE5372BB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FB70BCCE-A5E7-4E3A-BF43-124B425ED1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C438AB-CD68-4948-92D7-5A4FDFAAEEB1}" type="slidenum">
              <a:rPr lang="en-US" altLang="en-US"/>
              <a:pPr>
                <a:spcBef>
                  <a:spcPct val="0"/>
                </a:spcBef>
              </a:pPr>
              <a:t>43</a:t>
            </a:fld>
            <a:endParaRPr lang="en-US" altLang="en-US"/>
          </a:p>
        </p:txBody>
      </p:sp>
      <p:sp>
        <p:nvSpPr>
          <p:cNvPr id="91139" name="Rectangle 2">
            <a:extLst>
              <a:ext uri="{FF2B5EF4-FFF2-40B4-BE49-F238E27FC236}">
                <a16:creationId xmlns:a16="http://schemas.microsoft.com/office/drawing/2014/main" id="{A38341D1-F16F-483E-A090-9DDD6BFB7B7B}"/>
              </a:ext>
            </a:extLst>
          </p:cNvPr>
          <p:cNvSpPr>
            <a:spLocks noRot="1" noChangeArrowheads="1" noTextEdit="1"/>
          </p:cNvSpPr>
          <p:nvPr>
            <p:ph type="sldImg"/>
          </p:nvPr>
        </p:nvSpPr>
        <p:spPr>
          <a:ln/>
        </p:spPr>
      </p:sp>
      <p:sp>
        <p:nvSpPr>
          <p:cNvPr id="91140" name="Rectangle 3">
            <a:extLst>
              <a:ext uri="{FF2B5EF4-FFF2-40B4-BE49-F238E27FC236}">
                <a16:creationId xmlns:a16="http://schemas.microsoft.com/office/drawing/2014/main" id="{5FDEAA2C-08BE-4777-BAB6-F6F7FF60DC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0BCF574E-7AEF-46A3-8120-82A26E2745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052AD7-A2AA-4086-B5A2-B414E0AFAF0F}" type="slidenum">
              <a:rPr lang="en-US" altLang="en-US"/>
              <a:pPr>
                <a:spcBef>
                  <a:spcPct val="0"/>
                </a:spcBef>
              </a:pPr>
              <a:t>44</a:t>
            </a:fld>
            <a:endParaRPr lang="en-US" altLang="en-US"/>
          </a:p>
        </p:txBody>
      </p:sp>
      <p:sp>
        <p:nvSpPr>
          <p:cNvPr id="93187" name="Rectangle 2">
            <a:extLst>
              <a:ext uri="{FF2B5EF4-FFF2-40B4-BE49-F238E27FC236}">
                <a16:creationId xmlns:a16="http://schemas.microsoft.com/office/drawing/2014/main" id="{3B761CC1-C107-4A62-BFC5-8FDD97ED32E3}"/>
              </a:ext>
            </a:extLst>
          </p:cNvPr>
          <p:cNvSpPr>
            <a:spLocks noRot="1" noChangeArrowheads="1" noTextEdit="1"/>
          </p:cNvSpPr>
          <p:nvPr>
            <p:ph type="sldImg"/>
          </p:nvPr>
        </p:nvSpPr>
        <p:spPr>
          <a:ln/>
        </p:spPr>
      </p:sp>
      <p:sp>
        <p:nvSpPr>
          <p:cNvPr id="93188" name="Rectangle 3">
            <a:extLst>
              <a:ext uri="{FF2B5EF4-FFF2-40B4-BE49-F238E27FC236}">
                <a16:creationId xmlns:a16="http://schemas.microsoft.com/office/drawing/2014/main" id="{825098FF-294A-41E5-97C6-29F6C5D265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7C8CE783-C37B-43E2-A1BE-9C6D276D06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E23B56A-FF1E-49E3-80D8-E955CBA8E461}" type="slidenum">
              <a:rPr lang="en-US" altLang="en-US"/>
              <a:pPr>
                <a:spcBef>
                  <a:spcPct val="0"/>
                </a:spcBef>
              </a:pPr>
              <a:t>45</a:t>
            </a:fld>
            <a:endParaRPr lang="en-US" altLang="en-US"/>
          </a:p>
        </p:txBody>
      </p:sp>
      <p:sp>
        <p:nvSpPr>
          <p:cNvPr id="95235" name="Rectangle 2">
            <a:extLst>
              <a:ext uri="{FF2B5EF4-FFF2-40B4-BE49-F238E27FC236}">
                <a16:creationId xmlns:a16="http://schemas.microsoft.com/office/drawing/2014/main" id="{688C6989-A213-4BFA-AD0B-2706C49E6F36}"/>
              </a:ext>
            </a:extLst>
          </p:cNvPr>
          <p:cNvSpPr>
            <a:spLocks noRot="1" noChangeArrowheads="1" noTextEdit="1"/>
          </p:cNvSpPr>
          <p:nvPr>
            <p:ph type="sldImg"/>
          </p:nvPr>
        </p:nvSpPr>
        <p:spPr>
          <a:ln/>
        </p:spPr>
      </p:sp>
      <p:sp>
        <p:nvSpPr>
          <p:cNvPr id="95236" name="Rectangle 3">
            <a:extLst>
              <a:ext uri="{FF2B5EF4-FFF2-40B4-BE49-F238E27FC236}">
                <a16:creationId xmlns:a16="http://schemas.microsoft.com/office/drawing/2014/main" id="{8A9BAE3D-0DFE-41E4-BADC-DADD499548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E4EE1AF5-2E1A-455E-A8BF-D97D7F19E1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D941EDC-C732-4793-8430-2EE8E39017E5}" type="slidenum">
              <a:rPr lang="en-US" altLang="en-US"/>
              <a:pPr>
                <a:spcBef>
                  <a:spcPct val="0"/>
                </a:spcBef>
              </a:pPr>
              <a:t>5</a:t>
            </a:fld>
            <a:endParaRPr lang="en-US" altLang="en-US"/>
          </a:p>
        </p:txBody>
      </p:sp>
      <p:sp>
        <p:nvSpPr>
          <p:cNvPr id="13315" name="Rectangle 2">
            <a:extLst>
              <a:ext uri="{FF2B5EF4-FFF2-40B4-BE49-F238E27FC236}">
                <a16:creationId xmlns:a16="http://schemas.microsoft.com/office/drawing/2014/main" id="{350B3983-5C42-4D3D-9812-47C8D5BEB856}"/>
              </a:ext>
            </a:extLst>
          </p:cNvPr>
          <p:cNvSpPr>
            <a:spLocks noRot="1" noChangeArrowheads="1" noTextEdit="1"/>
          </p:cNvSpPr>
          <p:nvPr>
            <p:ph type="sldImg"/>
          </p:nvPr>
        </p:nvSpPr>
        <p:spPr>
          <a:ln/>
        </p:spPr>
      </p:sp>
      <p:sp>
        <p:nvSpPr>
          <p:cNvPr id="13316" name="Rectangle 3">
            <a:extLst>
              <a:ext uri="{FF2B5EF4-FFF2-40B4-BE49-F238E27FC236}">
                <a16:creationId xmlns:a16="http://schemas.microsoft.com/office/drawing/2014/main" id="{1859CCE4-7017-49F6-B23F-B70BFD9AD4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BC65A2D6-CB27-4030-993E-36D44A5A00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252E0AE-2CBF-466D-A1D6-9CC11D7A358B}" type="slidenum">
              <a:rPr lang="en-US" altLang="en-US"/>
              <a:pPr>
                <a:spcBef>
                  <a:spcPct val="0"/>
                </a:spcBef>
              </a:pPr>
              <a:t>6</a:t>
            </a:fld>
            <a:endParaRPr lang="en-US" altLang="en-US"/>
          </a:p>
        </p:txBody>
      </p:sp>
      <p:sp>
        <p:nvSpPr>
          <p:cNvPr id="15363" name="Rectangle 2">
            <a:extLst>
              <a:ext uri="{FF2B5EF4-FFF2-40B4-BE49-F238E27FC236}">
                <a16:creationId xmlns:a16="http://schemas.microsoft.com/office/drawing/2014/main" id="{78B7F0F6-B667-4310-A0BD-9808B3B23B0C}"/>
              </a:ext>
            </a:extLst>
          </p:cNvPr>
          <p:cNvSpPr>
            <a:spLocks noRot="1" noChangeArrowheads="1" noTextEdit="1"/>
          </p:cNvSpPr>
          <p:nvPr>
            <p:ph type="sldImg"/>
          </p:nvPr>
        </p:nvSpPr>
        <p:spPr>
          <a:ln/>
        </p:spPr>
      </p:sp>
      <p:sp>
        <p:nvSpPr>
          <p:cNvPr id="15364" name="Rectangle 3">
            <a:extLst>
              <a:ext uri="{FF2B5EF4-FFF2-40B4-BE49-F238E27FC236}">
                <a16:creationId xmlns:a16="http://schemas.microsoft.com/office/drawing/2014/main" id="{87ED9E8A-39F2-4100-863C-A119AE1AC5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88A2E243-8327-44D1-92D3-4E7CD37EFF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B7211DA-8A4F-4381-92B6-3B9727C6F874}" type="slidenum">
              <a:rPr lang="en-US" altLang="en-US"/>
              <a:pPr>
                <a:spcBef>
                  <a:spcPct val="0"/>
                </a:spcBef>
              </a:pPr>
              <a:t>7</a:t>
            </a:fld>
            <a:endParaRPr lang="en-US" altLang="en-US"/>
          </a:p>
        </p:txBody>
      </p:sp>
      <p:sp>
        <p:nvSpPr>
          <p:cNvPr id="17411" name="Rectangle 2">
            <a:extLst>
              <a:ext uri="{FF2B5EF4-FFF2-40B4-BE49-F238E27FC236}">
                <a16:creationId xmlns:a16="http://schemas.microsoft.com/office/drawing/2014/main" id="{3B1340DC-11A7-4D95-9CE3-91EDEA5E4B66}"/>
              </a:ext>
            </a:extLst>
          </p:cNvPr>
          <p:cNvSpPr>
            <a:spLocks noRot="1" noChangeArrowheads="1" noTextEdit="1"/>
          </p:cNvSpPr>
          <p:nvPr>
            <p:ph type="sldImg"/>
          </p:nvPr>
        </p:nvSpPr>
        <p:spPr>
          <a:ln/>
        </p:spPr>
      </p:sp>
      <p:sp>
        <p:nvSpPr>
          <p:cNvPr id="17412" name="Rectangle 3">
            <a:extLst>
              <a:ext uri="{FF2B5EF4-FFF2-40B4-BE49-F238E27FC236}">
                <a16:creationId xmlns:a16="http://schemas.microsoft.com/office/drawing/2014/main" id="{22C783D5-A834-4BF2-82A5-3CE128DE61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2BF93F78-81AC-4DF8-8656-CEE2EDFFE0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491AA87-DA73-47F6-BFC4-00CBC5C98846}" type="slidenum">
              <a:rPr lang="en-US" altLang="en-US"/>
              <a:pPr>
                <a:spcBef>
                  <a:spcPct val="0"/>
                </a:spcBef>
              </a:pPr>
              <a:t>8</a:t>
            </a:fld>
            <a:endParaRPr lang="en-US" altLang="en-US"/>
          </a:p>
        </p:txBody>
      </p:sp>
      <p:sp>
        <p:nvSpPr>
          <p:cNvPr id="19459" name="Rectangle 2">
            <a:extLst>
              <a:ext uri="{FF2B5EF4-FFF2-40B4-BE49-F238E27FC236}">
                <a16:creationId xmlns:a16="http://schemas.microsoft.com/office/drawing/2014/main" id="{A9D702B6-B076-46C8-8E06-DFAF16E33CD2}"/>
              </a:ext>
            </a:extLst>
          </p:cNvPr>
          <p:cNvSpPr>
            <a:spLocks noRot="1" noChangeArrowheads="1" noTextEdit="1"/>
          </p:cNvSpPr>
          <p:nvPr>
            <p:ph type="sldImg"/>
          </p:nvPr>
        </p:nvSpPr>
        <p:spPr>
          <a:ln/>
        </p:spPr>
      </p:sp>
      <p:sp>
        <p:nvSpPr>
          <p:cNvPr id="19460" name="Rectangle 3">
            <a:extLst>
              <a:ext uri="{FF2B5EF4-FFF2-40B4-BE49-F238E27FC236}">
                <a16:creationId xmlns:a16="http://schemas.microsoft.com/office/drawing/2014/main" id="{8A932A5F-6D62-4196-898B-6D579969A4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223C80A8-E1D1-43EE-8D58-E10CCBAC14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864D4B1-AA08-4DA5-99B3-4653C3891F77}" type="slidenum">
              <a:rPr lang="en-US" altLang="en-US"/>
              <a:pPr>
                <a:spcBef>
                  <a:spcPct val="0"/>
                </a:spcBef>
              </a:pPr>
              <a:t>9</a:t>
            </a:fld>
            <a:endParaRPr lang="en-US" altLang="en-US"/>
          </a:p>
        </p:txBody>
      </p:sp>
      <p:sp>
        <p:nvSpPr>
          <p:cNvPr id="21507" name="Rectangle 2">
            <a:extLst>
              <a:ext uri="{FF2B5EF4-FFF2-40B4-BE49-F238E27FC236}">
                <a16:creationId xmlns:a16="http://schemas.microsoft.com/office/drawing/2014/main" id="{499977A2-7527-415B-8F20-F8BAFC0A6CDB}"/>
              </a:ext>
            </a:extLst>
          </p:cNvPr>
          <p:cNvSpPr>
            <a:spLocks noRot="1" noChangeArrowheads="1" noTextEdit="1"/>
          </p:cNvSpPr>
          <p:nvPr>
            <p:ph type="sldImg"/>
          </p:nvPr>
        </p:nvSpPr>
        <p:spPr>
          <a:ln/>
        </p:spPr>
      </p:sp>
      <p:sp>
        <p:nvSpPr>
          <p:cNvPr id="21508" name="Rectangle 3">
            <a:extLst>
              <a:ext uri="{FF2B5EF4-FFF2-40B4-BE49-F238E27FC236}">
                <a16:creationId xmlns:a16="http://schemas.microsoft.com/office/drawing/2014/main" id="{297FB014-47CD-41F5-9B5B-650BD3DC47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62412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1638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7386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712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9350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74090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7735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379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54108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5613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01453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94440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ch02-10 master">
            <a:extLst>
              <a:ext uri="{FF2B5EF4-FFF2-40B4-BE49-F238E27FC236}">
                <a16:creationId xmlns:a16="http://schemas.microsoft.com/office/drawing/2014/main" id="{34E94E24-8C39-4041-8886-BBE189AE8738}"/>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AutoShape 9">
            <a:hlinkClick r:id="" action="ppaction://hlinkshowjump?jump=endshow" highlightClick="1"/>
            <a:extLst>
              <a:ext uri="{FF2B5EF4-FFF2-40B4-BE49-F238E27FC236}">
                <a16:creationId xmlns:a16="http://schemas.microsoft.com/office/drawing/2014/main" id="{668C93FD-CC15-4875-943E-DB0238771082}"/>
              </a:ext>
            </a:extLst>
          </p:cNvPr>
          <p:cNvSpPr>
            <a:spLocks noChangeArrowheads="1"/>
          </p:cNvSpPr>
          <p:nvPr userDrawn="1"/>
        </p:nvSpPr>
        <p:spPr bwMode="auto">
          <a:xfrm>
            <a:off x="8839200" y="0"/>
            <a:ext cx="304800" cy="304800"/>
          </a:xfrm>
          <a:prstGeom prst="actionButtonBlank">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1028" name="Picture 12" descr="button backwards">
            <a:hlinkClick r:id="" action="ppaction://hlinkshowjump?jump=previousslide"/>
            <a:extLst>
              <a:ext uri="{FF2B5EF4-FFF2-40B4-BE49-F238E27FC236}">
                <a16:creationId xmlns:a16="http://schemas.microsoft.com/office/drawing/2014/main" id="{C0C6399F-4609-49F8-A48F-C5A1C05A24CF}"/>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48600" y="6324600"/>
            <a:ext cx="444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3" descr="button forward">
            <a:hlinkClick r:id="" action="ppaction://hlinkshowjump?jump=nextslide"/>
            <a:extLst>
              <a:ext uri="{FF2B5EF4-FFF2-40B4-BE49-F238E27FC236}">
                <a16:creationId xmlns:a16="http://schemas.microsoft.com/office/drawing/2014/main" id="{105085FC-C444-4EE7-B98E-F159009FDB53}"/>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382000" y="6324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14">
            <a:extLst>
              <a:ext uri="{FF2B5EF4-FFF2-40B4-BE49-F238E27FC236}">
                <a16:creationId xmlns:a16="http://schemas.microsoft.com/office/drawing/2014/main" id="{DE75714C-C90E-47E7-8566-4CB07956AD22}"/>
              </a:ext>
            </a:extLst>
          </p:cNvPr>
          <p:cNvSpPr>
            <a:spLocks noChangeArrowheads="1"/>
          </p:cNvSpPr>
          <p:nvPr userDrawn="1"/>
        </p:nvSpPr>
        <p:spPr bwMode="auto">
          <a:xfrm>
            <a:off x="63500" y="119063"/>
            <a:ext cx="405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E633"/>
                </a:solidFill>
              </a:rPr>
              <a:t>18.2 </a:t>
            </a:r>
            <a:r>
              <a:rPr lang="en-US" altLang="en-US" b="1">
                <a:solidFill>
                  <a:schemeClr val="bg1"/>
                </a:solidFill>
              </a:rPr>
              <a:t>The Electromagnetic Spectrum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EB934E7B-A68A-4CD0-B808-7BC404DDDAAC}"/>
              </a:ext>
            </a:extLst>
          </p:cNvPr>
          <p:cNvSpPr>
            <a:spLocks noGrp="1" noChangeArrowheads="1"/>
          </p:cNvSpPr>
          <p:nvPr>
            <p:ph type="body" sz="half" idx="1"/>
          </p:nvPr>
        </p:nvSpPr>
        <p:spPr bwMode="auto">
          <a:xfrm>
            <a:off x="227013" y="762000"/>
            <a:ext cx="3811587" cy="5216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None/>
            </a:pPr>
            <a:r>
              <a:rPr lang="en-US" altLang="en-US" sz="2800"/>
              <a:t>William Herschel measured the temperature of different colors of light. The temperature was lowest at the blue end and highest at the red end. Curiosity led Herschel to discover evidence of radiation past the red end of the band of visible light.</a:t>
            </a:r>
          </a:p>
        </p:txBody>
      </p:sp>
      <p:pic>
        <p:nvPicPr>
          <p:cNvPr id="4099" name="Picture 40" descr="HSPS_Ch18s2-p539-Herschel">
            <a:extLst>
              <a:ext uri="{FF2B5EF4-FFF2-40B4-BE49-F238E27FC236}">
                <a16:creationId xmlns:a16="http://schemas.microsoft.com/office/drawing/2014/main" id="{4F5050AB-952C-4D59-B9D9-83EB4E7E61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2463" y="609600"/>
            <a:ext cx="436562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7A13D9A-6850-4846-8C55-83935149A246}"/>
              </a:ext>
            </a:extLst>
          </p:cNvPr>
          <p:cNvSpPr>
            <a:spLocks noGrp="1" noChangeArrowheads="1"/>
          </p:cNvSpPr>
          <p:nvPr>
            <p:ph type="body" sz="half" idx="1"/>
          </p:nvPr>
        </p:nvSpPr>
        <p:spPr bwMode="auto">
          <a:xfrm>
            <a:off x="228600" y="1196975"/>
            <a:ext cx="7391400" cy="408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None/>
            </a:pPr>
            <a:r>
              <a:rPr lang="en-US" altLang="en-US" sz="2800">
                <a:solidFill>
                  <a:srgbClr val="000000"/>
                </a:solidFill>
                <a:ea typeface="Times New Roman" panose="02020603050405020304" pitchFamily="18" charset="0"/>
                <a:cs typeface="Minion-Regular" charset="0"/>
              </a:rPr>
              <a:t>FM radio signals do not travel as far as AM signals along Earth’s curved surface. </a:t>
            </a:r>
          </a:p>
          <a:p>
            <a:pPr lvl="1" eaLnBrk="1" hangingPunct="1">
              <a:buFontTx/>
              <a:buChar char="•"/>
            </a:pPr>
            <a:r>
              <a:rPr lang="en-US" altLang="en-US" sz="2400">
                <a:solidFill>
                  <a:srgbClr val="000000"/>
                </a:solidFill>
                <a:ea typeface="Times New Roman" panose="02020603050405020304" pitchFamily="18" charset="0"/>
                <a:cs typeface="Minion-Regular" charset="0"/>
              </a:rPr>
              <a:t>AM frequencies are from 535 kilohertz to 1605 kilohertz. </a:t>
            </a:r>
          </a:p>
          <a:p>
            <a:pPr lvl="1" eaLnBrk="1" hangingPunct="1">
              <a:buFontTx/>
              <a:buChar char="•"/>
            </a:pPr>
            <a:r>
              <a:rPr lang="en-US" altLang="en-US" sz="2400">
                <a:solidFill>
                  <a:srgbClr val="000000"/>
                </a:solidFill>
                <a:ea typeface="Times New Roman" panose="02020603050405020304" pitchFamily="18" charset="0"/>
                <a:cs typeface="Minion-Regular" charset="0"/>
              </a:rPr>
              <a:t>FM frequencies are from 88 megahertz to 108 megahertz. </a:t>
            </a:r>
          </a:p>
          <a:p>
            <a:pPr lvl="1" eaLnBrk="1" hangingPunct="1">
              <a:buFontTx/>
              <a:buChar char="•"/>
            </a:pPr>
            <a:r>
              <a:rPr lang="en-US" altLang="en-US" sz="2400">
                <a:solidFill>
                  <a:srgbClr val="000000"/>
                </a:solidFill>
                <a:ea typeface="Times New Roman" panose="02020603050405020304" pitchFamily="18" charset="0"/>
                <a:cs typeface="Minion-Regular" charset="0"/>
              </a:rPr>
              <a:t>Particles in Earth’s upper atmosphere reflect the lower-frequency AM radio waves much better than the FM radio waves. The reflection helps transmit AM signals farther.</a:t>
            </a:r>
          </a:p>
        </p:txBody>
      </p:sp>
      <p:sp>
        <p:nvSpPr>
          <p:cNvPr id="22531" name="Rectangle 3">
            <a:extLst>
              <a:ext uri="{FF2B5EF4-FFF2-40B4-BE49-F238E27FC236}">
                <a16:creationId xmlns:a16="http://schemas.microsoft.com/office/drawing/2014/main" id="{FB34300B-33B9-4862-A34F-07631D917988}"/>
              </a:ext>
            </a:extLst>
          </p:cNvPr>
          <p:cNvSpPr>
            <a:spLocks noChangeArrowheads="1"/>
          </p:cNvSpPr>
          <p:nvPr/>
        </p:nvSpPr>
        <p:spPr bwMode="auto">
          <a:xfrm>
            <a:off x="153988" y="623888"/>
            <a:ext cx="63230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Radio Waves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2BE3BA8-7201-4C53-A3BA-117A8FF261B7}"/>
              </a:ext>
            </a:extLst>
          </p:cNvPr>
          <p:cNvSpPr>
            <a:spLocks noGrp="1" noChangeArrowheads="1"/>
          </p:cNvSpPr>
          <p:nvPr>
            <p:ph type="body" sz="half" idx="1"/>
          </p:nvPr>
        </p:nvSpPr>
        <p:spPr bwMode="auto">
          <a:xfrm>
            <a:off x="228600" y="1196975"/>
            <a:ext cx="8153400" cy="282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None/>
            </a:pPr>
            <a:r>
              <a:rPr lang="en-US" altLang="en-US" sz="2800" b="1">
                <a:solidFill>
                  <a:srgbClr val="0B4394"/>
                </a:solidFill>
                <a:ea typeface="Times New Roman" panose="02020603050405020304" pitchFamily="18" charset="0"/>
                <a:cs typeface="StoneSans-Bold" charset="0"/>
              </a:rPr>
              <a:t>Television</a:t>
            </a:r>
            <a:endParaRPr lang="en-US" altLang="en-US" sz="2800">
              <a:solidFill>
                <a:srgbClr val="000000"/>
              </a:solidFill>
              <a:ea typeface="Times New Roman" panose="02020603050405020304" pitchFamily="18" charset="0"/>
              <a:cs typeface="Minion-Regular" charset="0"/>
            </a:endParaRPr>
          </a:p>
          <a:p>
            <a:pPr marL="0" indent="0" eaLnBrk="1" hangingPunct="1">
              <a:buFontTx/>
              <a:buNone/>
            </a:pPr>
            <a:r>
              <a:rPr lang="en-US" altLang="en-US" sz="2800">
                <a:solidFill>
                  <a:srgbClr val="000000"/>
                </a:solidFill>
                <a:ea typeface="Times New Roman" panose="02020603050405020304" pitchFamily="18" charset="0"/>
                <a:cs typeface="Minion-Regular" charset="0"/>
              </a:rPr>
              <a:t>Radio waves also carry signals for television programming. The radio waves carry information for pictures as well as for sound. </a:t>
            </a:r>
          </a:p>
          <a:p>
            <a:pPr marL="0" indent="0" eaLnBrk="1" hangingPunct="1">
              <a:buFontTx/>
              <a:buNone/>
            </a:pPr>
            <a:r>
              <a:rPr lang="en-US" altLang="en-US" sz="2800">
                <a:solidFill>
                  <a:srgbClr val="000000"/>
                </a:solidFill>
                <a:ea typeface="Times New Roman" panose="02020603050405020304" pitchFamily="18" charset="0"/>
                <a:cs typeface="Minion-Regular" charset="0"/>
              </a:rPr>
              <a:t>Location and weather can affect the reception of television signals by an antenna. </a:t>
            </a:r>
          </a:p>
        </p:txBody>
      </p:sp>
      <p:sp>
        <p:nvSpPr>
          <p:cNvPr id="24579" name="Rectangle 3">
            <a:extLst>
              <a:ext uri="{FF2B5EF4-FFF2-40B4-BE49-F238E27FC236}">
                <a16:creationId xmlns:a16="http://schemas.microsoft.com/office/drawing/2014/main" id="{D3225E97-F6D6-4FD4-B91B-6C8EED607C94}"/>
              </a:ext>
            </a:extLst>
          </p:cNvPr>
          <p:cNvSpPr>
            <a:spLocks noChangeArrowheads="1"/>
          </p:cNvSpPr>
          <p:nvPr/>
        </p:nvSpPr>
        <p:spPr bwMode="auto">
          <a:xfrm>
            <a:off x="153988" y="623888"/>
            <a:ext cx="63230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Radio Waves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6E0D42D-49B0-4413-B6F9-6AF41C1183D9}"/>
              </a:ext>
            </a:extLst>
          </p:cNvPr>
          <p:cNvSpPr>
            <a:spLocks noGrp="1" noChangeArrowheads="1"/>
          </p:cNvSpPr>
          <p:nvPr>
            <p:ph type="body" sz="half" idx="1"/>
          </p:nvPr>
        </p:nvSpPr>
        <p:spPr bwMode="auto">
          <a:xfrm>
            <a:off x="228600" y="1196975"/>
            <a:ext cx="7391400" cy="274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None/>
            </a:pPr>
            <a:r>
              <a:rPr lang="en-US" altLang="en-US" sz="2800">
                <a:solidFill>
                  <a:srgbClr val="000000"/>
                </a:solidFill>
                <a:ea typeface="Times New Roman" panose="02020603050405020304" pitchFamily="18" charset="0"/>
                <a:cs typeface="Minion-Regular" charset="0"/>
              </a:rPr>
              <a:t>With satellite transmission, TV broadcasts are sent to satellites, which then retransmit the signals back to Earth.</a:t>
            </a:r>
          </a:p>
          <a:p>
            <a:pPr marL="0" indent="0" eaLnBrk="1" hangingPunct="1">
              <a:buFontTx/>
              <a:buNone/>
            </a:pPr>
            <a:r>
              <a:rPr lang="en-US" altLang="en-US" sz="2800">
                <a:solidFill>
                  <a:srgbClr val="000000"/>
                </a:solidFill>
                <a:ea typeface="Times New Roman" panose="02020603050405020304" pitchFamily="18" charset="0"/>
                <a:cs typeface="Minion-Regular" charset="0"/>
              </a:rPr>
              <a:t>Signals can go to home satellite receivers or to cable services that receive the signals and send them through cables.</a:t>
            </a:r>
          </a:p>
        </p:txBody>
      </p:sp>
      <p:sp>
        <p:nvSpPr>
          <p:cNvPr id="26627" name="Rectangle 3">
            <a:extLst>
              <a:ext uri="{FF2B5EF4-FFF2-40B4-BE49-F238E27FC236}">
                <a16:creationId xmlns:a16="http://schemas.microsoft.com/office/drawing/2014/main" id="{A36D486F-8999-44E7-84A5-512702DDA2A3}"/>
              </a:ext>
            </a:extLst>
          </p:cNvPr>
          <p:cNvSpPr>
            <a:spLocks noChangeArrowheads="1"/>
          </p:cNvSpPr>
          <p:nvPr/>
        </p:nvSpPr>
        <p:spPr bwMode="auto">
          <a:xfrm>
            <a:off x="153988" y="623888"/>
            <a:ext cx="63230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Radio Waves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E710E2A-0804-47D3-BA8C-A6613C4B71EC}"/>
              </a:ext>
            </a:extLst>
          </p:cNvPr>
          <p:cNvSpPr>
            <a:spLocks noGrp="1" noChangeArrowheads="1"/>
          </p:cNvSpPr>
          <p:nvPr>
            <p:ph type="body" sz="half" idx="1"/>
          </p:nvPr>
        </p:nvSpPr>
        <p:spPr bwMode="auto">
          <a:xfrm>
            <a:off x="228600" y="1196975"/>
            <a:ext cx="7391400" cy="3935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None/>
            </a:pPr>
            <a:r>
              <a:rPr lang="en-US" altLang="en-US" sz="2800"/>
              <a:t>Have you ever noticed how the lengths of antennas vary from quite short (cell phones) to very long (radio transmitters)? The length of an antenna depends in part on the length of the waves it transmits. Each letter in the graph (A–E) represents an antenna of a different length. The graph shows the wavelengths that can be transmitted by antennas of a few different lengths.</a:t>
            </a:r>
          </a:p>
        </p:txBody>
      </p:sp>
      <p:sp>
        <p:nvSpPr>
          <p:cNvPr id="28675" name="Rectangle 3">
            <a:extLst>
              <a:ext uri="{FF2B5EF4-FFF2-40B4-BE49-F238E27FC236}">
                <a16:creationId xmlns:a16="http://schemas.microsoft.com/office/drawing/2014/main" id="{978BD47C-40EC-476B-9496-86ABDFB66203}"/>
              </a:ext>
            </a:extLst>
          </p:cNvPr>
          <p:cNvSpPr>
            <a:spLocks noChangeArrowheads="1"/>
          </p:cNvSpPr>
          <p:nvPr/>
        </p:nvSpPr>
        <p:spPr bwMode="auto">
          <a:xfrm>
            <a:off x="153988" y="623888"/>
            <a:ext cx="7389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0B4394"/>
                </a:solidFill>
                <a:latin typeface="StoneSans-Bold" charset="0"/>
              </a:rPr>
              <a:t>How Long Does an Antenna Need to Be?</a:t>
            </a:r>
          </a:p>
        </p:txBody>
      </p:sp>
      <p:pic>
        <p:nvPicPr>
          <p:cNvPr id="28676" name="Picture 4" descr="HSPS_DataAnalysis-Icon">
            <a:extLst>
              <a:ext uri="{FF2B5EF4-FFF2-40B4-BE49-F238E27FC236}">
                <a16:creationId xmlns:a16="http://schemas.microsoft.com/office/drawing/2014/main" id="{C311BDE4-C2B2-42DF-A9BA-3A75D804EE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609600"/>
            <a:ext cx="17272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SPS_DataAnalysis-Icon">
            <a:extLst>
              <a:ext uri="{FF2B5EF4-FFF2-40B4-BE49-F238E27FC236}">
                <a16:creationId xmlns:a16="http://schemas.microsoft.com/office/drawing/2014/main" id="{D64A6C9E-C92D-4A61-9415-91996DE47E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609600"/>
            <a:ext cx="17272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a:extLst>
              <a:ext uri="{FF2B5EF4-FFF2-40B4-BE49-F238E27FC236}">
                <a16:creationId xmlns:a16="http://schemas.microsoft.com/office/drawing/2014/main" id="{2B5BD444-68E6-42DE-B668-B714E5108C55}"/>
              </a:ext>
            </a:extLst>
          </p:cNvPr>
          <p:cNvSpPr>
            <a:spLocks noGrp="1" noChangeArrowheads="1"/>
          </p:cNvSpPr>
          <p:nvPr>
            <p:ph type="body" sz="half" idx="1"/>
          </p:nvPr>
        </p:nvSpPr>
        <p:spPr bwMode="auto">
          <a:xfrm>
            <a:off x="228600" y="1196975"/>
            <a:ext cx="8458200" cy="4170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AutoNum type="arabicPeriod"/>
            </a:pPr>
            <a:r>
              <a:rPr lang="en-US" altLang="en-US" sz="2400" b="1"/>
              <a:t> </a:t>
            </a:r>
            <a:r>
              <a:rPr lang="en-US" altLang="en-US" sz="2400" b="1">
                <a:solidFill>
                  <a:srgbClr val="FF0000"/>
                </a:solidFill>
              </a:rPr>
              <a:t>Calculating</a:t>
            </a:r>
            <a:r>
              <a:rPr lang="en-US" altLang="en-US" sz="2400" b="1"/>
              <a:t> </a:t>
            </a:r>
            <a:r>
              <a:rPr lang="en-US" altLang="en-US" sz="2400"/>
              <a:t>What is the frequency of the wave that antenna B transmits? (</a:t>
            </a:r>
            <a:r>
              <a:rPr lang="en-US" altLang="en-US" sz="2400" i="1"/>
              <a:t>Hint: </a:t>
            </a:r>
            <a:r>
              <a:rPr lang="en-US" altLang="en-US" sz="2400"/>
              <a:t>Assume the wave travels at the speed of light.)</a:t>
            </a:r>
            <a:r>
              <a:rPr lang="en-US" altLang="en-US" sz="2800"/>
              <a:t> </a:t>
            </a:r>
            <a:br>
              <a:rPr lang="en-US" altLang="en-US" sz="2400"/>
            </a:br>
            <a:br>
              <a:rPr lang="en-US" altLang="en-US" sz="2400"/>
            </a:br>
            <a:br>
              <a:rPr lang="en-US" altLang="en-US" sz="2400"/>
            </a:br>
            <a:br>
              <a:rPr lang="en-US" altLang="en-US" sz="2400"/>
            </a:br>
            <a:br>
              <a:rPr lang="en-US" altLang="en-US" sz="2400"/>
            </a:br>
            <a:br>
              <a:rPr lang="en-US" altLang="en-US" sz="2400"/>
            </a:br>
            <a:br>
              <a:rPr lang="en-US" altLang="en-US" sz="2400"/>
            </a:br>
            <a:br>
              <a:rPr lang="en-US" altLang="en-US" sz="2400"/>
            </a:br>
            <a:endParaRPr lang="en-US" altLang="en-US" sz="2400"/>
          </a:p>
        </p:txBody>
      </p:sp>
      <p:sp>
        <p:nvSpPr>
          <p:cNvPr id="30724" name="Rectangle 6">
            <a:extLst>
              <a:ext uri="{FF2B5EF4-FFF2-40B4-BE49-F238E27FC236}">
                <a16:creationId xmlns:a16="http://schemas.microsoft.com/office/drawing/2014/main" id="{F8B9C9B5-15A9-4E28-82E2-6DAB36B4E971}"/>
              </a:ext>
            </a:extLst>
          </p:cNvPr>
          <p:cNvSpPr>
            <a:spLocks noChangeArrowheads="1"/>
          </p:cNvSpPr>
          <p:nvPr/>
        </p:nvSpPr>
        <p:spPr bwMode="auto">
          <a:xfrm>
            <a:off x="153988" y="623888"/>
            <a:ext cx="7389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0B4394"/>
                </a:solidFill>
                <a:latin typeface="StoneSans-Bold" charset="0"/>
              </a:rPr>
              <a:t>How Long Does an Antenna Need to Be?</a:t>
            </a:r>
          </a:p>
        </p:txBody>
      </p:sp>
      <p:pic>
        <p:nvPicPr>
          <p:cNvPr id="30725" name="Picture 7" descr="HSPS_Ch18s2-p542-DA-Chart">
            <a:extLst>
              <a:ext uri="{FF2B5EF4-FFF2-40B4-BE49-F238E27FC236}">
                <a16:creationId xmlns:a16="http://schemas.microsoft.com/office/drawing/2014/main" id="{352400EF-A41F-4DE2-B748-F1B1E175CF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75" y="2590800"/>
            <a:ext cx="428625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SPS_DataAnalysis-Icon">
            <a:extLst>
              <a:ext uri="{FF2B5EF4-FFF2-40B4-BE49-F238E27FC236}">
                <a16:creationId xmlns:a16="http://schemas.microsoft.com/office/drawing/2014/main" id="{A48CC298-F93A-4306-846F-207AE4D177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609600"/>
            <a:ext cx="17272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
            <a:extLst>
              <a:ext uri="{FF2B5EF4-FFF2-40B4-BE49-F238E27FC236}">
                <a16:creationId xmlns:a16="http://schemas.microsoft.com/office/drawing/2014/main" id="{9C999998-1B8D-4212-B448-7C017DE3E9A2}"/>
              </a:ext>
            </a:extLst>
          </p:cNvPr>
          <p:cNvSpPr>
            <a:spLocks noGrp="1" noChangeArrowheads="1"/>
          </p:cNvSpPr>
          <p:nvPr>
            <p:ph type="body" sz="half" idx="1"/>
          </p:nvPr>
        </p:nvSpPr>
        <p:spPr bwMode="auto">
          <a:xfrm>
            <a:off x="228600" y="1196975"/>
            <a:ext cx="8458200" cy="4900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AutoNum type="arabicPeriod"/>
            </a:pPr>
            <a:r>
              <a:rPr lang="en-US" altLang="en-US" sz="2400" b="1"/>
              <a:t> </a:t>
            </a:r>
            <a:r>
              <a:rPr lang="en-US" altLang="en-US" sz="2400" b="1">
                <a:solidFill>
                  <a:srgbClr val="FF0000"/>
                </a:solidFill>
              </a:rPr>
              <a:t>Calculating</a:t>
            </a:r>
            <a:r>
              <a:rPr lang="en-US" altLang="en-US" sz="2400" b="1"/>
              <a:t> </a:t>
            </a:r>
            <a:r>
              <a:rPr lang="en-US" altLang="en-US" sz="2400"/>
              <a:t>What is the frequency of the wave that antenna B transmits? (</a:t>
            </a:r>
            <a:r>
              <a:rPr lang="en-US" altLang="en-US" sz="2400" i="1"/>
              <a:t>Hint: </a:t>
            </a:r>
            <a:r>
              <a:rPr lang="en-US" altLang="en-US" sz="2400"/>
              <a:t>Assume the wave travels at the speed of light.)</a:t>
            </a:r>
            <a:r>
              <a:rPr lang="en-US" altLang="en-US" sz="2800"/>
              <a:t> </a:t>
            </a:r>
            <a:br>
              <a:rPr lang="en-US" altLang="en-US" sz="2400"/>
            </a:br>
            <a:br>
              <a:rPr lang="en-US" altLang="en-US" sz="2400"/>
            </a:br>
            <a:br>
              <a:rPr lang="en-US" altLang="en-US" sz="2400"/>
            </a:br>
            <a:br>
              <a:rPr lang="en-US" altLang="en-US" sz="2400"/>
            </a:br>
            <a:br>
              <a:rPr lang="en-US" altLang="en-US" sz="2400"/>
            </a:br>
            <a:br>
              <a:rPr lang="en-US" altLang="en-US" sz="2400"/>
            </a:br>
            <a:br>
              <a:rPr lang="en-US" altLang="en-US" sz="2400"/>
            </a:br>
            <a:br>
              <a:rPr lang="en-US" altLang="en-US" sz="2400"/>
            </a:br>
            <a:r>
              <a:rPr lang="en-US" altLang="en-US" sz="2400">
                <a:solidFill>
                  <a:srgbClr val="000000"/>
                </a:solidFill>
                <a:ea typeface="Times New Roman" panose="02020603050405020304" pitchFamily="18" charset="0"/>
                <a:cs typeface="StoneSans-Bold" charset="0"/>
              </a:rPr>
              <a:t>Answer: The wavelength is about 435 mm. Thus, the frequency = (3.00 × 10</a:t>
            </a:r>
            <a:r>
              <a:rPr lang="ml-IN" altLang="en-US" sz="2400" baseline="30000">
                <a:solidFill>
                  <a:srgbClr val="000000"/>
                </a:solidFill>
                <a:ea typeface="Times New Roman" panose="02020603050405020304" pitchFamily="18" charset="0"/>
                <a:cs typeface="Mangal" panose="02040503050203030202" pitchFamily="18" charset="0"/>
              </a:rPr>
              <a:t>8</a:t>
            </a:r>
            <a:r>
              <a:rPr lang="en-US" altLang="en-US" sz="2400">
                <a:solidFill>
                  <a:srgbClr val="000000"/>
                </a:solidFill>
                <a:ea typeface="Times New Roman" panose="02020603050405020304" pitchFamily="18" charset="0"/>
                <a:cs typeface="StoneSans-Bold" charset="0"/>
              </a:rPr>
              <a:t> m/s)/(0.435 m) =</a:t>
            </a:r>
            <a:r>
              <a:rPr lang="en-US" altLang="en-US" sz="2400">
                <a:solidFill>
                  <a:srgbClr val="000000"/>
                </a:solidFill>
                <a:ea typeface="Times New Roman" panose="02020603050405020304" pitchFamily="18" charset="0"/>
                <a:cs typeface="Mangal" panose="02040503050203030202" pitchFamily="18" charset="0"/>
              </a:rPr>
              <a:t> </a:t>
            </a:r>
            <a:r>
              <a:rPr lang="en-US" altLang="en-US" sz="2400">
                <a:solidFill>
                  <a:srgbClr val="000000"/>
                </a:solidFill>
                <a:ea typeface="Times New Roman" panose="02020603050405020304" pitchFamily="18" charset="0"/>
                <a:cs typeface="StoneSans-Bold" charset="0"/>
              </a:rPr>
              <a:t>6.9 × 10</a:t>
            </a:r>
            <a:r>
              <a:rPr lang="ml-IN" altLang="en-US" sz="2400" baseline="30000">
                <a:solidFill>
                  <a:srgbClr val="000000"/>
                </a:solidFill>
                <a:ea typeface="Times New Roman" panose="02020603050405020304" pitchFamily="18" charset="0"/>
                <a:cs typeface="Mangal" panose="02040503050203030202" pitchFamily="18" charset="0"/>
              </a:rPr>
              <a:t>8</a:t>
            </a:r>
            <a:r>
              <a:rPr lang="en-US" altLang="en-US" sz="2400">
                <a:solidFill>
                  <a:srgbClr val="000000"/>
                </a:solidFill>
                <a:ea typeface="Times New Roman" panose="02020603050405020304" pitchFamily="18" charset="0"/>
                <a:cs typeface="StoneSans-Bold" charset="0"/>
              </a:rPr>
              <a:t> Hz = 690 MHz.</a:t>
            </a:r>
            <a:endParaRPr lang="en-US" altLang="en-US" sz="2400"/>
          </a:p>
        </p:txBody>
      </p:sp>
      <p:sp>
        <p:nvSpPr>
          <p:cNvPr id="32772" name="Rectangle 4">
            <a:extLst>
              <a:ext uri="{FF2B5EF4-FFF2-40B4-BE49-F238E27FC236}">
                <a16:creationId xmlns:a16="http://schemas.microsoft.com/office/drawing/2014/main" id="{784BDED9-412F-4AC5-B19A-CC6F41DD8CAC}"/>
              </a:ext>
            </a:extLst>
          </p:cNvPr>
          <p:cNvSpPr>
            <a:spLocks noChangeArrowheads="1"/>
          </p:cNvSpPr>
          <p:nvPr/>
        </p:nvSpPr>
        <p:spPr bwMode="auto">
          <a:xfrm>
            <a:off x="153988" y="623888"/>
            <a:ext cx="7389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0B4394"/>
                </a:solidFill>
                <a:latin typeface="StoneSans-Bold" charset="0"/>
              </a:rPr>
              <a:t>How Long Does an Antenna Need to Be?</a:t>
            </a:r>
          </a:p>
        </p:txBody>
      </p:sp>
      <p:pic>
        <p:nvPicPr>
          <p:cNvPr id="32773" name="Picture 5" descr="HSPS_Ch18s2-p542-DA-Chart">
            <a:extLst>
              <a:ext uri="{FF2B5EF4-FFF2-40B4-BE49-F238E27FC236}">
                <a16:creationId xmlns:a16="http://schemas.microsoft.com/office/drawing/2014/main" id="{88030BC0-2CEA-4DC0-9826-D7BC31CAD0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75" y="2590800"/>
            <a:ext cx="428625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SPS_DataAnalysis-Icon">
            <a:extLst>
              <a:ext uri="{FF2B5EF4-FFF2-40B4-BE49-F238E27FC236}">
                <a16:creationId xmlns:a16="http://schemas.microsoft.com/office/drawing/2014/main" id="{414E31F3-EC74-4E44-A4AF-1DD50557E3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609600"/>
            <a:ext cx="17272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a:extLst>
              <a:ext uri="{FF2B5EF4-FFF2-40B4-BE49-F238E27FC236}">
                <a16:creationId xmlns:a16="http://schemas.microsoft.com/office/drawing/2014/main" id="{68B3847F-2B56-4C84-80F2-F61DB0FC9867}"/>
              </a:ext>
            </a:extLst>
          </p:cNvPr>
          <p:cNvSpPr>
            <a:spLocks noGrp="1" noChangeArrowheads="1"/>
          </p:cNvSpPr>
          <p:nvPr>
            <p:ph type="body" sz="half" idx="1"/>
          </p:nvPr>
        </p:nvSpPr>
        <p:spPr bwMode="auto">
          <a:xfrm>
            <a:off x="228600" y="1196975"/>
            <a:ext cx="8458200" cy="410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AutoNum type="arabicPeriod" startAt="2"/>
              <a:tabLst>
                <a:tab pos="0" algn="l"/>
              </a:tabLst>
            </a:pPr>
            <a:r>
              <a:rPr lang="en-US" altLang="en-US" sz="2400" b="1"/>
              <a:t> </a:t>
            </a:r>
            <a:r>
              <a:rPr lang="en-US" altLang="en-US" sz="2400" b="1">
                <a:solidFill>
                  <a:srgbClr val="FF0000"/>
                </a:solidFill>
              </a:rPr>
              <a:t>Drawing Conclusions</a:t>
            </a:r>
            <a:r>
              <a:rPr lang="en-US" altLang="en-US" sz="2400" b="1"/>
              <a:t> </a:t>
            </a:r>
            <a:r>
              <a:rPr lang="en-US" altLang="en-US" sz="2400"/>
              <a:t>What relationship is there between antenna length and wavelength?</a:t>
            </a:r>
            <a:br>
              <a:rPr lang="en-US" altLang="en-US" sz="2400"/>
            </a:br>
            <a:br>
              <a:rPr lang="en-US" altLang="en-US" sz="2400"/>
            </a:br>
            <a:br>
              <a:rPr lang="en-US" altLang="en-US" sz="2400"/>
            </a:br>
            <a:br>
              <a:rPr lang="en-US" altLang="en-US" sz="2400"/>
            </a:br>
            <a:br>
              <a:rPr lang="en-US" altLang="en-US" sz="2400"/>
            </a:br>
            <a:br>
              <a:rPr lang="en-US" altLang="en-US" sz="2400"/>
            </a:br>
            <a:br>
              <a:rPr lang="en-US" altLang="en-US" sz="2400"/>
            </a:br>
            <a:br>
              <a:rPr lang="en-US" altLang="en-US" sz="2400"/>
            </a:br>
            <a:br>
              <a:rPr lang="en-US" altLang="en-US" sz="2400"/>
            </a:br>
            <a:endParaRPr lang="en-US" altLang="en-US" sz="2400"/>
          </a:p>
        </p:txBody>
      </p:sp>
      <p:sp>
        <p:nvSpPr>
          <p:cNvPr id="34820" name="Rectangle 4">
            <a:extLst>
              <a:ext uri="{FF2B5EF4-FFF2-40B4-BE49-F238E27FC236}">
                <a16:creationId xmlns:a16="http://schemas.microsoft.com/office/drawing/2014/main" id="{9692BAEE-E525-4F97-9903-BCA45EEEB9F4}"/>
              </a:ext>
            </a:extLst>
          </p:cNvPr>
          <p:cNvSpPr>
            <a:spLocks noChangeArrowheads="1"/>
          </p:cNvSpPr>
          <p:nvPr/>
        </p:nvSpPr>
        <p:spPr bwMode="auto">
          <a:xfrm>
            <a:off x="153988" y="623888"/>
            <a:ext cx="7389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0B4394"/>
                </a:solidFill>
                <a:latin typeface="StoneSans-Bold" charset="0"/>
              </a:rPr>
              <a:t>How Long Does an Antenna Need to Be?</a:t>
            </a:r>
          </a:p>
        </p:txBody>
      </p:sp>
      <p:pic>
        <p:nvPicPr>
          <p:cNvPr id="34821" name="Picture 5" descr="HSPS_Ch18s2-p542-DA-Chart">
            <a:extLst>
              <a:ext uri="{FF2B5EF4-FFF2-40B4-BE49-F238E27FC236}">
                <a16:creationId xmlns:a16="http://schemas.microsoft.com/office/drawing/2014/main" id="{C9F56A60-4B82-4884-A2FA-01295AB282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75" y="2362200"/>
            <a:ext cx="428625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SPS_DataAnalysis-Icon">
            <a:extLst>
              <a:ext uri="{FF2B5EF4-FFF2-40B4-BE49-F238E27FC236}">
                <a16:creationId xmlns:a16="http://schemas.microsoft.com/office/drawing/2014/main" id="{7375AB3E-3158-412F-BEC2-143935374B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609600"/>
            <a:ext cx="17272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a:extLst>
              <a:ext uri="{FF2B5EF4-FFF2-40B4-BE49-F238E27FC236}">
                <a16:creationId xmlns:a16="http://schemas.microsoft.com/office/drawing/2014/main" id="{86FAFB0D-560B-4DF3-B39E-A3EC5E140F35}"/>
              </a:ext>
            </a:extLst>
          </p:cNvPr>
          <p:cNvSpPr>
            <a:spLocks noGrp="1" noChangeArrowheads="1"/>
          </p:cNvSpPr>
          <p:nvPr>
            <p:ph type="body" sz="half" idx="1"/>
          </p:nvPr>
        </p:nvSpPr>
        <p:spPr bwMode="auto">
          <a:xfrm>
            <a:off x="228600" y="1196975"/>
            <a:ext cx="8458200" cy="4838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AutoNum type="arabicPeriod" startAt="2"/>
              <a:tabLst>
                <a:tab pos="0" algn="l"/>
              </a:tabLst>
            </a:pPr>
            <a:r>
              <a:rPr lang="en-US" altLang="en-US" sz="2400" b="1"/>
              <a:t> </a:t>
            </a:r>
            <a:r>
              <a:rPr lang="en-US" altLang="en-US" sz="2400" b="1">
                <a:solidFill>
                  <a:srgbClr val="FF0000"/>
                </a:solidFill>
              </a:rPr>
              <a:t>Drawing Conclusions</a:t>
            </a:r>
            <a:r>
              <a:rPr lang="en-US" altLang="en-US" sz="2400" b="1"/>
              <a:t> </a:t>
            </a:r>
            <a:r>
              <a:rPr lang="en-US" altLang="en-US" sz="2400"/>
              <a:t>What relationship is there between antenna length and wavelength?</a:t>
            </a:r>
            <a:br>
              <a:rPr lang="en-US" altLang="en-US" sz="2400"/>
            </a:br>
            <a:br>
              <a:rPr lang="en-US" altLang="en-US" sz="2400"/>
            </a:br>
            <a:br>
              <a:rPr lang="en-US" altLang="en-US" sz="2400"/>
            </a:br>
            <a:br>
              <a:rPr lang="en-US" altLang="en-US" sz="2400"/>
            </a:br>
            <a:br>
              <a:rPr lang="en-US" altLang="en-US" sz="2400"/>
            </a:br>
            <a:br>
              <a:rPr lang="en-US" altLang="en-US" sz="2400"/>
            </a:br>
            <a:br>
              <a:rPr lang="en-US" altLang="en-US" sz="2400"/>
            </a:br>
            <a:br>
              <a:rPr lang="en-US" altLang="en-US" sz="2400"/>
            </a:br>
            <a:br>
              <a:rPr lang="en-US" altLang="en-US" sz="2400"/>
            </a:br>
            <a:r>
              <a:rPr lang="en-US" altLang="en-US" sz="2400"/>
              <a:t>Answer: There is an approximately linear relationship between antenna length and wavelength. The wavelength is about four or five times the antenna length.</a:t>
            </a:r>
          </a:p>
        </p:txBody>
      </p:sp>
      <p:sp>
        <p:nvSpPr>
          <p:cNvPr id="36868" name="Rectangle 4">
            <a:extLst>
              <a:ext uri="{FF2B5EF4-FFF2-40B4-BE49-F238E27FC236}">
                <a16:creationId xmlns:a16="http://schemas.microsoft.com/office/drawing/2014/main" id="{5FA86BEA-1556-4D17-8957-68682761F5E1}"/>
              </a:ext>
            </a:extLst>
          </p:cNvPr>
          <p:cNvSpPr>
            <a:spLocks noChangeArrowheads="1"/>
          </p:cNvSpPr>
          <p:nvPr/>
        </p:nvSpPr>
        <p:spPr bwMode="auto">
          <a:xfrm>
            <a:off x="153988" y="623888"/>
            <a:ext cx="7389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0B4394"/>
                </a:solidFill>
                <a:latin typeface="StoneSans-Bold" charset="0"/>
              </a:rPr>
              <a:t>How Long Does an Antenna Need to Be?</a:t>
            </a:r>
          </a:p>
        </p:txBody>
      </p:sp>
      <p:pic>
        <p:nvPicPr>
          <p:cNvPr id="36869" name="Picture 5" descr="HSPS_Ch18s2-p542-DA-Chart">
            <a:extLst>
              <a:ext uri="{FF2B5EF4-FFF2-40B4-BE49-F238E27FC236}">
                <a16:creationId xmlns:a16="http://schemas.microsoft.com/office/drawing/2014/main" id="{2242E2D0-19B2-4580-B0A4-D42F1F7C7B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75" y="2362200"/>
            <a:ext cx="428625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SPS_DataAnalysis-Icon">
            <a:extLst>
              <a:ext uri="{FF2B5EF4-FFF2-40B4-BE49-F238E27FC236}">
                <a16:creationId xmlns:a16="http://schemas.microsoft.com/office/drawing/2014/main" id="{4263F975-CB1B-4246-85B3-09AF96E29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609600"/>
            <a:ext cx="17272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
            <a:extLst>
              <a:ext uri="{FF2B5EF4-FFF2-40B4-BE49-F238E27FC236}">
                <a16:creationId xmlns:a16="http://schemas.microsoft.com/office/drawing/2014/main" id="{AB897814-F063-4B8F-893F-D63ED72475F2}"/>
              </a:ext>
            </a:extLst>
          </p:cNvPr>
          <p:cNvSpPr>
            <a:spLocks noGrp="1" noChangeArrowheads="1"/>
          </p:cNvSpPr>
          <p:nvPr>
            <p:ph type="body" sz="half" idx="1"/>
          </p:nvPr>
        </p:nvSpPr>
        <p:spPr bwMode="auto">
          <a:xfrm>
            <a:off x="228600" y="1196975"/>
            <a:ext cx="8458200" cy="308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AutoNum type="arabicPeriod" startAt="3"/>
            </a:pPr>
            <a:r>
              <a:rPr lang="en-US" altLang="en-US" sz="2800" b="1"/>
              <a:t> </a:t>
            </a:r>
            <a:r>
              <a:rPr lang="en-US" altLang="en-US" sz="2800" b="1">
                <a:solidFill>
                  <a:srgbClr val="FF0000"/>
                </a:solidFill>
              </a:rPr>
              <a:t>Inferring</a:t>
            </a:r>
            <a:r>
              <a:rPr lang="en-US" altLang="en-US" sz="2400" b="1"/>
              <a:t> </a:t>
            </a:r>
            <a:r>
              <a:rPr lang="en-US" altLang="en-US" sz="2800">
                <a:solidFill>
                  <a:srgbClr val="000000"/>
                </a:solidFill>
                <a:ea typeface="Times New Roman" panose="02020603050405020304" pitchFamily="18" charset="0"/>
                <a:cs typeface="StoneSans" charset="0"/>
              </a:rPr>
              <a:t>At an outdoor concert, a singer is using a wireless microphone with antenna C. Speakers broadcast her performance. Now and then the speakers also broadcast an employee taking an order at a fast food restaurant nearby. What is the approximate wavelength of the transmissions from the restaurant? How do you know?</a:t>
            </a:r>
            <a:endParaRPr lang="en-US" altLang="en-US" sz="2000">
              <a:solidFill>
                <a:srgbClr val="000000"/>
              </a:solidFill>
              <a:cs typeface="Times New Roman" panose="02020603050405020304" pitchFamily="18" charset="0"/>
            </a:endParaRPr>
          </a:p>
        </p:txBody>
      </p:sp>
      <p:sp>
        <p:nvSpPr>
          <p:cNvPr id="38916" name="Rectangle 4">
            <a:extLst>
              <a:ext uri="{FF2B5EF4-FFF2-40B4-BE49-F238E27FC236}">
                <a16:creationId xmlns:a16="http://schemas.microsoft.com/office/drawing/2014/main" id="{6FDD4288-2149-4E59-ABE4-4B5B77C7C58F}"/>
              </a:ext>
            </a:extLst>
          </p:cNvPr>
          <p:cNvSpPr>
            <a:spLocks noChangeArrowheads="1"/>
          </p:cNvSpPr>
          <p:nvPr/>
        </p:nvSpPr>
        <p:spPr bwMode="auto">
          <a:xfrm>
            <a:off x="153988" y="623888"/>
            <a:ext cx="7389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0B4394"/>
                </a:solidFill>
                <a:latin typeface="StoneSans-Bold" charset="0"/>
              </a:rPr>
              <a:t>How Long Does an Antenna Need to Be?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SPS_DataAnalysis-Icon">
            <a:extLst>
              <a:ext uri="{FF2B5EF4-FFF2-40B4-BE49-F238E27FC236}">
                <a16:creationId xmlns:a16="http://schemas.microsoft.com/office/drawing/2014/main" id="{C4D72A9C-A9B2-4546-991B-5A5F881B3A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609600"/>
            <a:ext cx="17272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a:extLst>
              <a:ext uri="{FF2B5EF4-FFF2-40B4-BE49-F238E27FC236}">
                <a16:creationId xmlns:a16="http://schemas.microsoft.com/office/drawing/2014/main" id="{C04B5E3E-0FB2-45C0-8687-309EA7398EEE}"/>
              </a:ext>
            </a:extLst>
          </p:cNvPr>
          <p:cNvSpPr>
            <a:spLocks noGrp="1" noChangeArrowheads="1"/>
          </p:cNvSpPr>
          <p:nvPr>
            <p:ph type="body" sz="half" idx="1"/>
          </p:nvPr>
        </p:nvSpPr>
        <p:spPr bwMode="auto">
          <a:xfrm>
            <a:off x="228600" y="1196975"/>
            <a:ext cx="8458200" cy="4875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AutoNum type="arabicPeriod" startAt="3"/>
            </a:pPr>
            <a:r>
              <a:rPr lang="en-US" altLang="en-US" sz="2800" b="1"/>
              <a:t> </a:t>
            </a:r>
            <a:r>
              <a:rPr lang="en-US" altLang="en-US" sz="2800" b="1">
                <a:solidFill>
                  <a:srgbClr val="FF0000"/>
                </a:solidFill>
              </a:rPr>
              <a:t>Inferring</a:t>
            </a:r>
            <a:r>
              <a:rPr lang="en-US" altLang="en-US" sz="2400" b="1"/>
              <a:t> </a:t>
            </a:r>
            <a:r>
              <a:rPr lang="en-US" altLang="en-US" sz="2800">
                <a:solidFill>
                  <a:srgbClr val="000000"/>
                </a:solidFill>
                <a:ea typeface="Times New Roman" panose="02020603050405020304" pitchFamily="18" charset="0"/>
                <a:cs typeface="StoneSans" charset="0"/>
              </a:rPr>
              <a:t>At an outdoor concert, a singer is using a wireless microphone with antenna C. Speakers broadcast her performance. Now and then the speakers also broadcast an employee taking an order at a fast food restaurant nearby. What is the approximate wavelength of the transmissions from the restaurant? How do you know?</a:t>
            </a:r>
            <a:endParaRPr lang="en-US" altLang="en-US" sz="2000">
              <a:solidFill>
                <a:srgbClr val="000000"/>
              </a:solidFill>
              <a:cs typeface="Times New Roman" panose="02020603050405020304" pitchFamily="18" charset="0"/>
            </a:endParaRPr>
          </a:p>
          <a:p>
            <a:pPr marL="0" indent="0" eaLnBrk="1" hangingPunct="1">
              <a:buFontTx/>
              <a:buNone/>
            </a:pPr>
            <a:r>
              <a:rPr lang="en-US" altLang="en-US" sz="2800">
                <a:solidFill>
                  <a:srgbClr val="000000"/>
                </a:solidFill>
                <a:cs typeface="Times New Roman" panose="02020603050405020304" pitchFamily="18" charset="0"/>
              </a:rPr>
              <a:t>Answer: The restaurant transmissions are about the same wavelength as the singer’s, about 105 MHz, because the antenna is picking up both transmissions.</a:t>
            </a:r>
            <a:endParaRPr lang="en-US" altLang="en-US" sz="2800"/>
          </a:p>
        </p:txBody>
      </p:sp>
      <p:sp>
        <p:nvSpPr>
          <p:cNvPr id="40964" name="Rectangle 5">
            <a:extLst>
              <a:ext uri="{FF2B5EF4-FFF2-40B4-BE49-F238E27FC236}">
                <a16:creationId xmlns:a16="http://schemas.microsoft.com/office/drawing/2014/main" id="{4E95E961-6ECA-4C6D-9A9A-0ABB8D37A3F6}"/>
              </a:ext>
            </a:extLst>
          </p:cNvPr>
          <p:cNvSpPr>
            <a:spLocks noChangeArrowheads="1"/>
          </p:cNvSpPr>
          <p:nvPr/>
        </p:nvSpPr>
        <p:spPr bwMode="auto">
          <a:xfrm>
            <a:off x="153988" y="623888"/>
            <a:ext cx="7389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0B4394"/>
                </a:solidFill>
                <a:latin typeface="StoneSans-Bold" charset="0"/>
              </a:rPr>
              <a:t>How Long Does an Antenna Need to Be?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g with key ghost">
            <a:extLst>
              <a:ext uri="{FF2B5EF4-FFF2-40B4-BE49-F238E27FC236}">
                <a16:creationId xmlns:a16="http://schemas.microsoft.com/office/drawing/2014/main" id="{65AA25CE-B3FC-416D-A6C3-D990B471FC3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19063" y="587375"/>
            <a:ext cx="8905875" cy="5584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4">
            <a:extLst>
              <a:ext uri="{FF2B5EF4-FFF2-40B4-BE49-F238E27FC236}">
                <a16:creationId xmlns:a16="http://schemas.microsoft.com/office/drawing/2014/main" id="{5C847DB8-58A0-4BFE-8E60-608D63728C95}"/>
              </a:ext>
            </a:extLst>
          </p:cNvPr>
          <p:cNvSpPr>
            <a:spLocks noChangeArrowheads="1"/>
          </p:cNvSpPr>
          <p:nvPr/>
        </p:nvSpPr>
        <p:spPr bwMode="auto">
          <a:xfrm>
            <a:off x="153988" y="623888"/>
            <a:ext cx="63230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The Waves of the Spectrum</a:t>
            </a:r>
          </a:p>
        </p:txBody>
      </p:sp>
      <p:grpSp>
        <p:nvGrpSpPr>
          <p:cNvPr id="6148" name="Group 8">
            <a:extLst>
              <a:ext uri="{FF2B5EF4-FFF2-40B4-BE49-F238E27FC236}">
                <a16:creationId xmlns:a16="http://schemas.microsoft.com/office/drawing/2014/main" id="{6D646625-ADC6-4774-9E86-9A2514FFC844}"/>
              </a:ext>
            </a:extLst>
          </p:cNvPr>
          <p:cNvGrpSpPr>
            <a:grpSpLocks/>
          </p:cNvGrpSpPr>
          <p:nvPr/>
        </p:nvGrpSpPr>
        <p:grpSpPr bwMode="auto">
          <a:xfrm>
            <a:off x="304800" y="2209800"/>
            <a:ext cx="8572500" cy="946150"/>
            <a:chOff x="192" y="2015"/>
            <a:chExt cx="5400" cy="596"/>
          </a:xfrm>
        </p:grpSpPr>
        <p:sp>
          <p:nvSpPr>
            <p:cNvPr id="6152" name="Rectangle 6">
              <a:extLst>
                <a:ext uri="{FF2B5EF4-FFF2-40B4-BE49-F238E27FC236}">
                  <a16:creationId xmlns:a16="http://schemas.microsoft.com/office/drawing/2014/main" id="{FE19F4F5-90D4-4D96-BF1C-D838DB2EC960}"/>
                </a:ext>
              </a:extLst>
            </p:cNvPr>
            <p:cNvSpPr>
              <a:spLocks noChangeArrowheads="1"/>
            </p:cNvSpPr>
            <p:nvPr/>
          </p:nvSpPr>
          <p:spPr bwMode="auto">
            <a:xfrm>
              <a:off x="672" y="2015"/>
              <a:ext cx="4920"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b="1"/>
                <a:t>What waves are included in the electromagnetic spectrum?</a:t>
              </a:r>
              <a:r>
                <a:rPr lang="en-US" altLang="en-US" sz="2800"/>
                <a:t> </a:t>
              </a:r>
            </a:p>
          </p:txBody>
        </p:sp>
        <p:pic>
          <p:nvPicPr>
            <p:cNvPr id="6153" name="Picture 7" descr="HSPS_KeyConcepts-Icon copy">
              <a:extLst>
                <a:ext uri="{FF2B5EF4-FFF2-40B4-BE49-F238E27FC236}">
                  <a16:creationId xmlns:a16="http://schemas.microsoft.com/office/drawing/2014/main" id="{FA56E7DC-D43D-4EB2-BF7B-D658076AFE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2043"/>
              <a:ext cx="38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49" name="Group 10">
            <a:extLst>
              <a:ext uri="{FF2B5EF4-FFF2-40B4-BE49-F238E27FC236}">
                <a16:creationId xmlns:a16="http://schemas.microsoft.com/office/drawing/2014/main" id="{299E061C-6C42-49D0-8E34-F031A147BD8D}"/>
              </a:ext>
            </a:extLst>
          </p:cNvPr>
          <p:cNvGrpSpPr>
            <a:grpSpLocks/>
          </p:cNvGrpSpPr>
          <p:nvPr/>
        </p:nvGrpSpPr>
        <p:grpSpPr bwMode="auto">
          <a:xfrm>
            <a:off x="304800" y="3232150"/>
            <a:ext cx="8572500" cy="1373188"/>
            <a:chOff x="192" y="2015"/>
            <a:chExt cx="5400" cy="865"/>
          </a:xfrm>
        </p:grpSpPr>
        <p:sp>
          <p:nvSpPr>
            <p:cNvPr id="6150" name="Rectangle 11">
              <a:extLst>
                <a:ext uri="{FF2B5EF4-FFF2-40B4-BE49-F238E27FC236}">
                  <a16:creationId xmlns:a16="http://schemas.microsoft.com/office/drawing/2014/main" id="{F9E669B2-FEE8-4136-8331-C26030BD8C97}"/>
                </a:ext>
              </a:extLst>
            </p:cNvPr>
            <p:cNvSpPr>
              <a:spLocks noChangeArrowheads="1"/>
            </p:cNvSpPr>
            <p:nvPr/>
          </p:nvSpPr>
          <p:spPr bwMode="auto">
            <a:xfrm>
              <a:off x="672" y="2015"/>
              <a:ext cx="4920"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b="1"/>
                <a:t>The electromagnetic spectrum includes radio waves, infrared rays, visible light, ultraviolet rays, X-rays, and gamma rays.</a:t>
              </a:r>
            </a:p>
          </p:txBody>
        </p:sp>
        <p:pic>
          <p:nvPicPr>
            <p:cNvPr id="6151" name="Picture 12" descr="HSPS_KeyConcepts-Icon copy">
              <a:extLst>
                <a:ext uri="{FF2B5EF4-FFF2-40B4-BE49-F238E27FC236}">
                  <a16:creationId xmlns:a16="http://schemas.microsoft.com/office/drawing/2014/main" id="{50DC3BF6-5DFE-44A6-9297-14D0727E6D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2043"/>
              <a:ext cx="38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SPS_DataAnalysis-Icon">
            <a:extLst>
              <a:ext uri="{FF2B5EF4-FFF2-40B4-BE49-F238E27FC236}">
                <a16:creationId xmlns:a16="http://schemas.microsoft.com/office/drawing/2014/main" id="{FDFC766C-19D7-4622-A085-E500EEA0CB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609600"/>
            <a:ext cx="17272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a:extLst>
              <a:ext uri="{FF2B5EF4-FFF2-40B4-BE49-F238E27FC236}">
                <a16:creationId xmlns:a16="http://schemas.microsoft.com/office/drawing/2014/main" id="{09DEAC18-6E91-44A5-876B-A7BCE68CA9CD}"/>
              </a:ext>
            </a:extLst>
          </p:cNvPr>
          <p:cNvSpPr>
            <a:spLocks noGrp="1" noChangeArrowheads="1"/>
          </p:cNvSpPr>
          <p:nvPr>
            <p:ph type="body" sz="half" idx="1"/>
          </p:nvPr>
        </p:nvSpPr>
        <p:spPr bwMode="auto">
          <a:xfrm>
            <a:off x="228600" y="1196975"/>
            <a:ext cx="8458200" cy="404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AutoNum type="arabicPeriod" startAt="4"/>
              <a:tabLst>
                <a:tab pos="0" algn="l"/>
              </a:tabLst>
            </a:pPr>
            <a:r>
              <a:rPr lang="en-US" altLang="en-US" sz="2400" b="1"/>
              <a:t> </a:t>
            </a:r>
            <a:r>
              <a:rPr lang="en-US" altLang="en-US" sz="2400" b="1">
                <a:solidFill>
                  <a:srgbClr val="FF0000"/>
                </a:solidFill>
              </a:rPr>
              <a:t>Predicting</a:t>
            </a:r>
            <a:r>
              <a:rPr lang="en-US" altLang="en-US" sz="2400" b="1"/>
              <a:t> </a:t>
            </a:r>
            <a:r>
              <a:rPr lang="en-US" altLang="en-US" sz="2400"/>
              <a:t>If you used a microphone that transmitted waves at 600 MHz, approximately how long would its antenna need to be? </a:t>
            </a:r>
            <a:br>
              <a:rPr lang="en-US" altLang="en-US" sz="2400"/>
            </a:br>
            <a:br>
              <a:rPr lang="en-US" altLang="en-US" sz="2400"/>
            </a:br>
            <a:br>
              <a:rPr lang="en-US" altLang="en-US" sz="2400"/>
            </a:br>
            <a:br>
              <a:rPr lang="en-US" altLang="en-US" sz="2400"/>
            </a:br>
            <a:br>
              <a:rPr lang="en-US" altLang="en-US" sz="2400"/>
            </a:br>
            <a:br>
              <a:rPr lang="en-US" altLang="en-US" sz="2400"/>
            </a:br>
            <a:br>
              <a:rPr lang="en-US" altLang="en-US" sz="2400"/>
            </a:br>
            <a:br>
              <a:rPr lang="en-US" altLang="en-US" sz="2400"/>
            </a:br>
            <a:endParaRPr lang="en-US" altLang="en-US" sz="2000"/>
          </a:p>
        </p:txBody>
      </p:sp>
      <p:sp>
        <p:nvSpPr>
          <p:cNvPr id="43012" name="Rectangle 4">
            <a:extLst>
              <a:ext uri="{FF2B5EF4-FFF2-40B4-BE49-F238E27FC236}">
                <a16:creationId xmlns:a16="http://schemas.microsoft.com/office/drawing/2014/main" id="{E809DD39-2C31-4E88-8BA0-BCDD0566AC5A}"/>
              </a:ext>
            </a:extLst>
          </p:cNvPr>
          <p:cNvSpPr>
            <a:spLocks noChangeArrowheads="1"/>
          </p:cNvSpPr>
          <p:nvPr/>
        </p:nvSpPr>
        <p:spPr bwMode="auto">
          <a:xfrm>
            <a:off x="153988" y="623888"/>
            <a:ext cx="7389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0B4394"/>
                </a:solidFill>
                <a:latin typeface="StoneSans-Bold" charset="0"/>
              </a:rPr>
              <a:t>How Long Does an Antenna Need to Be?</a:t>
            </a:r>
          </a:p>
        </p:txBody>
      </p:sp>
      <p:pic>
        <p:nvPicPr>
          <p:cNvPr id="43013" name="Picture 5" descr="HSPS_Ch18s2-p542-DA-Chart">
            <a:extLst>
              <a:ext uri="{FF2B5EF4-FFF2-40B4-BE49-F238E27FC236}">
                <a16:creationId xmlns:a16="http://schemas.microsoft.com/office/drawing/2014/main" id="{FE41C977-02FA-43E6-80A2-7BE8CEFD62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75" y="2482850"/>
            <a:ext cx="428625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SPS_DataAnalysis-Icon">
            <a:extLst>
              <a:ext uri="{FF2B5EF4-FFF2-40B4-BE49-F238E27FC236}">
                <a16:creationId xmlns:a16="http://schemas.microsoft.com/office/drawing/2014/main" id="{042EC740-B222-48F3-8F15-06507943C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609600"/>
            <a:ext cx="17272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
            <a:extLst>
              <a:ext uri="{FF2B5EF4-FFF2-40B4-BE49-F238E27FC236}">
                <a16:creationId xmlns:a16="http://schemas.microsoft.com/office/drawing/2014/main" id="{9F902FA7-37F7-4435-98A9-C6F95CE01DCF}"/>
              </a:ext>
            </a:extLst>
          </p:cNvPr>
          <p:cNvSpPr>
            <a:spLocks noGrp="1" noChangeArrowheads="1"/>
          </p:cNvSpPr>
          <p:nvPr>
            <p:ph type="body" sz="half" idx="1"/>
          </p:nvPr>
        </p:nvSpPr>
        <p:spPr bwMode="auto">
          <a:xfrm>
            <a:off x="228600" y="1196975"/>
            <a:ext cx="8458200" cy="496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AutoNum type="arabicPeriod" startAt="4"/>
              <a:tabLst>
                <a:tab pos="0" algn="l"/>
              </a:tabLst>
            </a:pPr>
            <a:r>
              <a:rPr lang="en-US" altLang="en-US" sz="2400" b="1"/>
              <a:t> </a:t>
            </a:r>
            <a:r>
              <a:rPr lang="en-US" altLang="en-US" sz="2400" b="1">
                <a:solidFill>
                  <a:srgbClr val="FF0000"/>
                </a:solidFill>
              </a:rPr>
              <a:t>Predicting</a:t>
            </a:r>
            <a:r>
              <a:rPr lang="en-US" altLang="en-US" sz="2400" b="1"/>
              <a:t> </a:t>
            </a:r>
            <a:r>
              <a:rPr lang="en-US" altLang="en-US" sz="2400"/>
              <a:t>If you used a microphone that transmitted waves at 600 MHz, approximately how long would its antenna need to be? </a:t>
            </a:r>
            <a:br>
              <a:rPr lang="en-US" altLang="en-US" sz="2400"/>
            </a:br>
            <a:br>
              <a:rPr lang="en-US" altLang="en-US" sz="2400"/>
            </a:br>
            <a:br>
              <a:rPr lang="en-US" altLang="en-US" sz="2400"/>
            </a:br>
            <a:br>
              <a:rPr lang="en-US" altLang="en-US" sz="2400"/>
            </a:br>
            <a:br>
              <a:rPr lang="en-US" altLang="en-US" sz="2400"/>
            </a:br>
            <a:br>
              <a:rPr lang="en-US" altLang="en-US" sz="2400"/>
            </a:br>
            <a:br>
              <a:rPr lang="en-US" altLang="en-US" sz="2400"/>
            </a:br>
            <a:br>
              <a:rPr lang="en-US" altLang="en-US" sz="2400"/>
            </a:br>
            <a:r>
              <a:rPr lang="en-US" altLang="en-US" sz="2000">
                <a:solidFill>
                  <a:srgbClr val="000000"/>
                </a:solidFill>
                <a:ea typeface="Times New Roman" panose="02020603050405020304" pitchFamily="18" charset="0"/>
                <a:cs typeface="StoneSans-Semibold" charset="0"/>
              </a:rPr>
              <a:t>Answer: The transmitted wavelength is about </a:t>
            </a:r>
            <a:r>
              <a:rPr lang="en-US" altLang="en-US" sz="2000">
                <a:solidFill>
                  <a:srgbClr val="000000"/>
                </a:solidFill>
                <a:ea typeface="Times New Roman" panose="02020603050405020304" pitchFamily="18" charset="0"/>
                <a:cs typeface="StoneSans-Bold" charset="0"/>
              </a:rPr>
              <a:t>(3.00 × 10</a:t>
            </a:r>
            <a:r>
              <a:rPr lang="ml-IN" altLang="en-US" sz="2000" baseline="30000">
                <a:solidFill>
                  <a:srgbClr val="000000"/>
                </a:solidFill>
                <a:ea typeface="Times New Roman" panose="02020603050405020304" pitchFamily="18" charset="0"/>
                <a:cs typeface="Mangal" panose="02040503050203030202" pitchFamily="18" charset="0"/>
              </a:rPr>
              <a:t>8</a:t>
            </a:r>
            <a:r>
              <a:rPr lang="en-US" altLang="en-US" sz="2000">
                <a:solidFill>
                  <a:srgbClr val="000000"/>
                </a:solidFill>
                <a:ea typeface="Times New Roman" panose="02020603050405020304" pitchFamily="18" charset="0"/>
                <a:cs typeface="StoneSans-Bold" charset="0"/>
              </a:rPr>
              <a:t> m/s)/(6.0 × 10</a:t>
            </a:r>
            <a:r>
              <a:rPr lang="ml-IN" altLang="en-US" sz="2000" baseline="30000">
                <a:solidFill>
                  <a:srgbClr val="000000"/>
                </a:solidFill>
                <a:ea typeface="Times New Roman" panose="02020603050405020304" pitchFamily="18" charset="0"/>
                <a:cs typeface="Mangal" panose="02040503050203030202" pitchFamily="18" charset="0"/>
              </a:rPr>
              <a:t>8</a:t>
            </a:r>
            <a:r>
              <a:rPr lang="en-US" altLang="en-US" sz="2000">
                <a:solidFill>
                  <a:srgbClr val="000000"/>
                </a:solidFill>
                <a:ea typeface="Times New Roman" panose="02020603050405020304" pitchFamily="18" charset="0"/>
                <a:cs typeface="StoneSans-Bold" charset="0"/>
              </a:rPr>
              <a:t> Hz) = 0.50 m, or 500 mm.</a:t>
            </a:r>
            <a:r>
              <a:rPr lang="ml-IN" altLang="en-US" sz="2000">
                <a:solidFill>
                  <a:srgbClr val="000000"/>
                </a:solidFill>
                <a:ea typeface="Times New Roman" panose="02020603050405020304" pitchFamily="18" charset="0"/>
                <a:cs typeface="Mangal" panose="02040503050203030202" pitchFamily="18" charset="0"/>
              </a:rPr>
              <a:t>  </a:t>
            </a:r>
            <a:r>
              <a:rPr lang="en-US" altLang="en-US" sz="2000">
                <a:solidFill>
                  <a:srgbClr val="000000"/>
                </a:solidFill>
                <a:ea typeface="Times New Roman" panose="02020603050405020304" pitchFamily="18" charset="0"/>
                <a:cs typeface="StoneSans-Bold" charset="0"/>
              </a:rPr>
              <a:t>On the graph, this is about halfway between the wavelengths used by antennas C and D. Therefore, the antenna length used should be about 115 mm.</a:t>
            </a:r>
            <a:endParaRPr lang="en-US" altLang="en-US" sz="2000"/>
          </a:p>
        </p:txBody>
      </p:sp>
      <p:sp>
        <p:nvSpPr>
          <p:cNvPr id="45060" name="Rectangle 4">
            <a:extLst>
              <a:ext uri="{FF2B5EF4-FFF2-40B4-BE49-F238E27FC236}">
                <a16:creationId xmlns:a16="http://schemas.microsoft.com/office/drawing/2014/main" id="{F20879D0-A0AB-4EE3-819B-016E4BDCBE23}"/>
              </a:ext>
            </a:extLst>
          </p:cNvPr>
          <p:cNvSpPr>
            <a:spLocks noChangeArrowheads="1"/>
          </p:cNvSpPr>
          <p:nvPr/>
        </p:nvSpPr>
        <p:spPr bwMode="auto">
          <a:xfrm>
            <a:off x="153988" y="623888"/>
            <a:ext cx="7389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0B4394"/>
                </a:solidFill>
                <a:latin typeface="StoneSans-Bold" charset="0"/>
              </a:rPr>
              <a:t>How Long Does an Antenna Need to Be?</a:t>
            </a:r>
          </a:p>
        </p:txBody>
      </p:sp>
      <p:pic>
        <p:nvPicPr>
          <p:cNvPr id="45061" name="Picture 5" descr="HSPS_Ch18s2-p542-DA-Chart">
            <a:extLst>
              <a:ext uri="{FF2B5EF4-FFF2-40B4-BE49-F238E27FC236}">
                <a16:creationId xmlns:a16="http://schemas.microsoft.com/office/drawing/2014/main" id="{25EA0743-3F0E-40D3-8DB9-CAF82539AB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75" y="2482850"/>
            <a:ext cx="428625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0060200-AA20-461E-8226-A1F18EE3AC57}"/>
              </a:ext>
            </a:extLst>
          </p:cNvPr>
          <p:cNvSpPr>
            <a:spLocks noGrp="1" noChangeArrowheads="1"/>
          </p:cNvSpPr>
          <p:nvPr>
            <p:ph type="body" sz="half" idx="1"/>
          </p:nvPr>
        </p:nvSpPr>
        <p:spPr bwMode="auto">
          <a:xfrm>
            <a:off x="228600" y="1196975"/>
            <a:ext cx="8153400" cy="3857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None/>
            </a:pPr>
            <a:r>
              <a:rPr lang="en-US" altLang="en-US" sz="2800" b="1">
                <a:solidFill>
                  <a:srgbClr val="0B4394"/>
                </a:solidFill>
                <a:ea typeface="Times New Roman" panose="02020603050405020304" pitchFamily="18" charset="0"/>
                <a:cs typeface="StoneSans-Bold" charset="0"/>
              </a:rPr>
              <a:t>Microwaves</a:t>
            </a:r>
            <a:endParaRPr lang="en-US" altLang="en-US" sz="2800">
              <a:solidFill>
                <a:srgbClr val="000000"/>
              </a:solidFill>
              <a:ea typeface="Times New Roman" panose="02020603050405020304" pitchFamily="18" charset="0"/>
              <a:cs typeface="Minion-Regular" charset="0"/>
            </a:endParaRPr>
          </a:p>
          <a:p>
            <a:pPr marL="0" indent="0" eaLnBrk="1" hangingPunct="1">
              <a:buFontTx/>
              <a:buNone/>
            </a:pPr>
            <a:r>
              <a:rPr lang="en-US" altLang="en-US" sz="2800">
                <a:solidFill>
                  <a:srgbClr val="000000"/>
                </a:solidFill>
                <a:ea typeface="Times New Roman" panose="02020603050405020304" pitchFamily="18" charset="0"/>
                <a:cs typeface="Minion-Regular" charset="0"/>
              </a:rPr>
              <a:t>The shortest-wavelength radio waves are called microwaves. Microwave wavelengths are from about 1 m to about 1 mm.</a:t>
            </a:r>
          </a:p>
          <a:p>
            <a:pPr lvl="1" eaLnBrk="1" hangingPunct="1">
              <a:buFontTx/>
              <a:buChar char="•"/>
            </a:pPr>
            <a:r>
              <a:rPr lang="en-US" altLang="en-US" sz="2400">
                <a:solidFill>
                  <a:srgbClr val="000000"/>
                </a:solidFill>
                <a:ea typeface="Times New Roman" panose="02020603050405020304" pitchFamily="18" charset="0"/>
                <a:cs typeface="Minion-Regular" charset="0"/>
              </a:rPr>
              <a:t>Frequencies vary from about 300 MHz to about 300,000 MHz.</a:t>
            </a:r>
          </a:p>
          <a:p>
            <a:pPr lvl="1" eaLnBrk="1" hangingPunct="1">
              <a:buFontTx/>
              <a:buChar char="•"/>
            </a:pPr>
            <a:r>
              <a:rPr lang="en-US" altLang="en-US" sz="2400">
                <a:solidFill>
                  <a:srgbClr val="000000"/>
                </a:solidFill>
                <a:ea typeface="Times New Roman" panose="02020603050405020304" pitchFamily="18" charset="0"/>
                <a:cs typeface="Minion-Regular" charset="0"/>
              </a:rPr>
              <a:t>Microwaves cook and reheat food. Microwaves also carry cell phone conversations. The process works much like a radio broadcast.</a:t>
            </a:r>
          </a:p>
        </p:txBody>
      </p:sp>
      <p:sp>
        <p:nvSpPr>
          <p:cNvPr id="47107" name="Rectangle 3">
            <a:extLst>
              <a:ext uri="{FF2B5EF4-FFF2-40B4-BE49-F238E27FC236}">
                <a16:creationId xmlns:a16="http://schemas.microsoft.com/office/drawing/2014/main" id="{6E57387D-F22C-4C12-826B-FA6D263CB483}"/>
              </a:ext>
            </a:extLst>
          </p:cNvPr>
          <p:cNvSpPr>
            <a:spLocks noChangeArrowheads="1"/>
          </p:cNvSpPr>
          <p:nvPr/>
        </p:nvSpPr>
        <p:spPr bwMode="auto">
          <a:xfrm>
            <a:off x="153988" y="623888"/>
            <a:ext cx="63230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Radio Waves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D9ABF12E-8D62-495C-BB38-F140BD5C92F6}"/>
              </a:ext>
            </a:extLst>
          </p:cNvPr>
          <p:cNvSpPr>
            <a:spLocks noGrp="1" noChangeArrowheads="1"/>
          </p:cNvSpPr>
          <p:nvPr>
            <p:ph type="body" sz="half" idx="1"/>
          </p:nvPr>
        </p:nvSpPr>
        <p:spPr bwMode="auto">
          <a:xfrm>
            <a:off x="228600" y="1196975"/>
            <a:ext cx="8153400" cy="3919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None/>
            </a:pPr>
            <a:r>
              <a:rPr lang="en-US" altLang="en-US" sz="2800" b="1">
                <a:solidFill>
                  <a:srgbClr val="0B4394"/>
                </a:solidFill>
                <a:ea typeface="Times New Roman" panose="02020603050405020304" pitchFamily="18" charset="0"/>
                <a:cs typeface="StoneSans-Bold" charset="0"/>
              </a:rPr>
              <a:t>Radar</a:t>
            </a:r>
            <a:endParaRPr lang="en-US" altLang="en-US" sz="2800">
              <a:solidFill>
                <a:srgbClr val="000000"/>
              </a:solidFill>
              <a:ea typeface="Times New Roman" panose="02020603050405020304" pitchFamily="18" charset="0"/>
              <a:cs typeface="Minion-Regular" charset="0"/>
            </a:endParaRPr>
          </a:p>
          <a:p>
            <a:pPr marL="0" indent="0" eaLnBrk="1" hangingPunct="1">
              <a:buFontTx/>
              <a:buNone/>
            </a:pPr>
            <a:r>
              <a:rPr lang="en-US" altLang="en-US" sz="2800">
                <a:solidFill>
                  <a:srgbClr val="000000"/>
                </a:solidFill>
                <a:ea typeface="Times New Roman" panose="02020603050405020304" pitchFamily="18" charset="0"/>
                <a:cs typeface="Minion-Regular" charset="0"/>
              </a:rPr>
              <a:t>The word </a:t>
            </a:r>
            <a:r>
              <a:rPr lang="en-US" altLang="en-US" sz="2800" i="1">
                <a:solidFill>
                  <a:srgbClr val="000000"/>
                </a:solidFill>
                <a:ea typeface="Times New Roman" panose="02020603050405020304" pitchFamily="18" charset="0"/>
                <a:cs typeface="Minion-Italic"/>
              </a:rPr>
              <a:t>radar </a:t>
            </a:r>
            <a:r>
              <a:rPr lang="en-US" altLang="en-US" sz="2800">
                <a:solidFill>
                  <a:srgbClr val="000000"/>
                </a:solidFill>
                <a:ea typeface="Times New Roman" panose="02020603050405020304" pitchFamily="18" charset="0"/>
                <a:cs typeface="Minion-Regular" charset="0"/>
              </a:rPr>
              <a:t>is an acronym for </a:t>
            </a:r>
            <a:r>
              <a:rPr lang="en-US" altLang="en-US" sz="2800" i="1">
                <a:solidFill>
                  <a:srgbClr val="000000"/>
                </a:solidFill>
                <a:ea typeface="Times New Roman" panose="02020603050405020304" pitchFamily="18" charset="0"/>
                <a:cs typeface="Minion-Italic"/>
              </a:rPr>
              <a:t>ra</a:t>
            </a:r>
            <a:r>
              <a:rPr lang="en-US" altLang="en-US" sz="2800">
                <a:solidFill>
                  <a:srgbClr val="000000"/>
                </a:solidFill>
                <a:ea typeface="Times New Roman" panose="02020603050405020304" pitchFamily="18" charset="0"/>
                <a:cs typeface="Minion-Regular" charset="0"/>
              </a:rPr>
              <a:t>dio </a:t>
            </a:r>
            <a:r>
              <a:rPr lang="en-US" altLang="en-US" sz="2800" i="1">
                <a:solidFill>
                  <a:srgbClr val="000000"/>
                </a:solidFill>
                <a:ea typeface="Times New Roman" panose="02020603050405020304" pitchFamily="18" charset="0"/>
                <a:cs typeface="Minion-Italic"/>
              </a:rPr>
              <a:t>d</a:t>
            </a:r>
            <a:r>
              <a:rPr lang="en-US" altLang="en-US" sz="2800">
                <a:solidFill>
                  <a:srgbClr val="000000"/>
                </a:solidFill>
                <a:ea typeface="Times New Roman" panose="02020603050405020304" pitchFamily="18" charset="0"/>
                <a:cs typeface="Minion-Regular" charset="0"/>
              </a:rPr>
              <a:t>etection </a:t>
            </a:r>
            <a:r>
              <a:rPr lang="en-US" altLang="en-US" sz="2800" i="1">
                <a:solidFill>
                  <a:srgbClr val="000000"/>
                </a:solidFill>
                <a:ea typeface="Times New Roman" panose="02020603050405020304" pitchFamily="18" charset="0"/>
                <a:cs typeface="Minion-Italic"/>
              </a:rPr>
              <a:t>a</a:t>
            </a:r>
            <a:r>
              <a:rPr lang="en-US" altLang="en-US" sz="2800">
                <a:solidFill>
                  <a:srgbClr val="000000"/>
                </a:solidFill>
                <a:ea typeface="Times New Roman" panose="02020603050405020304" pitchFamily="18" charset="0"/>
                <a:cs typeface="Minion-Regular" charset="0"/>
              </a:rPr>
              <a:t>nd </a:t>
            </a:r>
            <a:r>
              <a:rPr lang="en-US" altLang="en-US" sz="2800" i="1">
                <a:solidFill>
                  <a:srgbClr val="000000"/>
                </a:solidFill>
                <a:ea typeface="Times New Roman" panose="02020603050405020304" pitchFamily="18" charset="0"/>
                <a:cs typeface="Minion-Italic"/>
              </a:rPr>
              <a:t>r</a:t>
            </a:r>
            <a:r>
              <a:rPr lang="en-US" altLang="en-US" sz="2800">
                <a:solidFill>
                  <a:srgbClr val="000000"/>
                </a:solidFill>
                <a:ea typeface="Times New Roman" panose="02020603050405020304" pitchFamily="18" charset="0"/>
                <a:cs typeface="Minion-Regular" charset="0"/>
              </a:rPr>
              <a:t>anging. Radar technology uses a radio transmitter to send out short bursts of radio waves. </a:t>
            </a:r>
          </a:p>
          <a:p>
            <a:pPr lvl="1" eaLnBrk="1" hangingPunct="1">
              <a:buFontTx/>
              <a:buChar char="•"/>
            </a:pPr>
            <a:r>
              <a:rPr lang="en-US" altLang="en-US" sz="2400">
                <a:solidFill>
                  <a:srgbClr val="000000"/>
                </a:solidFill>
                <a:ea typeface="Times New Roman" panose="02020603050405020304" pitchFamily="18" charset="0"/>
                <a:cs typeface="Minion-Regular" charset="0"/>
              </a:rPr>
              <a:t>The waves reflect off the objects they encounter and bounce back toward where they came from. </a:t>
            </a:r>
          </a:p>
          <a:p>
            <a:pPr lvl="1" eaLnBrk="1" hangingPunct="1">
              <a:buFontTx/>
              <a:buChar char="•"/>
            </a:pPr>
            <a:r>
              <a:rPr lang="en-US" altLang="en-US" sz="2400">
                <a:solidFill>
                  <a:srgbClr val="000000"/>
                </a:solidFill>
                <a:ea typeface="Times New Roman" panose="02020603050405020304" pitchFamily="18" charset="0"/>
                <a:cs typeface="Minion-Regular" charset="0"/>
              </a:rPr>
              <a:t>The returning waves are then picked up by a radio receiver.</a:t>
            </a:r>
          </a:p>
        </p:txBody>
      </p:sp>
      <p:sp>
        <p:nvSpPr>
          <p:cNvPr id="49155" name="Rectangle 3">
            <a:extLst>
              <a:ext uri="{FF2B5EF4-FFF2-40B4-BE49-F238E27FC236}">
                <a16:creationId xmlns:a16="http://schemas.microsoft.com/office/drawing/2014/main" id="{716E6A6A-F3A4-4503-B845-5D2E41711C65}"/>
              </a:ext>
            </a:extLst>
          </p:cNvPr>
          <p:cNvSpPr>
            <a:spLocks noChangeArrowheads="1"/>
          </p:cNvSpPr>
          <p:nvPr/>
        </p:nvSpPr>
        <p:spPr bwMode="auto">
          <a:xfrm>
            <a:off x="153988" y="623888"/>
            <a:ext cx="63230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Radio Waves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329E9B3C-A810-4C1A-8C9B-E96C7554BE0D}"/>
              </a:ext>
            </a:extLst>
          </p:cNvPr>
          <p:cNvSpPr>
            <a:spLocks noGrp="1" noChangeArrowheads="1"/>
          </p:cNvSpPr>
          <p:nvPr>
            <p:ph type="body" sz="half" idx="1"/>
          </p:nvPr>
        </p:nvSpPr>
        <p:spPr bwMode="auto">
          <a:xfrm>
            <a:off x="228600" y="1196975"/>
            <a:ext cx="7391400" cy="946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None/>
            </a:pPr>
            <a:r>
              <a:rPr lang="en-US" altLang="en-US" sz="2800"/>
              <a:t>A speed-monitoring trailer uses radar to measure the speed of an approaching car.</a:t>
            </a:r>
          </a:p>
        </p:txBody>
      </p:sp>
      <p:sp>
        <p:nvSpPr>
          <p:cNvPr id="51203" name="Rectangle 4">
            <a:extLst>
              <a:ext uri="{FF2B5EF4-FFF2-40B4-BE49-F238E27FC236}">
                <a16:creationId xmlns:a16="http://schemas.microsoft.com/office/drawing/2014/main" id="{20C89203-5EF7-47E9-BAF1-243E480E6E16}"/>
              </a:ext>
            </a:extLst>
          </p:cNvPr>
          <p:cNvSpPr>
            <a:spLocks noChangeArrowheads="1"/>
          </p:cNvSpPr>
          <p:nvPr/>
        </p:nvSpPr>
        <p:spPr bwMode="auto">
          <a:xfrm>
            <a:off x="153988" y="623888"/>
            <a:ext cx="63230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Radio Waves</a:t>
            </a:r>
          </a:p>
        </p:txBody>
      </p:sp>
      <p:pic>
        <p:nvPicPr>
          <p:cNvPr id="51204" name="Picture 5" descr="HSPS_Ch18s2-p542-Radar">
            <a:extLst>
              <a:ext uri="{FF2B5EF4-FFF2-40B4-BE49-F238E27FC236}">
                <a16:creationId xmlns:a16="http://schemas.microsoft.com/office/drawing/2014/main" id="{066942E0-E724-46AB-9C51-56C6A40DD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2179638"/>
            <a:ext cx="5616575" cy="399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bg with key ghost">
            <a:extLst>
              <a:ext uri="{FF2B5EF4-FFF2-40B4-BE49-F238E27FC236}">
                <a16:creationId xmlns:a16="http://schemas.microsoft.com/office/drawing/2014/main" id="{15588DD9-7643-44D4-B376-98D5FFA42A0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19063" y="587375"/>
            <a:ext cx="8905875" cy="5584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3">
            <a:extLst>
              <a:ext uri="{FF2B5EF4-FFF2-40B4-BE49-F238E27FC236}">
                <a16:creationId xmlns:a16="http://schemas.microsoft.com/office/drawing/2014/main" id="{343465AA-6CA6-4989-8DBA-150BCEB66203}"/>
              </a:ext>
            </a:extLst>
          </p:cNvPr>
          <p:cNvSpPr>
            <a:spLocks noChangeArrowheads="1"/>
          </p:cNvSpPr>
          <p:nvPr/>
        </p:nvSpPr>
        <p:spPr bwMode="auto">
          <a:xfrm>
            <a:off x="153988" y="623888"/>
            <a:ext cx="63230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Infrared Rays</a:t>
            </a:r>
          </a:p>
        </p:txBody>
      </p:sp>
      <p:grpSp>
        <p:nvGrpSpPr>
          <p:cNvPr id="53252" name="Group 4">
            <a:extLst>
              <a:ext uri="{FF2B5EF4-FFF2-40B4-BE49-F238E27FC236}">
                <a16:creationId xmlns:a16="http://schemas.microsoft.com/office/drawing/2014/main" id="{72FA80A2-8B6D-4533-8135-D9A4681B012F}"/>
              </a:ext>
            </a:extLst>
          </p:cNvPr>
          <p:cNvGrpSpPr>
            <a:grpSpLocks/>
          </p:cNvGrpSpPr>
          <p:nvPr/>
        </p:nvGrpSpPr>
        <p:grpSpPr bwMode="auto">
          <a:xfrm>
            <a:off x="304800" y="2527300"/>
            <a:ext cx="8572500" cy="519113"/>
            <a:chOff x="192" y="2015"/>
            <a:chExt cx="5400" cy="327"/>
          </a:xfrm>
        </p:grpSpPr>
        <p:sp>
          <p:nvSpPr>
            <p:cNvPr id="53256" name="Rectangle 5">
              <a:extLst>
                <a:ext uri="{FF2B5EF4-FFF2-40B4-BE49-F238E27FC236}">
                  <a16:creationId xmlns:a16="http://schemas.microsoft.com/office/drawing/2014/main" id="{28F8AF7F-D4A3-45A3-82BE-9A8337FB86AB}"/>
                </a:ext>
              </a:extLst>
            </p:cNvPr>
            <p:cNvSpPr>
              <a:spLocks noChangeArrowheads="1"/>
            </p:cNvSpPr>
            <p:nvPr/>
          </p:nvSpPr>
          <p:spPr bwMode="auto">
            <a:xfrm>
              <a:off x="672" y="2015"/>
              <a:ext cx="492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b="1"/>
                <a:t>How are infrared rays used?</a:t>
              </a:r>
              <a:r>
                <a:rPr lang="en-US" altLang="en-US" sz="2800"/>
                <a:t> </a:t>
              </a:r>
            </a:p>
          </p:txBody>
        </p:sp>
        <p:pic>
          <p:nvPicPr>
            <p:cNvPr id="53257" name="Picture 6" descr="HSPS_KeyConcepts-Icon copy">
              <a:extLst>
                <a:ext uri="{FF2B5EF4-FFF2-40B4-BE49-F238E27FC236}">
                  <a16:creationId xmlns:a16="http://schemas.microsoft.com/office/drawing/2014/main" id="{8ECFF81B-3715-45AF-BA9D-3FCF810E58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2043"/>
              <a:ext cx="38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3253" name="Group 7">
            <a:extLst>
              <a:ext uri="{FF2B5EF4-FFF2-40B4-BE49-F238E27FC236}">
                <a16:creationId xmlns:a16="http://schemas.microsoft.com/office/drawing/2014/main" id="{5FF7A055-1231-4963-93DB-BF44E38D9255}"/>
              </a:ext>
            </a:extLst>
          </p:cNvPr>
          <p:cNvGrpSpPr>
            <a:grpSpLocks/>
          </p:cNvGrpSpPr>
          <p:nvPr/>
        </p:nvGrpSpPr>
        <p:grpSpPr bwMode="auto">
          <a:xfrm>
            <a:off x="304800" y="3321050"/>
            <a:ext cx="8572500" cy="946150"/>
            <a:chOff x="192" y="2015"/>
            <a:chExt cx="5400" cy="596"/>
          </a:xfrm>
        </p:grpSpPr>
        <p:sp>
          <p:nvSpPr>
            <p:cNvPr id="53254" name="Rectangle 8">
              <a:extLst>
                <a:ext uri="{FF2B5EF4-FFF2-40B4-BE49-F238E27FC236}">
                  <a16:creationId xmlns:a16="http://schemas.microsoft.com/office/drawing/2014/main" id="{C891543E-307C-4427-8C35-D70BAA46CCEC}"/>
                </a:ext>
              </a:extLst>
            </p:cNvPr>
            <p:cNvSpPr>
              <a:spLocks noChangeArrowheads="1"/>
            </p:cNvSpPr>
            <p:nvPr/>
          </p:nvSpPr>
          <p:spPr bwMode="auto">
            <a:xfrm>
              <a:off x="672" y="2015"/>
              <a:ext cx="4920"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b="1"/>
                <a:t>Infrared rays are used as a source of heat and to discover areas of heat differences.</a:t>
              </a:r>
              <a:r>
                <a:rPr lang="en-US" altLang="en-US" sz="2800"/>
                <a:t> </a:t>
              </a:r>
            </a:p>
          </p:txBody>
        </p:sp>
        <p:pic>
          <p:nvPicPr>
            <p:cNvPr id="53255" name="Picture 9" descr="HSPS_KeyConcepts-Icon copy">
              <a:extLst>
                <a:ext uri="{FF2B5EF4-FFF2-40B4-BE49-F238E27FC236}">
                  <a16:creationId xmlns:a16="http://schemas.microsoft.com/office/drawing/2014/main" id="{C88103C9-3DFC-4BE7-AA01-9BDF599661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2043"/>
              <a:ext cx="38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5F472A12-857C-4C8B-8939-3C207F45B17A}"/>
              </a:ext>
            </a:extLst>
          </p:cNvPr>
          <p:cNvSpPr>
            <a:spLocks noGrp="1" noChangeArrowheads="1"/>
          </p:cNvSpPr>
          <p:nvPr>
            <p:ph type="body" sz="half" idx="1"/>
          </p:nvPr>
        </p:nvSpPr>
        <p:spPr bwMode="auto">
          <a:xfrm>
            <a:off x="228600" y="1196975"/>
            <a:ext cx="7391400" cy="3594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None/>
            </a:pPr>
            <a:r>
              <a:rPr lang="en-US" altLang="en-US" sz="2800">
                <a:solidFill>
                  <a:srgbClr val="000000"/>
                </a:solidFill>
                <a:ea typeface="Times New Roman" panose="02020603050405020304" pitchFamily="18" charset="0"/>
                <a:cs typeface="Minion-Regular" charset="0"/>
              </a:rPr>
              <a:t>Infrared rays have higher frequencies than radio waves and lower frequencies than red light. Infrared wavelengths vary from about 1 millimeter to about 750 nanometers (10</a:t>
            </a:r>
            <a:r>
              <a:rPr lang="en-US" altLang="en-US" sz="2800" baseline="30000">
                <a:solidFill>
                  <a:srgbClr val="000000"/>
                </a:solidFill>
                <a:ea typeface="Times New Roman" panose="02020603050405020304" pitchFamily="18" charset="0"/>
                <a:cs typeface="Minion-Regular" charset="0"/>
              </a:rPr>
              <a:t>–9</a:t>
            </a:r>
            <a:r>
              <a:rPr lang="en-US" altLang="en-US" sz="2800">
                <a:solidFill>
                  <a:srgbClr val="000000"/>
                </a:solidFill>
                <a:ea typeface="Times New Roman" panose="02020603050405020304" pitchFamily="18" charset="0"/>
                <a:cs typeface="Minion-Regular" charset="0"/>
              </a:rPr>
              <a:t> meter).</a:t>
            </a:r>
          </a:p>
          <a:p>
            <a:pPr marL="0" indent="0" eaLnBrk="1" hangingPunct="1">
              <a:buFontTx/>
              <a:buNone/>
            </a:pPr>
            <a:r>
              <a:rPr lang="en-US" altLang="en-US" sz="2800">
                <a:solidFill>
                  <a:srgbClr val="000000"/>
                </a:solidFill>
                <a:ea typeface="Times New Roman" panose="02020603050405020304" pitchFamily="18" charset="0"/>
                <a:cs typeface="Minion-Regular" charset="0"/>
              </a:rPr>
              <a:t>Your skin senses infrared radiation as warmth. Restaurants use infrared lamps to keep foods warm.</a:t>
            </a:r>
          </a:p>
        </p:txBody>
      </p:sp>
      <p:sp>
        <p:nvSpPr>
          <p:cNvPr id="55299" name="Rectangle 4">
            <a:extLst>
              <a:ext uri="{FF2B5EF4-FFF2-40B4-BE49-F238E27FC236}">
                <a16:creationId xmlns:a16="http://schemas.microsoft.com/office/drawing/2014/main" id="{47871230-F5E0-4E90-A572-699437708902}"/>
              </a:ext>
            </a:extLst>
          </p:cNvPr>
          <p:cNvSpPr>
            <a:spLocks noChangeArrowheads="1"/>
          </p:cNvSpPr>
          <p:nvPr/>
        </p:nvSpPr>
        <p:spPr bwMode="auto">
          <a:xfrm>
            <a:off x="153988" y="623888"/>
            <a:ext cx="63230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Infrared Rays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09ADDECE-CA77-42D4-86CE-F842DE36AF55}"/>
              </a:ext>
            </a:extLst>
          </p:cNvPr>
          <p:cNvSpPr>
            <a:spLocks noGrp="1" noChangeArrowheads="1"/>
          </p:cNvSpPr>
          <p:nvPr>
            <p:ph type="body" sz="half" idx="1"/>
          </p:nvPr>
        </p:nvSpPr>
        <p:spPr bwMode="auto">
          <a:xfrm>
            <a:off x="228600" y="1196975"/>
            <a:ext cx="7391400" cy="367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None/>
            </a:pPr>
            <a:r>
              <a:rPr lang="en-US" altLang="en-US" sz="2800">
                <a:solidFill>
                  <a:srgbClr val="000000"/>
                </a:solidFill>
                <a:ea typeface="Times New Roman" panose="02020603050405020304" pitchFamily="18" charset="0"/>
                <a:cs typeface="Minion-Regular" charset="0"/>
              </a:rPr>
              <a:t>Warmer objects give off more infrared radiation than cooler objects. </a:t>
            </a:r>
          </a:p>
          <a:p>
            <a:pPr marL="0" indent="0" eaLnBrk="1" hangingPunct="1">
              <a:buFontTx/>
              <a:buNone/>
            </a:pPr>
            <a:r>
              <a:rPr lang="en-US" altLang="en-US" sz="2800">
                <a:solidFill>
                  <a:srgbClr val="000000"/>
                </a:solidFill>
                <a:ea typeface="Times New Roman" panose="02020603050405020304" pitchFamily="18" charset="0"/>
                <a:cs typeface="Minion-Regular" charset="0"/>
              </a:rPr>
              <a:t>A device called a thermograph uses infrared sensors to create </a:t>
            </a:r>
            <a:r>
              <a:rPr lang="en-US" altLang="en-US" sz="2800" b="1">
                <a:solidFill>
                  <a:srgbClr val="000000"/>
                </a:solidFill>
                <a:ea typeface="Times New Roman" panose="02020603050405020304" pitchFamily="18" charset="0"/>
                <a:cs typeface="Minion-Bold" charset="0"/>
              </a:rPr>
              <a:t>thermograms, </a:t>
            </a:r>
            <a:r>
              <a:rPr lang="en-US" altLang="en-US" sz="2800">
                <a:solidFill>
                  <a:srgbClr val="000000"/>
                </a:solidFill>
                <a:ea typeface="Times New Roman" panose="02020603050405020304" pitchFamily="18" charset="0"/>
                <a:cs typeface="Minion-Regular" charset="0"/>
              </a:rPr>
              <a:t>color-coded pictures that show variations in temperature. </a:t>
            </a:r>
          </a:p>
          <a:p>
            <a:pPr marL="0" indent="0" eaLnBrk="1" hangingPunct="1">
              <a:buFontTx/>
              <a:buNone/>
            </a:pPr>
            <a:r>
              <a:rPr lang="en-US" altLang="en-US" sz="2800">
                <a:solidFill>
                  <a:srgbClr val="000000"/>
                </a:solidFill>
                <a:ea typeface="Times New Roman" panose="02020603050405020304" pitchFamily="18" charset="0"/>
                <a:cs typeface="Minion-Regular" charset="0"/>
              </a:rPr>
              <a:t>Search-and-rescue teams use infrared cameras to locate people who are trapped during  disasters. </a:t>
            </a:r>
          </a:p>
        </p:txBody>
      </p:sp>
      <p:sp>
        <p:nvSpPr>
          <p:cNvPr id="57347" name="Rectangle 3">
            <a:extLst>
              <a:ext uri="{FF2B5EF4-FFF2-40B4-BE49-F238E27FC236}">
                <a16:creationId xmlns:a16="http://schemas.microsoft.com/office/drawing/2014/main" id="{0AD28A4F-0831-412F-AFF7-72178A4B20AB}"/>
              </a:ext>
            </a:extLst>
          </p:cNvPr>
          <p:cNvSpPr>
            <a:spLocks noChangeArrowheads="1"/>
          </p:cNvSpPr>
          <p:nvPr/>
        </p:nvSpPr>
        <p:spPr bwMode="auto">
          <a:xfrm>
            <a:off x="153988" y="623888"/>
            <a:ext cx="63230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Infrared Rays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E92E5DD0-165F-47A0-BA04-CB3A69B2A13D}"/>
              </a:ext>
            </a:extLst>
          </p:cNvPr>
          <p:cNvSpPr>
            <a:spLocks noGrp="1" noChangeArrowheads="1"/>
          </p:cNvSpPr>
          <p:nvPr>
            <p:ph type="body" sz="half" idx="1"/>
          </p:nvPr>
        </p:nvSpPr>
        <p:spPr bwMode="auto">
          <a:xfrm>
            <a:off x="228600" y="1196975"/>
            <a:ext cx="8305800" cy="190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None/>
            </a:pPr>
            <a:r>
              <a:rPr lang="en-US" altLang="en-US" sz="2200"/>
              <a:t>A thermogram can be used to diagnose problems in a utility line. </a:t>
            </a:r>
          </a:p>
          <a:p>
            <a:pPr marL="1085850" lvl="1" indent="-457200" eaLnBrk="1" hangingPunct="1">
              <a:buFontTx/>
              <a:buAutoNum type="alphaUcPeriod"/>
            </a:pPr>
            <a:r>
              <a:rPr lang="en-US" altLang="en-US" sz="2200"/>
              <a:t>When viewed in visible light, the wires all look the same. </a:t>
            </a:r>
          </a:p>
          <a:p>
            <a:pPr marL="1085850" lvl="1" indent="-457200" eaLnBrk="1" hangingPunct="1">
              <a:buFontTx/>
              <a:buAutoNum type="alphaUcPeriod"/>
            </a:pPr>
            <a:r>
              <a:rPr lang="en-US" altLang="en-US" sz="2200"/>
              <a:t>The colors in the thermogram image show that the electric current in the center wire is not flowing as it should.</a:t>
            </a:r>
          </a:p>
        </p:txBody>
      </p:sp>
      <p:sp>
        <p:nvSpPr>
          <p:cNvPr id="59395" name="Rectangle 3">
            <a:extLst>
              <a:ext uri="{FF2B5EF4-FFF2-40B4-BE49-F238E27FC236}">
                <a16:creationId xmlns:a16="http://schemas.microsoft.com/office/drawing/2014/main" id="{963901BF-717F-4243-B645-8FDCA3C9221C}"/>
              </a:ext>
            </a:extLst>
          </p:cNvPr>
          <p:cNvSpPr>
            <a:spLocks noChangeArrowheads="1"/>
          </p:cNvSpPr>
          <p:nvPr/>
        </p:nvSpPr>
        <p:spPr bwMode="auto">
          <a:xfrm>
            <a:off x="153988" y="623888"/>
            <a:ext cx="63230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Infrared Rays</a:t>
            </a:r>
          </a:p>
        </p:txBody>
      </p:sp>
      <p:pic>
        <p:nvPicPr>
          <p:cNvPr id="59396" name="Picture 4" descr="HSPS_Ch18s2-p543-Thermo">
            <a:extLst>
              <a:ext uri="{FF2B5EF4-FFF2-40B4-BE49-F238E27FC236}">
                <a16:creationId xmlns:a16="http://schemas.microsoft.com/office/drawing/2014/main" id="{0D9F9D57-4BAC-4FAC-A3A9-2911791A34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88" y="3276600"/>
            <a:ext cx="822642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bg with key ghost">
            <a:extLst>
              <a:ext uri="{FF2B5EF4-FFF2-40B4-BE49-F238E27FC236}">
                <a16:creationId xmlns:a16="http://schemas.microsoft.com/office/drawing/2014/main" id="{C9DC525F-5BE1-4BD7-8CC3-0E94EB810D5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19063" y="587375"/>
            <a:ext cx="8905875" cy="5584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3">
            <a:extLst>
              <a:ext uri="{FF2B5EF4-FFF2-40B4-BE49-F238E27FC236}">
                <a16:creationId xmlns:a16="http://schemas.microsoft.com/office/drawing/2014/main" id="{C734C238-2ED7-4A7E-B41D-45477A6CD2E1}"/>
              </a:ext>
            </a:extLst>
          </p:cNvPr>
          <p:cNvSpPr>
            <a:spLocks noChangeArrowheads="1"/>
          </p:cNvSpPr>
          <p:nvPr/>
        </p:nvSpPr>
        <p:spPr bwMode="auto">
          <a:xfrm>
            <a:off x="153988" y="623888"/>
            <a:ext cx="63230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Visible Light</a:t>
            </a:r>
          </a:p>
        </p:txBody>
      </p:sp>
      <p:grpSp>
        <p:nvGrpSpPr>
          <p:cNvPr id="61444" name="Group 4">
            <a:extLst>
              <a:ext uri="{FF2B5EF4-FFF2-40B4-BE49-F238E27FC236}">
                <a16:creationId xmlns:a16="http://schemas.microsoft.com/office/drawing/2014/main" id="{AFCFE901-A9C7-411D-BF1C-C5483F851077}"/>
              </a:ext>
            </a:extLst>
          </p:cNvPr>
          <p:cNvGrpSpPr>
            <a:grpSpLocks/>
          </p:cNvGrpSpPr>
          <p:nvPr/>
        </p:nvGrpSpPr>
        <p:grpSpPr bwMode="auto">
          <a:xfrm>
            <a:off x="304800" y="2362200"/>
            <a:ext cx="8572500" cy="519113"/>
            <a:chOff x="192" y="2015"/>
            <a:chExt cx="5400" cy="327"/>
          </a:xfrm>
        </p:grpSpPr>
        <p:sp>
          <p:nvSpPr>
            <p:cNvPr id="61448" name="Rectangle 5">
              <a:extLst>
                <a:ext uri="{FF2B5EF4-FFF2-40B4-BE49-F238E27FC236}">
                  <a16:creationId xmlns:a16="http://schemas.microsoft.com/office/drawing/2014/main" id="{877394D9-45EA-4D0F-A6AB-541D70FB98D9}"/>
                </a:ext>
              </a:extLst>
            </p:cNvPr>
            <p:cNvSpPr>
              <a:spLocks noChangeArrowheads="1"/>
            </p:cNvSpPr>
            <p:nvPr/>
          </p:nvSpPr>
          <p:spPr bwMode="auto">
            <a:xfrm>
              <a:off x="672" y="2015"/>
              <a:ext cx="492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b="1"/>
                <a:t>How is visible light used?</a:t>
              </a:r>
              <a:r>
                <a:rPr lang="en-US" altLang="en-US" sz="2800"/>
                <a:t> </a:t>
              </a:r>
            </a:p>
          </p:txBody>
        </p:sp>
        <p:pic>
          <p:nvPicPr>
            <p:cNvPr id="61449" name="Picture 6" descr="HSPS_KeyConcepts-Icon copy">
              <a:extLst>
                <a:ext uri="{FF2B5EF4-FFF2-40B4-BE49-F238E27FC236}">
                  <a16:creationId xmlns:a16="http://schemas.microsoft.com/office/drawing/2014/main" id="{4976B368-65E5-4A4F-AEC2-060A0AB20E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2043"/>
              <a:ext cx="38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445" name="Group 7">
            <a:extLst>
              <a:ext uri="{FF2B5EF4-FFF2-40B4-BE49-F238E27FC236}">
                <a16:creationId xmlns:a16="http://schemas.microsoft.com/office/drawing/2014/main" id="{04D86ADA-1F48-4E7A-A913-B88365159B23}"/>
              </a:ext>
            </a:extLst>
          </p:cNvPr>
          <p:cNvGrpSpPr>
            <a:grpSpLocks/>
          </p:cNvGrpSpPr>
          <p:nvPr/>
        </p:nvGrpSpPr>
        <p:grpSpPr bwMode="auto">
          <a:xfrm>
            <a:off x="304800" y="3155950"/>
            <a:ext cx="8572500" cy="1373188"/>
            <a:chOff x="192" y="2015"/>
            <a:chExt cx="5400" cy="865"/>
          </a:xfrm>
        </p:grpSpPr>
        <p:sp>
          <p:nvSpPr>
            <p:cNvPr id="61446" name="Rectangle 8">
              <a:extLst>
                <a:ext uri="{FF2B5EF4-FFF2-40B4-BE49-F238E27FC236}">
                  <a16:creationId xmlns:a16="http://schemas.microsoft.com/office/drawing/2014/main" id="{FBD30E09-5AAC-4F9C-82F4-F34C86F7B46B}"/>
                </a:ext>
              </a:extLst>
            </p:cNvPr>
            <p:cNvSpPr>
              <a:spLocks noChangeArrowheads="1"/>
            </p:cNvSpPr>
            <p:nvPr/>
          </p:nvSpPr>
          <p:spPr bwMode="auto">
            <a:xfrm>
              <a:off x="672" y="2015"/>
              <a:ext cx="4920"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b="1"/>
                <a:t>People use visible light to see, to help keep them safe, and to communicate with one another.</a:t>
              </a:r>
              <a:r>
                <a:rPr lang="en-US" altLang="en-US" sz="2800"/>
                <a:t> </a:t>
              </a:r>
            </a:p>
          </p:txBody>
        </p:sp>
        <p:pic>
          <p:nvPicPr>
            <p:cNvPr id="61447" name="Picture 9" descr="HSPS_KeyConcepts-Icon copy">
              <a:extLst>
                <a:ext uri="{FF2B5EF4-FFF2-40B4-BE49-F238E27FC236}">
                  <a16:creationId xmlns:a16="http://schemas.microsoft.com/office/drawing/2014/main" id="{C202C972-42CE-4AA7-9DC3-10D644C20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2043"/>
              <a:ext cx="38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5B0D05A-5CB1-4136-ADF2-8595123D0CBD}"/>
              </a:ext>
            </a:extLst>
          </p:cNvPr>
          <p:cNvSpPr>
            <a:spLocks noGrp="1" noChangeArrowheads="1"/>
          </p:cNvSpPr>
          <p:nvPr>
            <p:ph type="body" sz="half" idx="1"/>
          </p:nvPr>
        </p:nvSpPr>
        <p:spPr bwMode="auto">
          <a:xfrm>
            <a:off x="228600" y="1196975"/>
            <a:ext cx="7391400" cy="3709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None/>
            </a:pPr>
            <a:r>
              <a:rPr lang="en-US" altLang="en-US" sz="2800">
                <a:solidFill>
                  <a:srgbClr val="000000"/>
                </a:solidFill>
                <a:ea typeface="Times New Roman" panose="02020603050405020304" pitchFamily="18" charset="0"/>
                <a:cs typeface="Minion-Regular" charset="0"/>
              </a:rPr>
              <a:t>The full range of frequencies of electromagnetic radiation is called the </a:t>
            </a:r>
            <a:r>
              <a:rPr lang="en-US" altLang="en-US" sz="2800" b="1">
                <a:solidFill>
                  <a:srgbClr val="000000"/>
                </a:solidFill>
                <a:ea typeface="Times New Roman" panose="02020603050405020304" pitchFamily="18" charset="0"/>
                <a:cs typeface="Minion-Bold" charset="0"/>
              </a:rPr>
              <a:t>electromagnetic spectrum.</a:t>
            </a:r>
            <a:endParaRPr lang="en-US" altLang="en-US" sz="2800">
              <a:solidFill>
                <a:srgbClr val="000000"/>
              </a:solidFill>
              <a:ea typeface="Times New Roman" panose="02020603050405020304" pitchFamily="18" charset="0"/>
              <a:cs typeface="Minion-Regular" charset="0"/>
            </a:endParaRPr>
          </a:p>
          <a:p>
            <a:pPr lvl="1" eaLnBrk="1" hangingPunct="1">
              <a:buFontTx/>
              <a:buChar char="•"/>
            </a:pPr>
            <a:r>
              <a:rPr lang="en-US" altLang="en-US" sz="2400">
                <a:solidFill>
                  <a:srgbClr val="000000"/>
                </a:solidFill>
                <a:ea typeface="Times New Roman" panose="02020603050405020304" pitchFamily="18" charset="0"/>
                <a:cs typeface="Minion-Regular" charset="0"/>
              </a:rPr>
              <a:t>Visible light is the only part of the electromagnetic spectrum that you can see, but it is just a small part.</a:t>
            </a:r>
          </a:p>
          <a:p>
            <a:pPr lvl="1" eaLnBrk="1" hangingPunct="1">
              <a:buFontTx/>
              <a:buChar char="•"/>
            </a:pPr>
            <a:r>
              <a:rPr lang="en-US" altLang="en-US" sz="2400">
                <a:solidFill>
                  <a:srgbClr val="000000"/>
                </a:solidFill>
                <a:ea typeface="Times New Roman" panose="02020603050405020304" pitchFamily="18" charset="0"/>
                <a:cs typeface="Minion-Regular" charset="0"/>
              </a:rPr>
              <a:t>Each kind of wave is characterized by a range of wavelengths and frequencies. All of these waves have many useful applications.</a:t>
            </a:r>
          </a:p>
        </p:txBody>
      </p:sp>
      <p:sp>
        <p:nvSpPr>
          <p:cNvPr id="8195" name="Rectangle 5">
            <a:extLst>
              <a:ext uri="{FF2B5EF4-FFF2-40B4-BE49-F238E27FC236}">
                <a16:creationId xmlns:a16="http://schemas.microsoft.com/office/drawing/2014/main" id="{678029C4-734D-4EAA-8A7F-B847247A8AE7}"/>
              </a:ext>
            </a:extLst>
          </p:cNvPr>
          <p:cNvSpPr>
            <a:spLocks noChangeArrowheads="1"/>
          </p:cNvSpPr>
          <p:nvPr/>
        </p:nvSpPr>
        <p:spPr bwMode="auto">
          <a:xfrm>
            <a:off x="153988" y="623888"/>
            <a:ext cx="63230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The Waves of the Spectrum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D89F9790-846A-4C24-B720-8D1019BB24F3}"/>
              </a:ext>
            </a:extLst>
          </p:cNvPr>
          <p:cNvSpPr>
            <a:spLocks noGrp="1" noChangeArrowheads="1"/>
          </p:cNvSpPr>
          <p:nvPr>
            <p:ph type="body" sz="half" idx="1"/>
          </p:nvPr>
        </p:nvSpPr>
        <p:spPr bwMode="auto">
          <a:xfrm>
            <a:off x="228600" y="1196975"/>
            <a:ext cx="7391400" cy="2312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None/>
            </a:pPr>
            <a:r>
              <a:rPr lang="en-US" altLang="en-US" sz="2800">
                <a:solidFill>
                  <a:srgbClr val="000000"/>
                </a:solidFill>
                <a:ea typeface="Times New Roman" panose="02020603050405020304" pitchFamily="18" charset="0"/>
                <a:cs typeface="Minion-Regular" charset="0"/>
              </a:rPr>
              <a:t>The visible part of the electromagnetic spectrum is light that the human eye can see. </a:t>
            </a:r>
          </a:p>
          <a:p>
            <a:pPr marL="0" indent="0" eaLnBrk="1" hangingPunct="1">
              <a:buFontTx/>
              <a:buNone/>
            </a:pPr>
            <a:r>
              <a:rPr lang="en-US" altLang="en-US" sz="2800">
                <a:solidFill>
                  <a:srgbClr val="000000"/>
                </a:solidFill>
                <a:ea typeface="Times New Roman" panose="02020603050405020304" pitchFamily="18" charset="0"/>
                <a:cs typeface="Minion-Regular" charset="0"/>
              </a:rPr>
              <a:t>Each wavelength in the visible spectrum corresponds to a specific frequency and has a particular color. </a:t>
            </a:r>
          </a:p>
        </p:txBody>
      </p:sp>
      <p:sp>
        <p:nvSpPr>
          <p:cNvPr id="63491" name="Rectangle 3">
            <a:extLst>
              <a:ext uri="{FF2B5EF4-FFF2-40B4-BE49-F238E27FC236}">
                <a16:creationId xmlns:a16="http://schemas.microsoft.com/office/drawing/2014/main" id="{854FC0E7-968D-4128-A52F-C8BC1DF54603}"/>
              </a:ext>
            </a:extLst>
          </p:cNvPr>
          <p:cNvSpPr>
            <a:spLocks noChangeArrowheads="1"/>
          </p:cNvSpPr>
          <p:nvPr/>
        </p:nvSpPr>
        <p:spPr bwMode="auto">
          <a:xfrm>
            <a:off x="153988" y="623888"/>
            <a:ext cx="63230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Visible Light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7B521C4C-3C91-4DCE-B2E8-917A229187E8}"/>
              </a:ext>
            </a:extLst>
          </p:cNvPr>
          <p:cNvSpPr>
            <a:spLocks noGrp="1" noChangeArrowheads="1"/>
          </p:cNvSpPr>
          <p:nvPr>
            <p:ph type="body" sz="half" idx="1"/>
          </p:nvPr>
        </p:nvSpPr>
        <p:spPr bwMode="auto">
          <a:xfrm>
            <a:off x="228600" y="1196975"/>
            <a:ext cx="3733800" cy="4789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None/>
            </a:pPr>
            <a:r>
              <a:rPr lang="en-US" altLang="en-US" sz="2800"/>
              <a:t>Each color of light corresponds to a different range of wavelengths. The wavelengths of visible light are quite small. Wavelengths of red light, for example, are about one hundredth the thickness of a human hair.</a:t>
            </a:r>
          </a:p>
        </p:txBody>
      </p:sp>
      <p:sp>
        <p:nvSpPr>
          <p:cNvPr id="65539" name="Rectangle 3">
            <a:extLst>
              <a:ext uri="{FF2B5EF4-FFF2-40B4-BE49-F238E27FC236}">
                <a16:creationId xmlns:a16="http://schemas.microsoft.com/office/drawing/2014/main" id="{BB9E249B-2D97-444D-B099-6C10EB02779C}"/>
              </a:ext>
            </a:extLst>
          </p:cNvPr>
          <p:cNvSpPr>
            <a:spLocks noChangeArrowheads="1"/>
          </p:cNvSpPr>
          <p:nvPr/>
        </p:nvSpPr>
        <p:spPr bwMode="auto">
          <a:xfrm>
            <a:off x="153988" y="623888"/>
            <a:ext cx="63230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Visible Light</a:t>
            </a:r>
          </a:p>
        </p:txBody>
      </p:sp>
      <p:pic>
        <p:nvPicPr>
          <p:cNvPr id="65540" name="Picture 4" descr="HSPS_Ch18s2-p543-Chart">
            <a:extLst>
              <a:ext uri="{FF2B5EF4-FFF2-40B4-BE49-F238E27FC236}">
                <a16:creationId xmlns:a16="http://schemas.microsoft.com/office/drawing/2014/main" id="{8C87A3F6-0C91-4633-86C7-6DEC9B5ACB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587500"/>
            <a:ext cx="5105400"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bg with key ghost">
            <a:extLst>
              <a:ext uri="{FF2B5EF4-FFF2-40B4-BE49-F238E27FC236}">
                <a16:creationId xmlns:a16="http://schemas.microsoft.com/office/drawing/2014/main" id="{5387C76C-A2CF-4E0B-8AC8-161AE5EB471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19063" y="587375"/>
            <a:ext cx="8905875" cy="5584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Rectangle 3">
            <a:extLst>
              <a:ext uri="{FF2B5EF4-FFF2-40B4-BE49-F238E27FC236}">
                <a16:creationId xmlns:a16="http://schemas.microsoft.com/office/drawing/2014/main" id="{F51480E2-44AB-4C52-B417-67DE78BEA016}"/>
              </a:ext>
            </a:extLst>
          </p:cNvPr>
          <p:cNvSpPr>
            <a:spLocks noChangeArrowheads="1"/>
          </p:cNvSpPr>
          <p:nvPr/>
        </p:nvSpPr>
        <p:spPr bwMode="auto">
          <a:xfrm>
            <a:off x="153988" y="623888"/>
            <a:ext cx="63230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Ultraviolet Rays</a:t>
            </a:r>
          </a:p>
        </p:txBody>
      </p:sp>
      <p:grpSp>
        <p:nvGrpSpPr>
          <p:cNvPr id="67588" name="Group 4">
            <a:extLst>
              <a:ext uri="{FF2B5EF4-FFF2-40B4-BE49-F238E27FC236}">
                <a16:creationId xmlns:a16="http://schemas.microsoft.com/office/drawing/2014/main" id="{19CA7B1E-6B41-4F06-AE8D-1094B759C1B8}"/>
              </a:ext>
            </a:extLst>
          </p:cNvPr>
          <p:cNvGrpSpPr>
            <a:grpSpLocks/>
          </p:cNvGrpSpPr>
          <p:nvPr/>
        </p:nvGrpSpPr>
        <p:grpSpPr bwMode="auto">
          <a:xfrm>
            <a:off x="304800" y="2527300"/>
            <a:ext cx="8572500" cy="519113"/>
            <a:chOff x="192" y="2015"/>
            <a:chExt cx="5400" cy="327"/>
          </a:xfrm>
        </p:grpSpPr>
        <p:sp>
          <p:nvSpPr>
            <p:cNvPr id="67592" name="Rectangle 5">
              <a:extLst>
                <a:ext uri="{FF2B5EF4-FFF2-40B4-BE49-F238E27FC236}">
                  <a16:creationId xmlns:a16="http://schemas.microsoft.com/office/drawing/2014/main" id="{BB50D472-36D0-4B8A-902E-7F5EC944F2E8}"/>
                </a:ext>
              </a:extLst>
            </p:cNvPr>
            <p:cNvSpPr>
              <a:spLocks noChangeArrowheads="1"/>
            </p:cNvSpPr>
            <p:nvPr/>
          </p:nvSpPr>
          <p:spPr bwMode="auto">
            <a:xfrm>
              <a:off x="672" y="2015"/>
              <a:ext cx="492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b="1"/>
                <a:t>How are ultraviolet rays used?</a:t>
              </a:r>
              <a:r>
                <a:rPr lang="en-US" altLang="en-US" sz="2800"/>
                <a:t> </a:t>
              </a:r>
            </a:p>
          </p:txBody>
        </p:sp>
        <p:pic>
          <p:nvPicPr>
            <p:cNvPr id="67593" name="Picture 6" descr="HSPS_KeyConcepts-Icon copy">
              <a:extLst>
                <a:ext uri="{FF2B5EF4-FFF2-40B4-BE49-F238E27FC236}">
                  <a16:creationId xmlns:a16="http://schemas.microsoft.com/office/drawing/2014/main" id="{708125DE-67C9-4BEB-BB5A-0E726E666F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2043"/>
              <a:ext cx="38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7589" name="Group 7">
            <a:extLst>
              <a:ext uri="{FF2B5EF4-FFF2-40B4-BE49-F238E27FC236}">
                <a16:creationId xmlns:a16="http://schemas.microsoft.com/office/drawing/2014/main" id="{5C4202F3-00B3-488D-BEE6-78CD357252F5}"/>
              </a:ext>
            </a:extLst>
          </p:cNvPr>
          <p:cNvGrpSpPr>
            <a:grpSpLocks/>
          </p:cNvGrpSpPr>
          <p:nvPr/>
        </p:nvGrpSpPr>
        <p:grpSpPr bwMode="auto">
          <a:xfrm>
            <a:off x="304800" y="3321050"/>
            <a:ext cx="8572500" cy="946150"/>
            <a:chOff x="192" y="2015"/>
            <a:chExt cx="5400" cy="596"/>
          </a:xfrm>
        </p:grpSpPr>
        <p:sp>
          <p:nvSpPr>
            <p:cNvPr id="67590" name="Rectangle 8">
              <a:extLst>
                <a:ext uri="{FF2B5EF4-FFF2-40B4-BE49-F238E27FC236}">
                  <a16:creationId xmlns:a16="http://schemas.microsoft.com/office/drawing/2014/main" id="{23059CAA-9FC1-48DD-805C-E29D9B371117}"/>
                </a:ext>
              </a:extLst>
            </p:cNvPr>
            <p:cNvSpPr>
              <a:spLocks noChangeArrowheads="1"/>
            </p:cNvSpPr>
            <p:nvPr/>
          </p:nvSpPr>
          <p:spPr bwMode="auto">
            <a:xfrm>
              <a:off x="672" y="2015"/>
              <a:ext cx="4920"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b="1"/>
                <a:t>Ultraviolet rays have applications in health and medicine, and in agriculture.</a:t>
              </a:r>
            </a:p>
          </p:txBody>
        </p:sp>
        <p:pic>
          <p:nvPicPr>
            <p:cNvPr id="67591" name="Picture 9" descr="HSPS_KeyConcepts-Icon copy">
              <a:extLst>
                <a:ext uri="{FF2B5EF4-FFF2-40B4-BE49-F238E27FC236}">
                  <a16:creationId xmlns:a16="http://schemas.microsoft.com/office/drawing/2014/main" id="{03609AEA-296B-4038-ADA6-8A608E90D5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2043"/>
              <a:ext cx="38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8C043E09-32CC-4A1B-8E85-EF64ED1EAFE8}"/>
              </a:ext>
            </a:extLst>
          </p:cNvPr>
          <p:cNvSpPr>
            <a:spLocks noGrp="1" noChangeArrowheads="1"/>
          </p:cNvSpPr>
          <p:nvPr>
            <p:ph type="body" sz="half" idx="1"/>
          </p:nvPr>
        </p:nvSpPr>
        <p:spPr bwMode="auto">
          <a:xfrm>
            <a:off x="228600" y="1196975"/>
            <a:ext cx="7391400" cy="408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None/>
            </a:pPr>
            <a:r>
              <a:rPr lang="en-US" altLang="en-US" sz="2800">
                <a:solidFill>
                  <a:srgbClr val="000000"/>
                </a:solidFill>
                <a:ea typeface="Times New Roman" panose="02020603050405020304" pitchFamily="18" charset="0"/>
                <a:cs typeface="Minion-Regular" charset="0"/>
              </a:rPr>
              <a:t>Ultraviolet rays vary from about 400 nm to about 4 nm. </a:t>
            </a:r>
          </a:p>
          <a:p>
            <a:pPr lvl="1" eaLnBrk="1" hangingPunct="1">
              <a:buFontTx/>
              <a:buChar char="•"/>
            </a:pPr>
            <a:r>
              <a:rPr lang="en-US" altLang="en-US" sz="2400">
                <a:solidFill>
                  <a:srgbClr val="000000"/>
                </a:solidFill>
                <a:ea typeface="Times New Roman" panose="02020603050405020304" pitchFamily="18" charset="0"/>
                <a:cs typeface="Minion-Regular" charset="0"/>
              </a:rPr>
              <a:t>Some exposure to ultraviolet rays helps your skin produce vitamin D, which helps the body absorb calcium from foods. </a:t>
            </a:r>
          </a:p>
          <a:p>
            <a:pPr lvl="1" eaLnBrk="1" hangingPunct="1">
              <a:buFontTx/>
              <a:buChar char="•"/>
            </a:pPr>
            <a:r>
              <a:rPr lang="en-US" altLang="en-US" sz="2400">
                <a:solidFill>
                  <a:srgbClr val="000000"/>
                </a:solidFill>
                <a:ea typeface="Times New Roman" panose="02020603050405020304" pitchFamily="18" charset="0"/>
                <a:cs typeface="Minion-Regular" charset="0"/>
              </a:rPr>
              <a:t>Excessive exposure can cause sunburn, wrinkles, skin cancer, and eye damage.</a:t>
            </a:r>
          </a:p>
          <a:p>
            <a:pPr lvl="1" eaLnBrk="1" hangingPunct="1">
              <a:buFontTx/>
              <a:buChar char="•"/>
            </a:pPr>
            <a:r>
              <a:rPr lang="en-US" altLang="en-US" sz="2400">
                <a:solidFill>
                  <a:srgbClr val="000000"/>
                </a:solidFill>
                <a:ea typeface="Times New Roman" panose="02020603050405020304" pitchFamily="18" charset="0"/>
                <a:cs typeface="Minion-Regular" charset="0"/>
              </a:rPr>
              <a:t>Ultraviolet rays are used to kill microorganisms. In winter, plant nurseries use ultraviolet lights to help plants grow.</a:t>
            </a:r>
          </a:p>
        </p:txBody>
      </p:sp>
      <p:sp>
        <p:nvSpPr>
          <p:cNvPr id="69635" name="Rectangle 4">
            <a:extLst>
              <a:ext uri="{FF2B5EF4-FFF2-40B4-BE49-F238E27FC236}">
                <a16:creationId xmlns:a16="http://schemas.microsoft.com/office/drawing/2014/main" id="{FE3E36DB-8589-4C47-A998-BAC664B360B6}"/>
              </a:ext>
            </a:extLst>
          </p:cNvPr>
          <p:cNvSpPr>
            <a:spLocks noChangeArrowheads="1"/>
          </p:cNvSpPr>
          <p:nvPr/>
        </p:nvSpPr>
        <p:spPr bwMode="auto">
          <a:xfrm>
            <a:off x="153988" y="623888"/>
            <a:ext cx="63230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Ultraviolet Rays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bg with key ghost">
            <a:extLst>
              <a:ext uri="{FF2B5EF4-FFF2-40B4-BE49-F238E27FC236}">
                <a16:creationId xmlns:a16="http://schemas.microsoft.com/office/drawing/2014/main" id="{43D88045-9FBB-4B45-A5A5-975EC44417C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19063" y="587375"/>
            <a:ext cx="8905875" cy="5584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Rectangle 3">
            <a:extLst>
              <a:ext uri="{FF2B5EF4-FFF2-40B4-BE49-F238E27FC236}">
                <a16:creationId xmlns:a16="http://schemas.microsoft.com/office/drawing/2014/main" id="{144DE979-CB6B-41D6-8D29-0EAE2BE533DA}"/>
              </a:ext>
            </a:extLst>
          </p:cNvPr>
          <p:cNvSpPr>
            <a:spLocks noChangeArrowheads="1"/>
          </p:cNvSpPr>
          <p:nvPr/>
        </p:nvSpPr>
        <p:spPr bwMode="auto">
          <a:xfrm>
            <a:off x="153988" y="623888"/>
            <a:ext cx="63230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X-Rays</a:t>
            </a:r>
          </a:p>
        </p:txBody>
      </p:sp>
      <p:grpSp>
        <p:nvGrpSpPr>
          <p:cNvPr id="71684" name="Group 4">
            <a:extLst>
              <a:ext uri="{FF2B5EF4-FFF2-40B4-BE49-F238E27FC236}">
                <a16:creationId xmlns:a16="http://schemas.microsoft.com/office/drawing/2014/main" id="{947524BF-E3F6-4AB9-B5F2-D326BFAA109D}"/>
              </a:ext>
            </a:extLst>
          </p:cNvPr>
          <p:cNvGrpSpPr>
            <a:grpSpLocks/>
          </p:cNvGrpSpPr>
          <p:nvPr/>
        </p:nvGrpSpPr>
        <p:grpSpPr bwMode="auto">
          <a:xfrm>
            <a:off x="304800" y="2362200"/>
            <a:ext cx="8572500" cy="519113"/>
            <a:chOff x="192" y="2015"/>
            <a:chExt cx="5400" cy="327"/>
          </a:xfrm>
        </p:grpSpPr>
        <p:sp>
          <p:nvSpPr>
            <p:cNvPr id="71688" name="Rectangle 5">
              <a:extLst>
                <a:ext uri="{FF2B5EF4-FFF2-40B4-BE49-F238E27FC236}">
                  <a16:creationId xmlns:a16="http://schemas.microsoft.com/office/drawing/2014/main" id="{F7D2A98C-04D8-4364-809D-365A784A8E96}"/>
                </a:ext>
              </a:extLst>
            </p:cNvPr>
            <p:cNvSpPr>
              <a:spLocks noChangeArrowheads="1"/>
            </p:cNvSpPr>
            <p:nvPr/>
          </p:nvSpPr>
          <p:spPr bwMode="auto">
            <a:xfrm>
              <a:off x="672" y="2015"/>
              <a:ext cx="492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b="1"/>
                <a:t>How are X-rays used?</a:t>
              </a:r>
              <a:r>
                <a:rPr lang="en-US" altLang="en-US" sz="2800"/>
                <a:t> </a:t>
              </a:r>
            </a:p>
          </p:txBody>
        </p:sp>
        <p:pic>
          <p:nvPicPr>
            <p:cNvPr id="71689" name="Picture 6" descr="HSPS_KeyConcepts-Icon copy">
              <a:extLst>
                <a:ext uri="{FF2B5EF4-FFF2-40B4-BE49-F238E27FC236}">
                  <a16:creationId xmlns:a16="http://schemas.microsoft.com/office/drawing/2014/main" id="{416E1049-F709-4CAE-ADB7-F5DC55B13E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2043"/>
              <a:ext cx="38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685" name="Group 7">
            <a:extLst>
              <a:ext uri="{FF2B5EF4-FFF2-40B4-BE49-F238E27FC236}">
                <a16:creationId xmlns:a16="http://schemas.microsoft.com/office/drawing/2014/main" id="{C7ED155F-90A4-425C-AB88-809B182FEC3E}"/>
              </a:ext>
            </a:extLst>
          </p:cNvPr>
          <p:cNvGrpSpPr>
            <a:grpSpLocks/>
          </p:cNvGrpSpPr>
          <p:nvPr/>
        </p:nvGrpSpPr>
        <p:grpSpPr bwMode="auto">
          <a:xfrm>
            <a:off x="304800" y="3155950"/>
            <a:ext cx="8572500" cy="1373188"/>
            <a:chOff x="192" y="2015"/>
            <a:chExt cx="5400" cy="865"/>
          </a:xfrm>
        </p:grpSpPr>
        <p:sp>
          <p:nvSpPr>
            <p:cNvPr id="71686" name="Rectangle 8">
              <a:extLst>
                <a:ext uri="{FF2B5EF4-FFF2-40B4-BE49-F238E27FC236}">
                  <a16:creationId xmlns:a16="http://schemas.microsoft.com/office/drawing/2014/main" id="{41EA68A5-DA17-4DFA-9A85-909433B1C9E9}"/>
                </a:ext>
              </a:extLst>
            </p:cNvPr>
            <p:cNvSpPr>
              <a:spLocks noChangeArrowheads="1"/>
            </p:cNvSpPr>
            <p:nvPr/>
          </p:nvSpPr>
          <p:spPr bwMode="auto">
            <a:xfrm>
              <a:off x="672" y="2015"/>
              <a:ext cx="4920"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b="1"/>
                <a:t>X-rays are used in medicine, industry, and transportation to make pictures of the inside of solid objects.</a:t>
              </a:r>
              <a:r>
                <a:rPr lang="en-US" altLang="en-US" sz="2800"/>
                <a:t> </a:t>
              </a:r>
            </a:p>
          </p:txBody>
        </p:sp>
        <p:pic>
          <p:nvPicPr>
            <p:cNvPr id="71687" name="Picture 9" descr="HSPS_KeyConcepts-Icon copy">
              <a:extLst>
                <a:ext uri="{FF2B5EF4-FFF2-40B4-BE49-F238E27FC236}">
                  <a16:creationId xmlns:a16="http://schemas.microsoft.com/office/drawing/2014/main" id="{2A61F730-6EE5-44BC-A95D-2298875E7D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2043"/>
              <a:ext cx="38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FDA2C137-3039-4184-81C6-D4BA2BA30821}"/>
              </a:ext>
            </a:extLst>
          </p:cNvPr>
          <p:cNvSpPr>
            <a:spLocks noGrp="1" noChangeArrowheads="1"/>
          </p:cNvSpPr>
          <p:nvPr>
            <p:ph type="body" sz="half" idx="1"/>
          </p:nvPr>
        </p:nvSpPr>
        <p:spPr bwMode="auto">
          <a:xfrm>
            <a:off x="228600" y="1196975"/>
            <a:ext cx="7391400" cy="282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None/>
            </a:pPr>
            <a:r>
              <a:rPr lang="en-US" altLang="en-US" sz="2800">
                <a:solidFill>
                  <a:srgbClr val="000000"/>
                </a:solidFill>
                <a:ea typeface="Times New Roman" panose="02020603050405020304" pitchFamily="18" charset="0"/>
                <a:cs typeface="Minion-Regular" charset="0"/>
              </a:rPr>
              <a:t>X-rays have very short wavelengths, from about 12 nm to about 0.005 nm. </a:t>
            </a:r>
          </a:p>
          <a:p>
            <a:pPr marL="0" indent="0" eaLnBrk="1" hangingPunct="1">
              <a:buFontTx/>
              <a:buNone/>
            </a:pPr>
            <a:r>
              <a:rPr lang="en-US" altLang="en-US" sz="2800">
                <a:solidFill>
                  <a:srgbClr val="000000"/>
                </a:solidFill>
                <a:ea typeface="Times New Roman" panose="02020603050405020304" pitchFamily="18" charset="0"/>
                <a:cs typeface="Minion-Regular" charset="0"/>
              </a:rPr>
              <a:t>X-rays have high energy and can penetrate matter that light cannot.</a:t>
            </a:r>
          </a:p>
          <a:p>
            <a:pPr marL="0" indent="0" eaLnBrk="1" hangingPunct="1">
              <a:buFontTx/>
              <a:buNone/>
            </a:pPr>
            <a:r>
              <a:rPr lang="en-US" altLang="en-US" sz="2800">
                <a:solidFill>
                  <a:srgbClr val="000000"/>
                </a:solidFill>
                <a:ea typeface="Times New Roman" panose="02020603050405020304" pitchFamily="18" charset="0"/>
                <a:cs typeface="Minion-Regular" charset="0"/>
              </a:rPr>
              <a:t>Too much exposure to X-rays can kill or damage living tissue.</a:t>
            </a:r>
          </a:p>
        </p:txBody>
      </p:sp>
      <p:sp>
        <p:nvSpPr>
          <p:cNvPr id="73731" name="Rectangle 4">
            <a:extLst>
              <a:ext uri="{FF2B5EF4-FFF2-40B4-BE49-F238E27FC236}">
                <a16:creationId xmlns:a16="http://schemas.microsoft.com/office/drawing/2014/main" id="{1CA3D716-2F30-495B-A0CA-EA8041F87487}"/>
              </a:ext>
            </a:extLst>
          </p:cNvPr>
          <p:cNvSpPr>
            <a:spLocks noChangeArrowheads="1"/>
          </p:cNvSpPr>
          <p:nvPr/>
        </p:nvSpPr>
        <p:spPr bwMode="auto">
          <a:xfrm>
            <a:off x="153988" y="623888"/>
            <a:ext cx="63230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X-Rays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D8362A16-0C10-45F5-B776-9DB20DC8C03A}"/>
              </a:ext>
            </a:extLst>
          </p:cNvPr>
          <p:cNvSpPr>
            <a:spLocks noGrp="1" noChangeArrowheads="1"/>
          </p:cNvSpPr>
          <p:nvPr>
            <p:ph type="body" sz="half" idx="1"/>
          </p:nvPr>
        </p:nvSpPr>
        <p:spPr bwMode="auto">
          <a:xfrm>
            <a:off x="228600" y="1196975"/>
            <a:ext cx="7391400" cy="410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None/>
            </a:pPr>
            <a:r>
              <a:rPr lang="en-US" altLang="en-US" sz="2800">
                <a:solidFill>
                  <a:srgbClr val="000000"/>
                </a:solidFill>
                <a:ea typeface="Times New Roman" panose="02020603050405020304" pitchFamily="18" charset="0"/>
                <a:cs typeface="Minion-Regular" charset="0"/>
              </a:rPr>
              <a:t>Your teeth and bones absorb X-rays. X-ray photographs show softer tissue as dark, highly exposed areas. Bones and teeth appear white. </a:t>
            </a:r>
          </a:p>
          <a:p>
            <a:pPr marL="0" indent="0" eaLnBrk="1" hangingPunct="1">
              <a:buFontTx/>
              <a:buNone/>
            </a:pPr>
            <a:r>
              <a:rPr lang="en-US" altLang="en-US" sz="2800">
                <a:solidFill>
                  <a:srgbClr val="000000"/>
                </a:solidFill>
                <a:ea typeface="Times New Roman" panose="02020603050405020304" pitchFamily="18" charset="0"/>
                <a:cs typeface="Minion-Regular" charset="0"/>
              </a:rPr>
              <a:t>The lids on aluminum cans are sometimes inspected with X-rays to make sure they are sealed properly.</a:t>
            </a:r>
          </a:p>
          <a:p>
            <a:pPr marL="0" indent="0" eaLnBrk="1" hangingPunct="1">
              <a:buFontTx/>
              <a:buNone/>
            </a:pPr>
            <a:r>
              <a:rPr lang="en-US" altLang="en-US" sz="2800">
                <a:solidFill>
                  <a:srgbClr val="000000"/>
                </a:solidFill>
                <a:ea typeface="Times New Roman" panose="02020603050405020304" pitchFamily="18" charset="0"/>
                <a:cs typeface="Minion-Regular" charset="0"/>
              </a:rPr>
              <a:t>X-rays can be used to identify the contents of entire truck trailers. </a:t>
            </a:r>
          </a:p>
        </p:txBody>
      </p:sp>
      <p:sp>
        <p:nvSpPr>
          <p:cNvPr id="75779" name="Rectangle 3">
            <a:extLst>
              <a:ext uri="{FF2B5EF4-FFF2-40B4-BE49-F238E27FC236}">
                <a16:creationId xmlns:a16="http://schemas.microsoft.com/office/drawing/2014/main" id="{C98DD99E-C078-450F-8B37-E87287FA8FA0}"/>
              </a:ext>
            </a:extLst>
          </p:cNvPr>
          <p:cNvSpPr>
            <a:spLocks noChangeArrowheads="1"/>
          </p:cNvSpPr>
          <p:nvPr/>
        </p:nvSpPr>
        <p:spPr bwMode="auto">
          <a:xfrm>
            <a:off x="153988" y="623888"/>
            <a:ext cx="63230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X-Rays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48EADF39-D5DD-4236-8DCE-A7637564538F}"/>
              </a:ext>
            </a:extLst>
          </p:cNvPr>
          <p:cNvSpPr>
            <a:spLocks noGrp="1" noChangeArrowheads="1"/>
          </p:cNvSpPr>
          <p:nvPr>
            <p:ph type="body" sz="half" idx="1"/>
          </p:nvPr>
        </p:nvSpPr>
        <p:spPr bwMode="auto">
          <a:xfrm>
            <a:off x="228600" y="1196975"/>
            <a:ext cx="2971800" cy="308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None/>
            </a:pPr>
            <a:r>
              <a:rPr lang="en-US" altLang="en-US" sz="2800"/>
              <a:t>Airport security screeners use X-rays to search baggage for potentially dangerous objects.</a:t>
            </a:r>
          </a:p>
        </p:txBody>
      </p:sp>
      <p:sp>
        <p:nvSpPr>
          <p:cNvPr id="77827" name="Rectangle 3">
            <a:extLst>
              <a:ext uri="{FF2B5EF4-FFF2-40B4-BE49-F238E27FC236}">
                <a16:creationId xmlns:a16="http://schemas.microsoft.com/office/drawing/2014/main" id="{6AB59637-6672-499D-BCA1-238BBDE8AABF}"/>
              </a:ext>
            </a:extLst>
          </p:cNvPr>
          <p:cNvSpPr>
            <a:spLocks noChangeArrowheads="1"/>
          </p:cNvSpPr>
          <p:nvPr/>
        </p:nvSpPr>
        <p:spPr bwMode="auto">
          <a:xfrm>
            <a:off x="153988" y="623888"/>
            <a:ext cx="63230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X-Rays</a:t>
            </a:r>
          </a:p>
        </p:txBody>
      </p:sp>
      <p:pic>
        <p:nvPicPr>
          <p:cNvPr id="77828" name="Picture 4" descr="HSPS_Ch18s2-p544-Suitcase">
            <a:extLst>
              <a:ext uri="{FF2B5EF4-FFF2-40B4-BE49-F238E27FC236}">
                <a16:creationId xmlns:a16="http://schemas.microsoft.com/office/drawing/2014/main" id="{57F75DD4-99F3-4D09-A7DE-7C2A6B8E12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116013"/>
            <a:ext cx="5307013"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bg with key ghost">
            <a:extLst>
              <a:ext uri="{FF2B5EF4-FFF2-40B4-BE49-F238E27FC236}">
                <a16:creationId xmlns:a16="http://schemas.microsoft.com/office/drawing/2014/main" id="{74F72BFA-78B7-441C-916C-A15762B3205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19063" y="587375"/>
            <a:ext cx="8905875" cy="5584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Rectangle 3">
            <a:extLst>
              <a:ext uri="{FF2B5EF4-FFF2-40B4-BE49-F238E27FC236}">
                <a16:creationId xmlns:a16="http://schemas.microsoft.com/office/drawing/2014/main" id="{BCD4A2C0-FC03-48B2-B094-9C33A98628B1}"/>
              </a:ext>
            </a:extLst>
          </p:cNvPr>
          <p:cNvSpPr>
            <a:spLocks noChangeArrowheads="1"/>
          </p:cNvSpPr>
          <p:nvPr/>
        </p:nvSpPr>
        <p:spPr bwMode="auto">
          <a:xfrm>
            <a:off x="153988" y="623888"/>
            <a:ext cx="63230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Gamma Rays</a:t>
            </a:r>
          </a:p>
        </p:txBody>
      </p:sp>
      <p:grpSp>
        <p:nvGrpSpPr>
          <p:cNvPr id="79876" name="Group 4">
            <a:extLst>
              <a:ext uri="{FF2B5EF4-FFF2-40B4-BE49-F238E27FC236}">
                <a16:creationId xmlns:a16="http://schemas.microsoft.com/office/drawing/2014/main" id="{F9B0C564-4E3A-4C7E-B383-78C260399083}"/>
              </a:ext>
            </a:extLst>
          </p:cNvPr>
          <p:cNvGrpSpPr>
            <a:grpSpLocks/>
          </p:cNvGrpSpPr>
          <p:nvPr/>
        </p:nvGrpSpPr>
        <p:grpSpPr bwMode="auto">
          <a:xfrm>
            <a:off x="304800" y="2133600"/>
            <a:ext cx="8572500" cy="519113"/>
            <a:chOff x="192" y="2015"/>
            <a:chExt cx="5400" cy="327"/>
          </a:xfrm>
        </p:grpSpPr>
        <p:sp>
          <p:nvSpPr>
            <p:cNvPr id="79880" name="Rectangle 5">
              <a:extLst>
                <a:ext uri="{FF2B5EF4-FFF2-40B4-BE49-F238E27FC236}">
                  <a16:creationId xmlns:a16="http://schemas.microsoft.com/office/drawing/2014/main" id="{1BE504D2-14BF-4EB9-808D-5E40712C52FA}"/>
                </a:ext>
              </a:extLst>
            </p:cNvPr>
            <p:cNvSpPr>
              <a:spLocks noChangeArrowheads="1"/>
            </p:cNvSpPr>
            <p:nvPr/>
          </p:nvSpPr>
          <p:spPr bwMode="auto">
            <a:xfrm>
              <a:off x="672" y="2015"/>
              <a:ext cx="492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b="1"/>
                <a:t>How are gamma rays used?</a:t>
              </a:r>
              <a:r>
                <a:rPr lang="en-US" altLang="en-US" sz="2800"/>
                <a:t> </a:t>
              </a:r>
            </a:p>
          </p:txBody>
        </p:sp>
        <p:pic>
          <p:nvPicPr>
            <p:cNvPr id="79881" name="Picture 6" descr="HSPS_KeyConcepts-Icon copy">
              <a:extLst>
                <a:ext uri="{FF2B5EF4-FFF2-40B4-BE49-F238E27FC236}">
                  <a16:creationId xmlns:a16="http://schemas.microsoft.com/office/drawing/2014/main" id="{2391BAC9-8B16-4F93-A8D5-44B1084685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2043"/>
              <a:ext cx="38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9877" name="Group 7">
            <a:extLst>
              <a:ext uri="{FF2B5EF4-FFF2-40B4-BE49-F238E27FC236}">
                <a16:creationId xmlns:a16="http://schemas.microsoft.com/office/drawing/2014/main" id="{264CB72F-F839-4EC5-85A5-8B920F2132B6}"/>
              </a:ext>
            </a:extLst>
          </p:cNvPr>
          <p:cNvGrpSpPr>
            <a:grpSpLocks/>
          </p:cNvGrpSpPr>
          <p:nvPr/>
        </p:nvGrpSpPr>
        <p:grpSpPr bwMode="auto">
          <a:xfrm>
            <a:off x="304800" y="2927350"/>
            <a:ext cx="8572500" cy="1800225"/>
            <a:chOff x="192" y="2015"/>
            <a:chExt cx="5400" cy="1134"/>
          </a:xfrm>
        </p:grpSpPr>
        <p:sp>
          <p:nvSpPr>
            <p:cNvPr id="79878" name="Rectangle 8">
              <a:extLst>
                <a:ext uri="{FF2B5EF4-FFF2-40B4-BE49-F238E27FC236}">
                  <a16:creationId xmlns:a16="http://schemas.microsoft.com/office/drawing/2014/main" id="{06808435-7CCF-4D80-9D6F-44B3C8130F79}"/>
                </a:ext>
              </a:extLst>
            </p:cNvPr>
            <p:cNvSpPr>
              <a:spLocks noChangeArrowheads="1"/>
            </p:cNvSpPr>
            <p:nvPr/>
          </p:nvSpPr>
          <p:spPr bwMode="auto">
            <a:xfrm>
              <a:off x="672" y="2015"/>
              <a:ext cx="4920"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b="1"/>
                <a:t>Gamma rays are used in the medical field to kill cancer cells and make pictures of the brain, and in industrial situations as an inspection tool.</a:t>
              </a:r>
              <a:r>
                <a:rPr lang="en-US" altLang="en-US" sz="2800"/>
                <a:t> </a:t>
              </a:r>
            </a:p>
          </p:txBody>
        </p:sp>
        <p:pic>
          <p:nvPicPr>
            <p:cNvPr id="79879" name="Picture 9" descr="HSPS_KeyConcepts-Icon copy">
              <a:extLst>
                <a:ext uri="{FF2B5EF4-FFF2-40B4-BE49-F238E27FC236}">
                  <a16:creationId xmlns:a16="http://schemas.microsoft.com/office/drawing/2014/main" id="{94A147AA-57F2-43AB-8F0E-4A76D13DB9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2043"/>
              <a:ext cx="38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934D6D28-1A07-4B29-BC5F-68F0E60B1307}"/>
              </a:ext>
            </a:extLst>
          </p:cNvPr>
          <p:cNvSpPr>
            <a:spLocks noGrp="1" noChangeArrowheads="1"/>
          </p:cNvSpPr>
          <p:nvPr>
            <p:ph type="body" sz="half" idx="1"/>
          </p:nvPr>
        </p:nvSpPr>
        <p:spPr bwMode="auto">
          <a:xfrm>
            <a:off x="228600" y="1196975"/>
            <a:ext cx="7391400" cy="367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None/>
            </a:pPr>
            <a:r>
              <a:rPr lang="en-US" altLang="en-US" sz="2800">
                <a:solidFill>
                  <a:srgbClr val="000000"/>
                </a:solidFill>
                <a:ea typeface="Times New Roman" panose="02020603050405020304" pitchFamily="18" charset="0"/>
                <a:cs typeface="Minion-Regular" charset="0"/>
              </a:rPr>
              <a:t>Gamma rays have the shortest wavelengths in the electromagnetic spectrum, about 0.005 nm or less. </a:t>
            </a:r>
          </a:p>
          <a:p>
            <a:pPr marL="0" indent="0" eaLnBrk="1" hangingPunct="1">
              <a:buFontTx/>
              <a:buNone/>
            </a:pPr>
            <a:r>
              <a:rPr lang="en-US" altLang="en-US" sz="2800">
                <a:solidFill>
                  <a:srgbClr val="000000"/>
                </a:solidFill>
                <a:ea typeface="Times New Roman" panose="02020603050405020304" pitchFamily="18" charset="0"/>
                <a:cs typeface="Minion-Regular" charset="0"/>
              </a:rPr>
              <a:t>They have the highest frequencies, the most energy, and the greatest penetrating ability of all the electromagnetic waves. </a:t>
            </a:r>
          </a:p>
          <a:p>
            <a:pPr marL="0" indent="0" eaLnBrk="1" hangingPunct="1">
              <a:buFontTx/>
              <a:buNone/>
            </a:pPr>
            <a:r>
              <a:rPr lang="en-US" altLang="en-US" sz="2800">
                <a:solidFill>
                  <a:srgbClr val="000000"/>
                </a:solidFill>
                <a:ea typeface="Times New Roman" panose="02020603050405020304" pitchFamily="18" charset="0"/>
                <a:cs typeface="Minion-Regular" charset="0"/>
              </a:rPr>
              <a:t>Exposure to tiny amounts of gamma rays is tolerable, but overexposure can be deadly.</a:t>
            </a:r>
          </a:p>
        </p:txBody>
      </p:sp>
      <p:sp>
        <p:nvSpPr>
          <p:cNvPr id="81923" name="Rectangle 4">
            <a:extLst>
              <a:ext uri="{FF2B5EF4-FFF2-40B4-BE49-F238E27FC236}">
                <a16:creationId xmlns:a16="http://schemas.microsoft.com/office/drawing/2014/main" id="{7D07BA73-A209-4599-872B-AB3BEC4BACF7}"/>
              </a:ext>
            </a:extLst>
          </p:cNvPr>
          <p:cNvSpPr>
            <a:spLocks noChangeArrowheads="1"/>
          </p:cNvSpPr>
          <p:nvPr/>
        </p:nvSpPr>
        <p:spPr bwMode="auto">
          <a:xfrm>
            <a:off x="153988" y="623888"/>
            <a:ext cx="63230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Gamma Rays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83756C9-C61A-4C67-B99E-82092DC2BF7C}"/>
              </a:ext>
            </a:extLst>
          </p:cNvPr>
          <p:cNvSpPr>
            <a:spLocks noGrp="1" noChangeArrowheads="1"/>
          </p:cNvSpPr>
          <p:nvPr>
            <p:ph type="body" sz="half" idx="1"/>
          </p:nvPr>
        </p:nvSpPr>
        <p:spPr bwMode="auto">
          <a:xfrm>
            <a:off x="228600" y="1196975"/>
            <a:ext cx="7391400" cy="1373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None/>
            </a:pPr>
            <a:r>
              <a:rPr lang="en-US" altLang="en-US" sz="2800"/>
              <a:t>The electromagnetic spectrum consists of radio waves, infrared rays, visible light, ultraviolet rays, X-rays, and gamma rays. </a:t>
            </a:r>
          </a:p>
        </p:txBody>
      </p:sp>
      <p:sp>
        <p:nvSpPr>
          <p:cNvPr id="10243" name="Rectangle 3">
            <a:extLst>
              <a:ext uri="{FF2B5EF4-FFF2-40B4-BE49-F238E27FC236}">
                <a16:creationId xmlns:a16="http://schemas.microsoft.com/office/drawing/2014/main" id="{E4A713CC-0705-43D3-B336-2A7F559CFA31}"/>
              </a:ext>
            </a:extLst>
          </p:cNvPr>
          <p:cNvSpPr>
            <a:spLocks noChangeArrowheads="1"/>
          </p:cNvSpPr>
          <p:nvPr/>
        </p:nvSpPr>
        <p:spPr bwMode="auto">
          <a:xfrm>
            <a:off x="153988" y="623888"/>
            <a:ext cx="63230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The Waves of the Spectrum</a:t>
            </a:r>
          </a:p>
        </p:txBody>
      </p:sp>
      <p:pic>
        <p:nvPicPr>
          <p:cNvPr id="10244" name="Picture 4" descr="HSPS_Ch18s2-p540-Spectrum">
            <a:extLst>
              <a:ext uri="{FF2B5EF4-FFF2-40B4-BE49-F238E27FC236}">
                <a16:creationId xmlns:a16="http://schemas.microsoft.com/office/drawing/2014/main" id="{F2389FCD-2206-42F7-A592-36A06EF35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2667000"/>
            <a:ext cx="6142037" cy="345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CA90A30B-0AD7-4224-B16F-8F3D47454951}"/>
              </a:ext>
            </a:extLst>
          </p:cNvPr>
          <p:cNvSpPr>
            <a:spLocks noGrp="1" noChangeArrowheads="1"/>
          </p:cNvSpPr>
          <p:nvPr>
            <p:ph type="body" sz="half" idx="1"/>
          </p:nvPr>
        </p:nvSpPr>
        <p:spPr bwMode="auto">
          <a:xfrm>
            <a:off x="228600" y="1196975"/>
            <a:ext cx="7391400" cy="410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None/>
            </a:pPr>
            <a:r>
              <a:rPr lang="en-US" altLang="en-US" sz="2800">
                <a:solidFill>
                  <a:srgbClr val="000000"/>
                </a:solidFill>
                <a:ea typeface="Times New Roman" panose="02020603050405020304" pitchFamily="18" charset="0"/>
                <a:cs typeface="Minion-Regular" charset="0"/>
              </a:rPr>
              <a:t>Gamma rays are used in radiation therapy to kill cancer cells without harming nearby healthy cells. </a:t>
            </a:r>
          </a:p>
          <a:p>
            <a:pPr marL="0" indent="0" eaLnBrk="1" hangingPunct="1">
              <a:buFontTx/>
              <a:buNone/>
            </a:pPr>
            <a:r>
              <a:rPr lang="en-US" altLang="en-US" sz="2800">
                <a:solidFill>
                  <a:srgbClr val="000000"/>
                </a:solidFill>
                <a:ea typeface="Times New Roman" panose="02020603050405020304" pitchFamily="18" charset="0"/>
                <a:cs typeface="Minion-Regular" charset="0"/>
              </a:rPr>
              <a:t>Gamma rays are also used to make pictures of the human brain, with different levels of brain activity represented by different colors.</a:t>
            </a:r>
          </a:p>
          <a:p>
            <a:pPr marL="0" indent="0" eaLnBrk="1" hangingPunct="1">
              <a:buFontTx/>
              <a:buNone/>
            </a:pPr>
            <a:r>
              <a:rPr lang="en-US" altLang="en-US" sz="2800">
                <a:solidFill>
                  <a:srgbClr val="000000"/>
                </a:solidFill>
                <a:ea typeface="Times New Roman" panose="02020603050405020304" pitchFamily="18" charset="0"/>
                <a:cs typeface="Minion-Regular" charset="0"/>
              </a:rPr>
              <a:t>Pipelines are checked with machines that travel on the inside of a pipe, taking gamma ray pictures along the entire length. </a:t>
            </a:r>
          </a:p>
        </p:txBody>
      </p:sp>
      <p:sp>
        <p:nvSpPr>
          <p:cNvPr id="83971" name="Rectangle 3">
            <a:extLst>
              <a:ext uri="{FF2B5EF4-FFF2-40B4-BE49-F238E27FC236}">
                <a16:creationId xmlns:a16="http://schemas.microsoft.com/office/drawing/2014/main" id="{60D999E2-716F-43DF-8CDD-B46ABF09AFE4}"/>
              </a:ext>
            </a:extLst>
          </p:cNvPr>
          <p:cNvSpPr>
            <a:spLocks noChangeArrowheads="1"/>
          </p:cNvSpPr>
          <p:nvPr/>
        </p:nvSpPr>
        <p:spPr bwMode="auto">
          <a:xfrm>
            <a:off x="153988" y="623888"/>
            <a:ext cx="63230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Gamma Rays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1DC28C4F-BCBF-45BA-B7D9-FD9D70B3FB49}"/>
              </a:ext>
            </a:extLst>
          </p:cNvPr>
          <p:cNvSpPr>
            <a:spLocks noGrp="1" noChangeArrowheads="1"/>
          </p:cNvSpPr>
          <p:nvPr>
            <p:ph type="body" sz="half" idx="1"/>
          </p:nvPr>
        </p:nvSpPr>
        <p:spPr bwMode="auto">
          <a:xfrm>
            <a:off x="228600" y="1196975"/>
            <a:ext cx="3657600" cy="308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None/>
            </a:pPr>
            <a:r>
              <a:rPr lang="en-US" altLang="en-US" sz="2800"/>
              <a:t>Gamma rays emitted by radioactive tracers in the brain are used to produce color-coded images. Areas of high activity show up in red. </a:t>
            </a:r>
          </a:p>
        </p:txBody>
      </p:sp>
      <p:sp>
        <p:nvSpPr>
          <p:cNvPr id="86019" name="Rectangle 3">
            <a:extLst>
              <a:ext uri="{FF2B5EF4-FFF2-40B4-BE49-F238E27FC236}">
                <a16:creationId xmlns:a16="http://schemas.microsoft.com/office/drawing/2014/main" id="{8C21BA4C-4FFC-40EA-9ADD-FE1877AD4170}"/>
              </a:ext>
            </a:extLst>
          </p:cNvPr>
          <p:cNvSpPr>
            <a:spLocks noChangeArrowheads="1"/>
          </p:cNvSpPr>
          <p:nvPr/>
        </p:nvSpPr>
        <p:spPr bwMode="auto">
          <a:xfrm>
            <a:off x="153988" y="623888"/>
            <a:ext cx="63230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Gamma Rays</a:t>
            </a:r>
          </a:p>
        </p:txBody>
      </p:sp>
      <p:pic>
        <p:nvPicPr>
          <p:cNvPr id="86020" name="Picture 4" descr="HSPS_Ch18s2-p545-Brains">
            <a:extLst>
              <a:ext uri="{FF2B5EF4-FFF2-40B4-BE49-F238E27FC236}">
                <a16:creationId xmlns:a16="http://schemas.microsoft.com/office/drawing/2014/main" id="{DAF4E4C9-4994-4F84-9792-79697133C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838200"/>
            <a:ext cx="4935538"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0CC3A9C5-14CD-4465-9093-A743442CDDC9}"/>
              </a:ext>
            </a:extLst>
          </p:cNvPr>
          <p:cNvSpPr>
            <a:spLocks noChangeArrowheads="1"/>
          </p:cNvSpPr>
          <p:nvPr/>
        </p:nvSpPr>
        <p:spPr bwMode="auto">
          <a:xfrm>
            <a:off x="153988" y="912813"/>
            <a:ext cx="5562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ea typeface="Times New Roman" panose="02020603050405020304" pitchFamily="18" charset="0"/>
                <a:cs typeface="StoneSans-Bold" charset="0"/>
              </a:rPr>
              <a:t>Assessment Questions</a:t>
            </a:r>
          </a:p>
        </p:txBody>
      </p:sp>
      <p:sp>
        <p:nvSpPr>
          <p:cNvPr id="88067" name="Rectangle 3">
            <a:extLst>
              <a:ext uri="{FF2B5EF4-FFF2-40B4-BE49-F238E27FC236}">
                <a16:creationId xmlns:a16="http://schemas.microsoft.com/office/drawing/2014/main" id="{ABB7ECC7-20A0-4B49-9C0E-D1E1E38F8037}"/>
              </a:ext>
            </a:extLst>
          </p:cNvPr>
          <p:cNvSpPr>
            <a:spLocks noGrp="1" noChangeArrowheads="1"/>
          </p:cNvSpPr>
          <p:nvPr>
            <p:ph type="body" sz="half" idx="1"/>
          </p:nvPr>
        </p:nvSpPr>
        <p:spPr bwMode="auto">
          <a:xfrm>
            <a:off x="228600" y="1752600"/>
            <a:ext cx="8686800" cy="3001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533400" indent="-533400" eaLnBrk="1" hangingPunct="1">
              <a:buFontTx/>
              <a:buAutoNum type="arabicPeriod"/>
            </a:pPr>
            <a:r>
              <a:rPr lang="en-US" altLang="en-US" sz="2800"/>
              <a:t>Which waves have the longest wavelength? </a:t>
            </a:r>
          </a:p>
          <a:p>
            <a:pPr marL="914400" lvl="1" indent="-457200" eaLnBrk="1" hangingPunct="1">
              <a:buFontTx/>
              <a:buAutoNum type="alphaLcPeriod"/>
            </a:pPr>
            <a:r>
              <a:rPr lang="en-US" altLang="en-US" sz="2400"/>
              <a:t>radio waves</a:t>
            </a:r>
          </a:p>
          <a:p>
            <a:pPr marL="914400" lvl="1" indent="-457200" eaLnBrk="1" hangingPunct="1">
              <a:buFontTx/>
              <a:buAutoNum type="alphaLcPeriod"/>
            </a:pPr>
            <a:r>
              <a:rPr lang="en-US" altLang="en-US" sz="2400"/>
              <a:t>infrared rays</a:t>
            </a:r>
          </a:p>
          <a:p>
            <a:pPr marL="914400" lvl="1" indent="-457200" eaLnBrk="1" hangingPunct="1">
              <a:buFontTx/>
              <a:buAutoNum type="alphaLcPeriod"/>
            </a:pPr>
            <a:r>
              <a:rPr lang="en-US" altLang="en-US" sz="2400"/>
              <a:t>visible light</a:t>
            </a:r>
          </a:p>
          <a:p>
            <a:pPr marL="914400" lvl="1" indent="-457200" eaLnBrk="1" hangingPunct="1">
              <a:buFontTx/>
              <a:buAutoNum type="alphaLcPeriod"/>
            </a:pPr>
            <a:r>
              <a:rPr lang="en-US" altLang="en-US" sz="2400"/>
              <a:t>ultraviolet rays</a:t>
            </a:r>
            <a:br>
              <a:rPr lang="en-US" altLang="en-US" sz="2400"/>
            </a:br>
            <a:br>
              <a:rPr lang="en-US" altLang="en-US" sz="2400"/>
            </a:br>
            <a:endParaRPr lang="en-US" altLang="en-US" sz="24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5706A74C-3F68-4DF7-8BC6-E76D726B9501}"/>
              </a:ext>
            </a:extLst>
          </p:cNvPr>
          <p:cNvSpPr>
            <a:spLocks noChangeArrowheads="1"/>
          </p:cNvSpPr>
          <p:nvPr/>
        </p:nvSpPr>
        <p:spPr bwMode="auto">
          <a:xfrm>
            <a:off x="153988" y="912813"/>
            <a:ext cx="5562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ea typeface="Times New Roman" panose="02020603050405020304" pitchFamily="18" charset="0"/>
                <a:cs typeface="StoneSans-Bold" charset="0"/>
              </a:rPr>
              <a:t>Assessment Questions</a:t>
            </a:r>
          </a:p>
        </p:txBody>
      </p:sp>
      <p:sp>
        <p:nvSpPr>
          <p:cNvPr id="90115" name="Rectangle 3">
            <a:extLst>
              <a:ext uri="{FF2B5EF4-FFF2-40B4-BE49-F238E27FC236}">
                <a16:creationId xmlns:a16="http://schemas.microsoft.com/office/drawing/2014/main" id="{D5B312D1-9C55-4DEB-8D52-B9A6D8CA444C}"/>
              </a:ext>
            </a:extLst>
          </p:cNvPr>
          <p:cNvSpPr>
            <a:spLocks noGrp="1" noChangeArrowheads="1"/>
          </p:cNvSpPr>
          <p:nvPr>
            <p:ph type="body" sz="half" idx="1"/>
          </p:nvPr>
        </p:nvSpPr>
        <p:spPr bwMode="auto">
          <a:xfrm>
            <a:off x="228600" y="1752600"/>
            <a:ext cx="8686800" cy="3001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533400" indent="-533400" eaLnBrk="1" hangingPunct="1">
              <a:buFontTx/>
              <a:buAutoNum type="arabicPeriod"/>
            </a:pPr>
            <a:r>
              <a:rPr lang="en-US" altLang="en-US" sz="2800"/>
              <a:t>Which waves have the longest wavelength? </a:t>
            </a:r>
          </a:p>
          <a:p>
            <a:pPr marL="914400" lvl="1" indent="-457200" eaLnBrk="1" hangingPunct="1">
              <a:buFontTx/>
              <a:buAutoNum type="alphaLcPeriod"/>
            </a:pPr>
            <a:r>
              <a:rPr lang="en-US" altLang="en-US" sz="2400"/>
              <a:t>radio waves</a:t>
            </a:r>
          </a:p>
          <a:p>
            <a:pPr marL="914400" lvl="1" indent="-457200" eaLnBrk="1" hangingPunct="1">
              <a:buFontTx/>
              <a:buAutoNum type="alphaLcPeriod"/>
            </a:pPr>
            <a:r>
              <a:rPr lang="en-US" altLang="en-US" sz="2400"/>
              <a:t>infrared rays</a:t>
            </a:r>
          </a:p>
          <a:p>
            <a:pPr marL="914400" lvl="1" indent="-457200" eaLnBrk="1" hangingPunct="1">
              <a:buFontTx/>
              <a:buAutoNum type="alphaLcPeriod"/>
            </a:pPr>
            <a:r>
              <a:rPr lang="en-US" altLang="en-US" sz="2400"/>
              <a:t>visible light</a:t>
            </a:r>
          </a:p>
          <a:p>
            <a:pPr marL="914400" lvl="1" indent="-457200" eaLnBrk="1" hangingPunct="1">
              <a:buFontTx/>
              <a:buAutoNum type="alphaLcPeriod"/>
            </a:pPr>
            <a:r>
              <a:rPr lang="en-US" altLang="en-US" sz="2400"/>
              <a:t>ultraviolet rays</a:t>
            </a:r>
            <a:br>
              <a:rPr lang="en-US" altLang="en-US" sz="2400"/>
            </a:br>
            <a:br>
              <a:rPr lang="en-US" altLang="en-US" sz="2400"/>
            </a:br>
            <a:r>
              <a:rPr lang="en-US" altLang="en-US" sz="2400"/>
              <a:t>ANS:	A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B36667A8-BAA5-430C-99D3-88EF2FA69763}"/>
              </a:ext>
            </a:extLst>
          </p:cNvPr>
          <p:cNvSpPr>
            <a:spLocks noChangeArrowheads="1"/>
          </p:cNvSpPr>
          <p:nvPr/>
        </p:nvSpPr>
        <p:spPr bwMode="auto">
          <a:xfrm>
            <a:off x="153988" y="912813"/>
            <a:ext cx="5562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ea typeface="Times New Roman" panose="02020603050405020304" pitchFamily="18" charset="0"/>
                <a:cs typeface="StoneSans-Bold" charset="0"/>
              </a:rPr>
              <a:t>Assessment Questions</a:t>
            </a:r>
          </a:p>
        </p:txBody>
      </p:sp>
      <p:sp>
        <p:nvSpPr>
          <p:cNvPr id="92163" name="Rectangle 3">
            <a:extLst>
              <a:ext uri="{FF2B5EF4-FFF2-40B4-BE49-F238E27FC236}">
                <a16:creationId xmlns:a16="http://schemas.microsoft.com/office/drawing/2014/main" id="{15CD3CAC-500C-41DD-8BAA-648A7BE739DF}"/>
              </a:ext>
            </a:extLst>
          </p:cNvPr>
          <p:cNvSpPr>
            <a:spLocks noGrp="1" noChangeArrowheads="1"/>
          </p:cNvSpPr>
          <p:nvPr>
            <p:ph type="body" sz="half" idx="1"/>
          </p:nvPr>
        </p:nvSpPr>
        <p:spPr bwMode="auto">
          <a:xfrm>
            <a:off x="228600" y="1752600"/>
            <a:ext cx="8686800" cy="301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533400" indent="-533400" eaLnBrk="1" hangingPunct="1">
              <a:lnSpc>
                <a:spcPct val="90000"/>
              </a:lnSpc>
              <a:buFontTx/>
              <a:buAutoNum type="arabicPeriod" startAt="2"/>
            </a:pPr>
            <a:r>
              <a:rPr lang="en-US" altLang="en-US" sz="2800"/>
              <a:t>What type of electromagnetic radiation is used to keep prepared foods warm in a serving area?</a:t>
            </a:r>
            <a:endParaRPr lang="en-US" altLang="en-US" sz="2400"/>
          </a:p>
          <a:p>
            <a:pPr marL="914400" lvl="1" indent="-457200" eaLnBrk="1" hangingPunct="1">
              <a:lnSpc>
                <a:spcPct val="90000"/>
              </a:lnSpc>
              <a:buFontTx/>
              <a:buAutoNum type="alphaLcPeriod"/>
            </a:pPr>
            <a:r>
              <a:rPr lang="en-US" altLang="en-US" sz="2400"/>
              <a:t>ultraviolet rays</a:t>
            </a:r>
          </a:p>
          <a:p>
            <a:pPr marL="914400" lvl="1" indent="-457200" eaLnBrk="1" hangingPunct="1">
              <a:lnSpc>
                <a:spcPct val="90000"/>
              </a:lnSpc>
              <a:buFontTx/>
              <a:buAutoNum type="alphaLcPeriod"/>
            </a:pPr>
            <a:r>
              <a:rPr lang="en-US" altLang="en-US" sz="2400"/>
              <a:t>infrared rays</a:t>
            </a:r>
          </a:p>
          <a:p>
            <a:pPr marL="914400" lvl="1" indent="-457200" eaLnBrk="1" hangingPunct="1">
              <a:lnSpc>
                <a:spcPct val="90000"/>
              </a:lnSpc>
              <a:buFontTx/>
              <a:buAutoNum type="alphaLcPeriod"/>
            </a:pPr>
            <a:r>
              <a:rPr lang="en-US" altLang="en-US" sz="2400"/>
              <a:t>X-rays</a:t>
            </a:r>
          </a:p>
          <a:p>
            <a:pPr marL="914400" lvl="1" indent="-457200" eaLnBrk="1" hangingPunct="1">
              <a:lnSpc>
                <a:spcPct val="90000"/>
              </a:lnSpc>
              <a:buFontTx/>
              <a:buAutoNum type="alphaLcPeriod"/>
            </a:pPr>
            <a:r>
              <a:rPr lang="en-US" altLang="en-US" sz="2400"/>
              <a:t>gamma rays</a:t>
            </a:r>
            <a:br>
              <a:rPr lang="en-US" altLang="en-US" sz="2000"/>
            </a:br>
            <a:br>
              <a:rPr lang="en-US" altLang="en-US" sz="2000"/>
            </a:br>
            <a:endParaRPr lang="en-US" altLang="en-US" sz="20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B1E96EB3-DDF6-4EB7-A824-DF87138E85BA}"/>
              </a:ext>
            </a:extLst>
          </p:cNvPr>
          <p:cNvSpPr>
            <a:spLocks noChangeArrowheads="1"/>
          </p:cNvSpPr>
          <p:nvPr/>
        </p:nvSpPr>
        <p:spPr bwMode="auto">
          <a:xfrm>
            <a:off x="153988" y="912813"/>
            <a:ext cx="5562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ea typeface="Times New Roman" panose="02020603050405020304" pitchFamily="18" charset="0"/>
                <a:cs typeface="StoneSans-Bold" charset="0"/>
              </a:rPr>
              <a:t>Assessment Questions</a:t>
            </a:r>
          </a:p>
        </p:txBody>
      </p:sp>
      <p:sp>
        <p:nvSpPr>
          <p:cNvPr id="94211" name="Rectangle 3">
            <a:extLst>
              <a:ext uri="{FF2B5EF4-FFF2-40B4-BE49-F238E27FC236}">
                <a16:creationId xmlns:a16="http://schemas.microsoft.com/office/drawing/2014/main" id="{F248CC37-7F2A-452D-9899-09A9B33613C6}"/>
              </a:ext>
            </a:extLst>
          </p:cNvPr>
          <p:cNvSpPr>
            <a:spLocks noGrp="1" noChangeArrowheads="1"/>
          </p:cNvSpPr>
          <p:nvPr>
            <p:ph type="body" sz="half" idx="1"/>
          </p:nvPr>
        </p:nvSpPr>
        <p:spPr bwMode="auto">
          <a:xfrm>
            <a:off x="228600" y="1752600"/>
            <a:ext cx="8686800" cy="3070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533400" indent="-533400" eaLnBrk="1" hangingPunct="1">
              <a:lnSpc>
                <a:spcPct val="90000"/>
              </a:lnSpc>
              <a:buFontTx/>
              <a:buAutoNum type="arabicPeriod" startAt="2"/>
            </a:pPr>
            <a:r>
              <a:rPr lang="en-US" altLang="en-US" sz="2800"/>
              <a:t>What type of electromagnetic radiation is used to keep prepared foods warm in a serving area?</a:t>
            </a:r>
            <a:endParaRPr lang="en-US" altLang="en-US" sz="2400"/>
          </a:p>
          <a:p>
            <a:pPr marL="914400" lvl="1" indent="-457200" eaLnBrk="1" hangingPunct="1">
              <a:lnSpc>
                <a:spcPct val="90000"/>
              </a:lnSpc>
              <a:buFontTx/>
              <a:buAutoNum type="alphaLcPeriod"/>
            </a:pPr>
            <a:r>
              <a:rPr lang="en-US" altLang="en-US" sz="2400"/>
              <a:t>ultraviolet rays</a:t>
            </a:r>
          </a:p>
          <a:p>
            <a:pPr marL="914400" lvl="1" indent="-457200" eaLnBrk="1" hangingPunct="1">
              <a:lnSpc>
                <a:spcPct val="90000"/>
              </a:lnSpc>
              <a:buFontTx/>
              <a:buAutoNum type="alphaLcPeriod"/>
            </a:pPr>
            <a:r>
              <a:rPr lang="en-US" altLang="en-US" sz="2400"/>
              <a:t>infrared rays</a:t>
            </a:r>
          </a:p>
          <a:p>
            <a:pPr marL="914400" lvl="1" indent="-457200" eaLnBrk="1" hangingPunct="1">
              <a:lnSpc>
                <a:spcPct val="90000"/>
              </a:lnSpc>
              <a:buFontTx/>
              <a:buAutoNum type="alphaLcPeriod"/>
            </a:pPr>
            <a:r>
              <a:rPr lang="en-US" altLang="en-US" sz="2400"/>
              <a:t>X-rays</a:t>
            </a:r>
          </a:p>
          <a:p>
            <a:pPr marL="914400" lvl="1" indent="-457200" eaLnBrk="1" hangingPunct="1">
              <a:lnSpc>
                <a:spcPct val="90000"/>
              </a:lnSpc>
              <a:buFontTx/>
              <a:buAutoNum type="alphaLcPeriod"/>
            </a:pPr>
            <a:r>
              <a:rPr lang="en-US" altLang="en-US" sz="2400"/>
              <a:t>gamma rays</a:t>
            </a:r>
            <a:br>
              <a:rPr lang="en-US" altLang="en-US" sz="2000"/>
            </a:br>
            <a:br>
              <a:rPr lang="en-US" altLang="en-US" sz="2000"/>
            </a:br>
            <a:r>
              <a:rPr lang="en-US" altLang="en-US" sz="2400"/>
              <a:t>ANS:	B</a:t>
            </a:r>
            <a:r>
              <a:rPr lang="en-US" altLang="en-US" sz="200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bg with key ghost">
            <a:extLst>
              <a:ext uri="{FF2B5EF4-FFF2-40B4-BE49-F238E27FC236}">
                <a16:creationId xmlns:a16="http://schemas.microsoft.com/office/drawing/2014/main" id="{38FFFA32-D667-44AB-89A2-C9A57BAD303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19063" y="587375"/>
            <a:ext cx="8905875" cy="5584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a:extLst>
              <a:ext uri="{FF2B5EF4-FFF2-40B4-BE49-F238E27FC236}">
                <a16:creationId xmlns:a16="http://schemas.microsoft.com/office/drawing/2014/main" id="{E0E90BA7-DF2C-463B-B5FD-6E82EED2DFF9}"/>
              </a:ext>
            </a:extLst>
          </p:cNvPr>
          <p:cNvSpPr>
            <a:spLocks noChangeArrowheads="1"/>
          </p:cNvSpPr>
          <p:nvPr/>
        </p:nvSpPr>
        <p:spPr bwMode="auto">
          <a:xfrm>
            <a:off x="153988" y="623888"/>
            <a:ext cx="63230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Radio Waves</a:t>
            </a:r>
          </a:p>
        </p:txBody>
      </p:sp>
      <p:grpSp>
        <p:nvGrpSpPr>
          <p:cNvPr id="12292" name="Group 4">
            <a:extLst>
              <a:ext uri="{FF2B5EF4-FFF2-40B4-BE49-F238E27FC236}">
                <a16:creationId xmlns:a16="http://schemas.microsoft.com/office/drawing/2014/main" id="{C5590DB4-190D-4334-BBE8-6349A29F4126}"/>
              </a:ext>
            </a:extLst>
          </p:cNvPr>
          <p:cNvGrpSpPr>
            <a:grpSpLocks/>
          </p:cNvGrpSpPr>
          <p:nvPr/>
        </p:nvGrpSpPr>
        <p:grpSpPr bwMode="auto">
          <a:xfrm>
            <a:off x="304800" y="2405063"/>
            <a:ext cx="8572500" cy="519112"/>
            <a:chOff x="192" y="2015"/>
            <a:chExt cx="5400" cy="327"/>
          </a:xfrm>
        </p:grpSpPr>
        <p:sp>
          <p:nvSpPr>
            <p:cNvPr id="12296" name="Rectangle 5">
              <a:extLst>
                <a:ext uri="{FF2B5EF4-FFF2-40B4-BE49-F238E27FC236}">
                  <a16:creationId xmlns:a16="http://schemas.microsoft.com/office/drawing/2014/main" id="{D6C56BDA-203E-4125-84D5-CE0152C148A0}"/>
                </a:ext>
              </a:extLst>
            </p:cNvPr>
            <p:cNvSpPr>
              <a:spLocks noChangeArrowheads="1"/>
            </p:cNvSpPr>
            <p:nvPr/>
          </p:nvSpPr>
          <p:spPr bwMode="auto">
            <a:xfrm>
              <a:off x="672" y="2015"/>
              <a:ext cx="492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b="1"/>
                <a:t>How are radio waves used?</a:t>
              </a:r>
            </a:p>
          </p:txBody>
        </p:sp>
        <p:pic>
          <p:nvPicPr>
            <p:cNvPr id="12297" name="Picture 6" descr="HSPS_KeyConcepts-Icon copy">
              <a:extLst>
                <a:ext uri="{FF2B5EF4-FFF2-40B4-BE49-F238E27FC236}">
                  <a16:creationId xmlns:a16="http://schemas.microsoft.com/office/drawing/2014/main" id="{FE11331F-0064-49CF-9E07-56859C7A84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2043"/>
              <a:ext cx="38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293" name="Group 7">
            <a:extLst>
              <a:ext uri="{FF2B5EF4-FFF2-40B4-BE49-F238E27FC236}">
                <a16:creationId xmlns:a16="http://schemas.microsoft.com/office/drawing/2014/main" id="{D7E8A778-808C-471F-9825-D15EAABD2970}"/>
              </a:ext>
            </a:extLst>
          </p:cNvPr>
          <p:cNvGrpSpPr>
            <a:grpSpLocks/>
          </p:cNvGrpSpPr>
          <p:nvPr/>
        </p:nvGrpSpPr>
        <p:grpSpPr bwMode="auto">
          <a:xfrm>
            <a:off x="304800" y="3198813"/>
            <a:ext cx="8572500" cy="1373187"/>
            <a:chOff x="192" y="2015"/>
            <a:chExt cx="5400" cy="865"/>
          </a:xfrm>
        </p:grpSpPr>
        <p:sp>
          <p:nvSpPr>
            <p:cNvPr id="12294" name="Rectangle 8">
              <a:extLst>
                <a:ext uri="{FF2B5EF4-FFF2-40B4-BE49-F238E27FC236}">
                  <a16:creationId xmlns:a16="http://schemas.microsoft.com/office/drawing/2014/main" id="{1400F773-9687-4103-990C-137B0A482BF8}"/>
                </a:ext>
              </a:extLst>
            </p:cNvPr>
            <p:cNvSpPr>
              <a:spLocks noChangeArrowheads="1"/>
            </p:cNvSpPr>
            <p:nvPr/>
          </p:nvSpPr>
          <p:spPr bwMode="auto">
            <a:xfrm>
              <a:off x="672" y="2015"/>
              <a:ext cx="4920"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b="1"/>
                <a:t>Radio waves are used in radio and television technologies, as well as in microwave ovens and radar.</a:t>
              </a:r>
              <a:r>
                <a:rPr lang="en-US" altLang="en-US" sz="2800"/>
                <a:t> </a:t>
              </a:r>
            </a:p>
          </p:txBody>
        </p:sp>
        <p:pic>
          <p:nvPicPr>
            <p:cNvPr id="12295" name="Picture 9" descr="HSPS_KeyConcepts-Icon copy">
              <a:extLst>
                <a:ext uri="{FF2B5EF4-FFF2-40B4-BE49-F238E27FC236}">
                  <a16:creationId xmlns:a16="http://schemas.microsoft.com/office/drawing/2014/main" id="{0300C0DD-E98C-4B72-935D-08C1DC150D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2043"/>
              <a:ext cx="38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B70159B-8DF0-44B1-AA46-578B0C53FF82}"/>
              </a:ext>
            </a:extLst>
          </p:cNvPr>
          <p:cNvSpPr>
            <a:spLocks noGrp="1" noChangeArrowheads="1"/>
          </p:cNvSpPr>
          <p:nvPr>
            <p:ph type="body" sz="half" idx="1"/>
          </p:nvPr>
        </p:nvSpPr>
        <p:spPr bwMode="auto">
          <a:xfrm>
            <a:off x="228600" y="1196975"/>
            <a:ext cx="7391400" cy="3167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None/>
            </a:pPr>
            <a:r>
              <a:rPr lang="en-US" altLang="en-US" sz="2800">
                <a:solidFill>
                  <a:srgbClr val="000000"/>
                </a:solidFill>
                <a:ea typeface="Times New Roman" panose="02020603050405020304" pitchFamily="18" charset="0"/>
                <a:cs typeface="Minion-Regular" charset="0"/>
              </a:rPr>
              <a:t>Radio waves have the longest wavelengths in the electromagnetic spectrum. Wavelengths range from 1 millimeter to as much as thousands of kilometers or longer. </a:t>
            </a:r>
          </a:p>
          <a:p>
            <a:pPr marL="0" indent="0" eaLnBrk="1" hangingPunct="1">
              <a:buFontTx/>
              <a:buNone/>
            </a:pPr>
            <a:r>
              <a:rPr lang="en-US" altLang="en-US" sz="2800">
                <a:solidFill>
                  <a:srgbClr val="000000"/>
                </a:solidFill>
                <a:ea typeface="Times New Roman" panose="02020603050405020304" pitchFamily="18" charset="0"/>
                <a:cs typeface="Minion-Regular" charset="0"/>
              </a:rPr>
              <a:t>Radio waves also have the lowest frequencies in the spectrum—300,000 megahertz (MHz) or less.</a:t>
            </a:r>
          </a:p>
        </p:txBody>
      </p:sp>
      <p:sp>
        <p:nvSpPr>
          <p:cNvPr id="14339" name="Rectangle 4">
            <a:extLst>
              <a:ext uri="{FF2B5EF4-FFF2-40B4-BE49-F238E27FC236}">
                <a16:creationId xmlns:a16="http://schemas.microsoft.com/office/drawing/2014/main" id="{391935DE-02BC-46D8-A7F5-6E80561A05D6}"/>
              </a:ext>
            </a:extLst>
          </p:cNvPr>
          <p:cNvSpPr>
            <a:spLocks noChangeArrowheads="1"/>
          </p:cNvSpPr>
          <p:nvPr/>
        </p:nvSpPr>
        <p:spPr bwMode="auto">
          <a:xfrm>
            <a:off x="153988" y="623888"/>
            <a:ext cx="63230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Radio Waves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CB009B4-E50D-4B41-8AA7-8DFD43626D0D}"/>
              </a:ext>
            </a:extLst>
          </p:cNvPr>
          <p:cNvSpPr>
            <a:spLocks noGrp="1" noChangeArrowheads="1"/>
          </p:cNvSpPr>
          <p:nvPr>
            <p:ph type="body" sz="half" idx="1"/>
          </p:nvPr>
        </p:nvSpPr>
        <p:spPr bwMode="auto">
          <a:xfrm>
            <a:off x="228600" y="1196975"/>
            <a:ext cx="8153400" cy="3252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None/>
            </a:pPr>
            <a:r>
              <a:rPr lang="en-US" altLang="en-US" sz="2800" b="1">
                <a:solidFill>
                  <a:srgbClr val="0B4394"/>
                </a:solidFill>
                <a:ea typeface="Times New Roman" panose="02020603050405020304" pitchFamily="18" charset="0"/>
                <a:cs typeface="StoneSans-Bold" charset="0"/>
              </a:rPr>
              <a:t>Radio</a:t>
            </a:r>
            <a:endParaRPr lang="en-US" altLang="en-US" sz="2800">
              <a:solidFill>
                <a:srgbClr val="000000"/>
              </a:solidFill>
              <a:ea typeface="Times New Roman" panose="02020603050405020304" pitchFamily="18" charset="0"/>
              <a:cs typeface="Minion-Regular" charset="0"/>
            </a:endParaRPr>
          </a:p>
          <a:p>
            <a:pPr marL="0" indent="0" eaLnBrk="1" hangingPunct="1">
              <a:buFontTx/>
              <a:buNone/>
            </a:pPr>
            <a:r>
              <a:rPr lang="en-US" altLang="en-US" sz="2800">
                <a:solidFill>
                  <a:srgbClr val="000000"/>
                </a:solidFill>
                <a:ea typeface="Times New Roman" panose="02020603050405020304" pitchFamily="18" charset="0"/>
                <a:cs typeface="Minion-Regular" charset="0"/>
              </a:rPr>
              <a:t>In a radio studio, sound is changed into electronic signals that are coded onto radio waves and then broadcast. </a:t>
            </a:r>
          </a:p>
          <a:p>
            <a:pPr marL="0" indent="0" eaLnBrk="1" hangingPunct="1">
              <a:buFontTx/>
              <a:buNone/>
            </a:pPr>
            <a:r>
              <a:rPr lang="en-US" altLang="en-US" sz="2800">
                <a:solidFill>
                  <a:srgbClr val="000000"/>
                </a:solidFill>
                <a:ea typeface="Times New Roman" panose="02020603050405020304" pitchFamily="18" charset="0"/>
                <a:cs typeface="Minion-Regular" charset="0"/>
              </a:rPr>
              <a:t>Your radio receives the radio signal, decodes it, and changes it back into sound waves you can hear.</a:t>
            </a:r>
          </a:p>
        </p:txBody>
      </p:sp>
      <p:sp>
        <p:nvSpPr>
          <p:cNvPr id="16387" name="Rectangle 4">
            <a:extLst>
              <a:ext uri="{FF2B5EF4-FFF2-40B4-BE49-F238E27FC236}">
                <a16:creationId xmlns:a16="http://schemas.microsoft.com/office/drawing/2014/main" id="{92D0B54A-2742-45DC-837C-B9BCF759CE1B}"/>
              </a:ext>
            </a:extLst>
          </p:cNvPr>
          <p:cNvSpPr>
            <a:spLocks noChangeArrowheads="1"/>
          </p:cNvSpPr>
          <p:nvPr/>
        </p:nvSpPr>
        <p:spPr bwMode="auto">
          <a:xfrm>
            <a:off x="153988" y="623888"/>
            <a:ext cx="63230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Radio Waves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8DE7D9E-B248-46CC-862A-AEB95C071EE1}"/>
              </a:ext>
            </a:extLst>
          </p:cNvPr>
          <p:cNvSpPr>
            <a:spLocks noGrp="1" noChangeArrowheads="1"/>
          </p:cNvSpPr>
          <p:nvPr>
            <p:ph type="body" sz="half" idx="1"/>
          </p:nvPr>
        </p:nvSpPr>
        <p:spPr bwMode="auto">
          <a:xfrm>
            <a:off x="228600" y="1196975"/>
            <a:ext cx="7391400" cy="401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None/>
            </a:pPr>
            <a:r>
              <a:rPr lang="en-US" altLang="en-US" sz="2800">
                <a:solidFill>
                  <a:srgbClr val="000000"/>
                </a:solidFill>
                <a:ea typeface="Times New Roman" panose="02020603050405020304" pitchFamily="18" charset="0"/>
                <a:cs typeface="Minion-Regular" charset="0"/>
              </a:rPr>
              <a:t>There are two ways that signals are encoded for radio.</a:t>
            </a:r>
          </a:p>
          <a:p>
            <a:pPr lvl="1" eaLnBrk="1" hangingPunct="1">
              <a:buFontTx/>
              <a:buChar char="•"/>
            </a:pPr>
            <a:r>
              <a:rPr lang="en-US" altLang="en-US" sz="2400">
                <a:solidFill>
                  <a:srgbClr val="000000"/>
                </a:solidFill>
                <a:ea typeface="Times New Roman" panose="02020603050405020304" pitchFamily="18" charset="0"/>
                <a:cs typeface="Minion-Regular" charset="0"/>
              </a:rPr>
              <a:t>In </a:t>
            </a:r>
            <a:r>
              <a:rPr lang="en-US" altLang="en-US" sz="2400" b="1">
                <a:solidFill>
                  <a:srgbClr val="000000"/>
                </a:solidFill>
                <a:ea typeface="Times New Roman" panose="02020603050405020304" pitchFamily="18" charset="0"/>
                <a:cs typeface="Minion-Bold" charset="0"/>
              </a:rPr>
              <a:t>amplitude modulation, </a:t>
            </a:r>
            <a:r>
              <a:rPr lang="en-US" altLang="en-US" sz="2400">
                <a:solidFill>
                  <a:srgbClr val="000000"/>
                </a:solidFill>
                <a:ea typeface="Times New Roman" panose="02020603050405020304" pitchFamily="18" charset="0"/>
                <a:cs typeface="Minion-Regular" charset="0"/>
              </a:rPr>
              <a:t>the amplitude of the wave is varied. The frequency remains the same. AM radio stations broadcast by amplitude modulation.</a:t>
            </a:r>
          </a:p>
          <a:p>
            <a:pPr lvl="1" eaLnBrk="1" hangingPunct="1">
              <a:buFontTx/>
              <a:buChar char="•"/>
            </a:pPr>
            <a:r>
              <a:rPr lang="en-US" altLang="en-US" sz="2400">
                <a:solidFill>
                  <a:srgbClr val="000000"/>
                </a:solidFill>
                <a:ea typeface="Times New Roman" panose="02020603050405020304" pitchFamily="18" charset="0"/>
                <a:cs typeface="Minion-Regular" charset="0"/>
              </a:rPr>
              <a:t>In </a:t>
            </a:r>
            <a:r>
              <a:rPr lang="en-US" altLang="en-US" sz="2400" b="1">
                <a:solidFill>
                  <a:srgbClr val="000000"/>
                </a:solidFill>
                <a:ea typeface="Times New Roman" panose="02020603050405020304" pitchFamily="18" charset="0"/>
                <a:cs typeface="Minion-Bold" charset="0"/>
              </a:rPr>
              <a:t>frequency modulation, </a:t>
            </a:r>
            <a:r>
              <a:rPr lang="en-US" altLang="en-US" sz="2400">
                <a:solidFill>
                  <a:srgbClr val="000000"/>
                </a:solidFill>
                <a:ea typeface="Times New Roman" panose="02020603050405020304" pitchFamily="18" charset="0"/>
                <a:cs typeface="Minion-Regular" charset="0"/>
              </a:rPr>
              <a:t>the frequency of the wave is varied. The amplitude remains the same. FM stations broadcast by frequency modulation. </a:t>
            </a:r>
          </a:p>
        </p:txBody>
      </p:sp>
      <p:sp>
        <p:nvSpPr>
          <p:cNvPr id="18435" name="Rectangle 3">
            <a:extLst>
              <a:ext uri="{FF2B5EF4-FFF2-40B4-BE49-F238E27FC236}">
                <a16:creationId xmlns:a16="http://schemas.microsoft.com/office/drawing/2014/main" id="{4D138F52-7F73-4E42-B94E-3652A942B035}"/>
              </a:ext>
            </a:extLst>
          </p:cNvPr>
          <p:cNvSpPr>
            <a:spLocks noChangeArrowheads="1"/>
          </p:cNvSpPr>
          <p:nvPr/>
        </p:nvSpPr>
        <p:spPr bwMode="auto">
          <a:xfrm>
            <a:off x="153988" y="623888"/>
            <a:ext cx="63230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Radio Waves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ECE800F-E537-423A-A638-2F88594F6742}"/>
              </a:ext>
            </a:extLst>
          </p:cNvPr>
          <p:cNvSpPr>
            <a:spLocks noGrp="1" noChangeArrowheads="1"/>
          </p:cNvSpPr>
          <p:nvPr>
            <p:ph type="body" sz="half" idx="1"/>
          </p:nvPr>
        </p:nvSpPr>
        <p:spPr bwMode="auto">
          <a:xfrm>
            <a:off x="228600" y="1196975"/>
            <a:ext cx="5943600" cy="2570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None/>
            </a:pPr>
            <a:r>
              <a:rPr lang="en-US" altLang="en-US" sz="2200">
                <a:solidFill>
                  <a:srgbClr val="000000"/>
                </a:solidFill>
                <a:ea typeface="Times New Roman" panose="02020603050405020304" pitchFamily="18" charset="0"/>
                <a:cs typeface="Frutiger-Roman" charset="0"/>
              </a:rPr>
              <a:t>The announcer’s voice and the music on CD leave the radio studio as electronic signals. Those signals are used to produce a wave with either a varying amplitude or a varying frequency.</a:t>
            </a:r>
            <a:endParaRPr lang="en-US" altLang="en-US" sz="2200" b="1">
              <a:solidFill>
                <a:srgbClr val="000000"/>
              </a:solidFill>
              <a:ea typeface="Times New Roman" panose="02020603050405020304" pitchFamily="18" charset="0"/>
              <a:cs typeface="Frutiger-Black" charset="0"/>
            </a:endParaRPr>
          </a:p>
          <a:p>
            <a:pPr marL="800100" lvl="1" indent="-342900" eaLnBrk="1" hangingPunct="1">
              <a:buFontTx/>
              <a:buAutoNum type="alphaUcPeriod"/>
            </a:pPr>
            <a:r>
              <a:rPr lang="en-US" altLang="en-US" sz="2200">
                <a:solidFill>
                  <a:srgbClr val="000000"/>
                </a:solidFill>
                <a:ea typeface="Times New Roman" panose="02020603050405020304" pitchFamily="18" charset="0"/>
                <a:cs typeface="Frutiger-Roman" charset="0"/>
              </a:rPr>
              <a:t>AM waves have a varying amplitude. </a:t>
            </a:r>
            <a:endParaRPr lang="en-US" altLang="en-US" sz="2200" b="1">
              <a:solidFill>
                <a:srgbClr val="000000"/>
              </a:solidFill>
              <a:ea typeface="Times New Roman" panose="02020603050405020304" pitchFamily="18" charset="0"/>
              <a:cs typeface="Frutiger-Black" charset="0"/>
            </a:endParaRPr>
          </a:p>
          <a:p>
            <a:pPr marL="800100" lvl="1" indent="-342900" eaLnBrk="1" hangingPunct="1">
              <a:buFontTx/>
              <a:buAutoNum type="alphaUcPeriod"/>
            </a:pPr>
            <a:r>
              <a:rPr lang="en-US" altLang="en-US" sz="2200">
                <a:solidFill>
                  <a:srgbClr val="000000"/>
                </a:solidFill>
                <a:ea typeface="Times New Roman" panose="02020603050405020304" pitchFamily="18" charset="0"/>
                <a:cs typeface="Frutiger-Roman" charset="0"/>
              </a:rPr>
              <a:t>FM waves have a varying frequency.</a:t>
            </a:r>
          </a:p>
        </p:txBody>
      </p:sp>
      <p:sp>
        <p:nvSpPr>
          <p:cNvPr id="20483" name="Rectangle 3">
            <a:extLst>
              <a:ext uri="{FF2B5EF4-FFF2-40B4-BE49-F238E27FC236}">
                <a16:creationId xmlns:a16="http://schemas.microsoft.com/office/drawing/2014/main" id="{96623463-EFEC-4586-8703-4450AA8F5AB7}"/>
              </a:ext>
            </a:extLst>
          </p:cNvPr>
          <p:cNvSpPr>
            <a:spLocks noChangeArrowheads="1"/>
          </p:cNvSpPr>
          <p:nvPr/>
        </p:nvSpPr>
        <p:spPr bwMode="auto">
          <a:xfrm>
            <a:off x="153988" y="623888"/>
            <a:ext cx="63230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Radio Waves</a:t>
            </a:r>
          </a:p>
        </p:txBody>
      </p:sp>
      <p:pic>
        <p:nvPicPr>
          <p:cNvPr id="20484" name="Picture 4" descr="HSPS_Ch18s2-p541-Anncr">
            <a:extLst>
              <a:ext uri="{FF2B5EF4-FFF2-40B4-BE49-F238E27FC236}">
                <a16:creationId xmlns:a16="http://schemas.microsoft.com/office/drawing/2014/main" id="{03F427BD-99F9-46EB-9449-16DEF50E7E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685800"/>
            <a:ext cx="177323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descr="HSPS_Ch18s2-p541-AmpMod">
            <a:extLst>
              <a:ext uri="{FF2B5EF4-FFF2-40B4-BE49-F238E27FC236}">
                <a16:creationId xmlns:a16="http://schemas.microsoft.com/office/drawing/2014/main" id="{3BC0F7CD-58D2-4EBB-B80F-107A75F0AF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454525"/>
            <a:ext cx="33528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7" descr="HSPS_Ch18s2-p541-FreqMod">
            <a:extLst>
              <a:ext uri="{FF2B5EF4-FFF2-40B4-BE49-F238E27FC236}">
                <a16:creationId xmlns:a16="http://schemas.microsoft.com/office/drawing/2014/main" id="{11037DDE-EA32-44AE-B267-7CAAB381B1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4495800"/>
            <a:ext cx="3200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8">
            <a:extLst>
              <a:ext uri="{FF2B5EF4-FFF2-40B4-BE49-F238E27FC236}">
                <a16:creationId xmlns:a16="http://schemas.microsoft.com/office/drawing/2014/main" id="{45E6E50C-8419-47B7-9AD1-4AE528272EC8}"/>
              </a:ext>
            </a:extLst>
          </p:cNvPr>
          <p:cNvSpPr>
            <a:spLocks noChangeArrowheads="1"/>
          </p:cNvSpPr>
          <p:nvPr/>
        </p:nvSpPr>
        <p:spPr bwMode="auto">
          <a:xfrm>
            <a:off x="457200" y="4414838"/>
            <a:ext cx="238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Amplitude modulation</a:t>
            </a:r>
          </a:p>
        </p:txBody>
      </p:sp>
      <p:sp>
        <p:nvSpPr>
          <p:cNvPr id="20488" name="Rectangle 9">
            <a:extLst>
              <a:ext uri="{FF2B5EF4-FFF2-40B4-BE49-F238E27FC236}">
                <a16:creationId xmlns:a16="http://schemas.microsoft.com/office/drawing/2014/main" id="{7F404577-C4CC-4799-BAE2-B77290CC6623}"/>
              </a:ext>
            </a:extLst>
          </p:cNvPr>
          <p:cNvSpPr>
            <a:spLocks noChangeArrowheads="1"/>
          </p:cNvSpPr>
          <p:nvPr/>
        </p:nvSpPr>
        <p:spPr bwMode="auto">
          <a:xfrm>
            <a:off x="3733800" y="4414838"/>
            <a:ext cx="244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Frequency modulation</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1242</TotalTime>
  <Words>2128</Words>
  <Application>Microsoft Office PowerPoint</Application>
  <PresentationFormat>On-screen Show (4:3)</PresentationFormat>
  <Paragraphs>198</Paragraphs>
  <Slides>45</Slides>
  <Notes>45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45</vt:i4>
      </vt:variant>
    </vt:vector>
  </HeadingPairs>
  <TitlesOfParts>
    <vt:vector size="57" baseType="lpstr">
      <vt:lpstr>Arial</vt:lpstr>
      <vt:lpstr>StoneSans-Bold</vt:lpstr>
      <vt:lpstr>Times New Roman</vt:lpstr>
      <vt:lpstr>Minion-Regular</vt:lpstr>
      <vt:lpstr>Minion-Bold</vt:lpstr>
      <vt:lpstr>Frutiger-Roman</vt:lpstr>
      <vt:lpstr>Frutiger-Black</vt:lpstr>
      <vt:lpstr>Mangal</vt:lpstr>
      <vt:lpstr>StoneSans</vt:lpstr>
      <vt:lpstr>StoneSans-Semibold</vt:lpstr>
      <vt:lpstr>Minion-Italic</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Nathan Zurakowski</dc:creator>
  <cp:lastModifiedBy>Craig Riesen</cp:lastModifiedBy>
  <cp:revision>62</cp:revision>
  <dcterms:created xsi:type="dcterms:W3CDTF">2007-03-02T21:05:08Z</dcterms:created>
  <dcterms:modified xsi:type="dcterms:W3CDTF">2020-08-12T18:06:46Z</dcterms:modified>
</cp:coreProperties>
</file>