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60" r:id="rId4"/>
    <p:sldId id="259" r:id="rId5"/>
    <p:sldId id="273" r:id="rId6"/>
    <p:sldId id="276" r:id="rId7"/>
    <p:sldId id="258" r:id="rId8"/>
    <p:sldId id="274" r:id="rId9"/>
    <p:sldId id="261" r:id="rId10"/>
    <p:sldId id="265" r:id="rId11"/>
    <p:sldId id="263" r:id="rId12"/>
    <p:sldId id="270" r:id="rId13"/>
    <p:sldId id="271" r:id="rId14"/>
    <p:sldId id="268" r:id="rId15"/>
    <p:sldId id="275" r:id="rId16"/>
    <p:sldId id="256" r:id="rId17"/>
    <p:sldId id="267" r:id="rId18"/>
    <p:sldId id="272" r:id="rId19"/>
    <p:sldId id="26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823" autoAdjust="0"/>
    <p:restoredTop sz="90929"/>
  </p:normalViewPr>
  <p:slideViewPr>
    <p:cSldViewPr>
      <p:cViewPr varScale="1">
        <p:scale>
          <a:sx n="80" d="100"/>
          <a:sy n="80" d="100"/>
        </p:scale>
        <p:origin x="114" y="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A3583-7EA0-9D44-4A3F-ADB15E6B0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62C505-7C31-8755-B312-AD1EDCF4B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6C218-B0FB-7B7D-7046-63E1337E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5CEAC-3401-9E43-75EE-BAA537FF9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708F1-02AA-6A86-BA7F-7DD0EA726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A5453-C59A-4DAC-82DE-6AA2A093BC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88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54685-01E0-342F-C639-B91AD74AF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411454-ECAC-D6CF-859A-979A32609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A142B-5B7D-37FD-4426-94DE19A56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5F3F4-ED1A-218B-4D1F-6D65C219E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BE9FE-FB83-3D69-571B-F34B1AE5A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7B28F-839C-4778-A2CB-4FD79F0F78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93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70A6D0-7578-2DA1-F169-186A2E13C4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D5A46C-169F-6E94-2A7A-31CE345DA4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C43A1-5EB5-B8BC-1D7D-862112EB4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2904F-46F5-86E2-593B-334CC6E7F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3B1D4-7662-3CD1-472A-47358A6CA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40C98-7BB4-459B-BD83-8E37508266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86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732CA-12ED-6DFD-1213-23FD3FC9A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39ADB-8AC3-83B6-2247-D5911CD39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4F34E-F5CA-F6C1-852D-0C3B41858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2FCE8-600E-AA81-807D-67CD55AD6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92F2A-0EB5-F7F0-7D3F-E6781BB49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D5BD6-3AE0-4D3A-BEE4-8DC8D26FEB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41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74E46-C413-E511-4FAD-E4F0EF7FB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385CF-32D4-35F3-49F2-0745E16FD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4126D-9C65-6B73-203D-EBBC2513B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FF48-DB55-B7D4-9F1D-86E50AC2C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158B1-3CAB-4D43-5B4A-7E5EF7522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042D6-DD87-4E25-8828-BFBB8579A9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537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4A188-4977-7143-9E41-B718CA05C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3D891-7232-8F39-5E03-159577960F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2F849-0C2E-4994-2494-695FC5C3E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D4D3B-6685-EC67-1E91-FC0916084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6E11D-0A23-8D4F-F0DC-3192D0606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CF2D2-96D2-D25E-B3A2-794B16A54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4878C-0633-4C03-BBC7-AB87964E46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D25E9-E18F-3D43-C4FD-1538A503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7B6F6-4604-54DE-4286-EBFF137F8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9A650-2605-8D01-C8B3-F9312121B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5CFCB1-844A-0A6B-32E7-D5AD35F13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A8FE82-D6C9-BD4F-A690-26088CCA0B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27FB24-70CB-F3E8-C7DC-0AF04EAAF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B3E660-47E5-F445-4D86-D0B141A94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7C13EE-A1E3-5A21-88A1-FCCFB6B57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68A50-F92E-4E73-A951-D9643F2B28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77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5200B-5321-B63F-8B84-BC6081D7E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7C6AA-6D19-4ABF-2BDA-6D5B44E6C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1A537-9C5F-32E8-7188-10AF92F91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DAB05-476B-044A-1565-EF7B24F52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93A40-DEE6-4EE2-AA80-D72EE9E385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60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B0F20-2E0A-B6BE-3A84-51F9DDCC4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4E990B-5889-6104-58DF-4C0E8EA80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76544-7B33-5651-12B8-75D1B67E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DF5B3-531C-42DC-A1FD-0BE566D3E3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89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AF8D2-C18B-B0EB-21C0-B9799A7A9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07C8D-E855-896E-9247-071F20F36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957F5-1218-1548-7CBA-5ACC4C000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66F5E-C5E6-8DC6-DB4F-7A69427A4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BB650C-57E8-BC88-6BF1-B3099328E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750932-35DE-362F-B134-A38E42942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99B75-CCB1-492F-9FD3-BC2DC0B193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59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D3052-F91C-1B2E-2AA4-E228A1615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F41CE1-59F5-3DAA-EF67-90D843877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92D7C0-AD59-A090-1C69-BD62F56EB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2405E1-F31E-2F0E-75AA-72FEB0E1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BB069-5B68-2D55-6BEB-6054DAFFC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FA060-F8EE-6E10-4C61-A45D68856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B39B1-38CA-4514-B40C-BB70A05300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93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DF8EA6C-682A-9517-1647-F8328265B8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8821F44-8BDF-EC18-87CD-4CCF7BA53F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6ECCC5D-B016-93C0-E964-93A5E2941F5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B4EBCD1-8095-0E72-07F6-B919264DC7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B0E2B7A-D201-4CEE-6A82-7D2A787CA7A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214A7C-3454-45BA-93D2-893EB409111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7AF1A806-4B65-FA86-D3DD-BC9FC00F1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3600"/>
            <a:ext cx="2565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>
            <a:extLst>
              <a:ext uri="{FF2B5EF4-FFF2-40B4-BE49-F238E27FC236}">
                <a16:creationId xmlns:a16="http://schemas.microsoft.com/office/drawing/2014/main" id="{217459C8-9567-B116-9AE9-41B67FCEC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8363"/>
            <a:ext cx="4953000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Box 4">
            <a:extLst>
              <a:ext uri="{FF2B5EF4-FFF2-40B4-BE49-F238E27FC236}">
                <a16:creationId xmlns:a16="http://schemas.microsoft.com/office/drawing/2014/main" id="{3019E591-4E32-F1D5-9F9E-C90BEC6CF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4478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Various leg bands</a:t>
            </a: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3C6CE482-1BC1-2CBC-B699-867D0E8A5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5240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Various ear tags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35466142-0DCF-3BBE-A702-704094D3637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81000"/>
            <a:ext cx="7772400" cy="1143000"/>
          </a:xfrm>
        </p:spPr>
        <p:txBody>
          <a:bodyPr/>
          <a:lstStyle/>
          <a:p>
            <a:r>
              <a:rPr lang="en-US" altLang="en-US"/>
              <a:t>Bands and Tags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EC6BEE31-94E9-94FC-40AF-A73FC0BD7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6248400" cy="408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3">
            <a:extLst>
              <a:ext uri="{FF2B5EF4-FFF2-40B4-BE49-F238E27FC236}">
                <a16:creationId xmlns:a16="http://schemas.microsoft.com/office/drawing/2014/main" id="{836D99E6-3A31-49AE-D637-AD7FEDEE22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772400" cy="1371600"/>
          </a:xfrm>
        </p:spPr>
        <p:txBody>
          <a:bodyPr/>
          <a:lstStyle/>
          <a:p>
            <a:r>
              <a:rPr lang="en-US" altLang="en-US"/>
              <a:t>Tiger Shark tag below the </a:t>
            </a:r>
            <a:br>
              <a:rPr lang="en-US" altLang="en-US"/>
            </a:br>
            <a:r>
              <a:rPr lang="en-US" altLang="en-US"/>
              <a:t>dorsal fin</a:t>
            </a:r>
          </a:p>
        </p:txBody>
      </p:sp>
      <p:sp>
        <p:nvSpPr>
          <p:cNvPr id="11269" name="Line 5">
            <a:extLst>
              <a:ext uri="{FF2B5EF4-FFF2-40B4-BE49-F238E27FC236}">
                <a16:creationId xmlns:a16="http://schemas.microsoft.com/office/drawing/2014/main" id="{17B0CE47-3931-2E84-41CE-45F341D185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1752600"/>
            <a:ext cx="1066800" cy="1981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2D439C84-A9C1-6752-95FC-61ED13521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6096000" cy="469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3">
            <a:extLst>
              <a:ext uri="{FF2B5EF4-FFF2-40B4-BE49-F238E27FC236}">
                <a16:creationId xmlns:a16="http://schemas.microsoft.com/office/drawing/2014/main" id="{946646BE-89A1-29D9-212A-F423E5438D9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"/>
            <a:ext cx="7772400" cy="1524000"/>
          </a:xfrm>
        </p:spPr>
        <p:txBody>
          <a:bodyPr/>
          <a:lstStyle/>
          <a:p>
            <a:r>
              <a:rPr lang="en-US" altLang="en-US"/>
              <a:t>Charted path of a </a:t>
            </a:r>
            <a:br>
              <a:rPr lang="en-US" altLang="en-US"/>
            </a:br>
            <a:r>
              <a:rPr lang="en-US" altLang="en-US"/>
              <a:t>tiger shark over time.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E3C144E7-35B2-1FEA-0656-C7955BAE5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7162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Rectangle 3">
            <a:extLst>
              <a:ext uri="{FF2B5EF4-FFF2-40B4-BE49-F238E27FC236}">
                <a16:creationId xmlns:a16="http://schemas.microsoft.com/office/drawing/2014/main" id="{D1DF8BD4-23E8-FC20-CD07-13DACD8C4DA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A radio transmitter on a sturgeon</a:t>
            </a:r>
          </a:p>
        </p:txBody>
      </p:sp>
      <p:sp>
        <p:nvSpPr>
          <p:cNvPr id="17414" name="Line 6">
            <a:extLst>
              <a:ext uri="{FF2B5EF4-FFF2-40B4-BE49-F238E27FC236}">
                <a16:creationId xmlns:a16="http://schemas.microsoft.com/office/drawing/2014/main" id="{4183EAA5-0C21-0812-9D95-6F5E172F257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1524000"/>
            <a:ext cx="1524000" cy="228600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0D4B02C4-6C9C-765C-C876-01267FBEC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7696200" cy="444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Rectangle 3">
            <a:extLst>
              <a:ext uri="{FF2B5EF4-FFF2-40B4-BE49-F238E27FC236}">
                <a16:creationId xmlns:a16="http://schemas.microsoft.com/office/drawing/2014/main" id="{3A162D16-3B1C-959A-198C-7B90592699C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Data from the tagged sturgeon.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F91B8028-417F-F526-9514-2CB947EC4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7840663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3">
            <a:extLst>
              <a:ext uri="{FF2B5EF4-FFF2-40B4-BE49-F238E27FC236}">
                <a16:creationId xmlns:a16="http://schemas.microsoft.com/office/drawing/2014/main" id="{F394A8D6-E4AC-254B-E335-43C539696CE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85800"/>
            <a:ext cx="7772400" cy="1143000"/>
          </a:xfrm>
        </p:spPr>
        <p:txBody>
          <a:bodyPr/>
          <a:lstStyle/>
          <a:p>
            <a:r>
              <a:rPr lang="en-US" altLang="en-US"/>
              <a:t>Annual sequential sampling of Herring.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678AD6D7-B648-CA77-D101-09F6689F0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304800"/>
            <a:ext cx="4149725" cy="632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Rectangle 3">
            <a:extLst>
              <a:ext uri="{FF2B5EF4-FFF2-40B4-BE49-F238E27FC236}">
                <a16:creationId xmlns:a16="http://schemas.microsoft.com/office/drawing/2014/main" id="{5574F597-B903-3C4A-13AC-988ED6B1908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38200"/>
            <a:ext cx="4114800" cy="4572000"/>
          </a:xfrm>
        </p:spPr>
        <p:txBody>
          <a:bodyPr/>
          <a:lstStyle/>
          <a:p>
            <a:r>
              <a:rPr lang="en-US" altLang="en-US"/>
              <a:t>A whale shark with an archival tag (smart tag).</a:t>
            </a:r>
          </a:p>
        </p:txBody>
      </p:sp>
      <p:sp>
        <p:nvSpPr>
          <p:cNvPr id="23557" name="Line 5">
            <a:extLst>
              <a:ext uri="{FF2B5EF4-FFF2-40B4-BE49-F238E27FC236}">
                <a16:creationId xmlns:a16="http://schemas.microsoft.com/office/drawing/2014/main" id="{D72BE52B-F6AC-F0B9-4290-A5A938134D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3200400"/>
            <a:ext cx="2362200" cy="68580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79216A1-95AD-BE24-EA02-98C580A3D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4102100" cy="308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Rectangle 4">
            <a:extLst>
              <a:ext uri="{FF2B5EF4-FFF2-40B4-BE49-F238E27FC236}">
                <a16:creationId xmlns:a16="http://schemas.microsoft.com/office/drawing/2014/main" id="{2D61E66E-BFE3-F90E-2B9C-01F752896AC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en-US"/>
              <a:t>Plant sampling in quadrants</a:t>
            </a: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2C47DA86-CC53-25A0-C0B1-8ED35FEE5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295400"/>
            <a:ext cx="1752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The string is the border for the search area.</a:t>
            </a:r>
          </a:p>
        </p:txBody>
      </p:sp>
      <p:sp>
        <p:nvSpPr>
          <p:cNvPr id="2054" name="Line 6">
            <a:extLst>
              <a:ext uri="{FF2B5EF4-FFF2-40B4-BE49-F238E27FC236}">
                <a16:creationId xmlns:a16="http://schemas.microsoft.com/office/drawing/2014/main" id="{E238AC50-1071-968D-53C4-D8318178BC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09800" y="2209800"/>
            <a:ext cx="36576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5" name="Picture 7">
            <a:extLst>
              <a:ext uri="{FF2B5EF4-FFF2-40B4-BE49-F238E27FC236}">
                <a16:creationId xmlns:a16="http://schemas.microsoft.com/office/drawing/2014/main" id="{C87E83DE-34A0-7421-B965-54025B800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962400"/>
            <a:ext cx="3886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Line 9">
            <a:extLst>
              <a:ext uri="{FF2B5EF4-FFF2-40B4-BE49-F238E27FC236}">
                <a16:creationId xmlns:a16="http://schemas.microsoft.com/office/drawing/2014/main" id="{C7518046-630F-6F21-2896-6CECB1CCAC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2819400"/>
            <a:ext cx="129540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E8451C07-C0E3-F675-F541-E973ED90E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4673600" cy="5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>
            <a:extLst>
              <a:ext uri="{FF2B5EF4-FFF2-40B4-BE49-F238E27FC236}">
                <a16:creationId xmlns:a16="http://schemas.microsoft.com/office/drawing/2014/main" id="{C2282820-C535-B25A-B44D-6D57140878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486400" y="1295400"/>
            <a:ext cx="2895600" cy="4572000"/>
          </a:xfrm>
        </p:spPr>
        <p:txBody>
          <a:bodyPr/>
          <a:lstStyle/>
          <a:p>
            <a:r>
              <a:rPr lang="en-US" altLang="en-US"/>
              <a:t>A tree marked and counted using a ribbon.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>
            <a:extLst>
              <a:ext uri="{FF2B5EF4-FFF2-40B4-BE49-F238E27FC236}">
                <a16:creationId xmlns:a16="http://schemas.microsoft.com/office/drawing/2014/main" id="{59B3F0CE-4676-38F5-40BE-C5B316C45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3400"/>
            <a:ext cx="4230688" cy="563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Rectangle 4">
            <a:extLst>
              <a:ext uri="{FF2B5EF4-FFF2-40B4-BE49-F238E27FC236}">
                <a16:creationId xmlns:a16="http://schemas.microsoft.com/office/drawing/2014/main" id="{DE497CCB-12AB-8BDF-B79B-25859D46B80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371600"/>
            <a:ext cx="3200400" cy="3505200"/>
          </a:xfrm>
        </p:spPr>
        <p:txBody>
          <a:bodyPr/>
          <a:lstStyle/>
          <a:p>
            <a:r>
              <a:rPr lang="en-US" altLang="en-US"/>
              <a:t>A tree marked with spray paint.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F3BB3783-1933-9F54-96D1-E905ED154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14450"/>
            <a:ext cx="739140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Rectangle 3">
            <a:extLst>
              <a:ext uri="{FF2B5EF4-FFF2-40B4-BE49-F238E27FC236}">
                <a16:creationId xmlns:a16="http://schemas.microsoft.com/office/drawing/2014/main" id="{4664AF45-2384-2ED6-18E1-BE5713CA660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Using a form to sample earthworms.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4785C49-A566-755C-5150-AC935D83D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5162550" cy="375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645D52D6-1AC2-B764-9012-3134708641C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The pliers have a recessed arc.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68EDAB4C-86DA-7C64-2027-D3AC37744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6651625" cy="501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4A4525B2-0BA6-1C11-FB80-92F6EE7FA3E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/>
              <a:t>Grey Catbird with a leg band</a:t>
            </a:r>
          </a:p>
        </p:txBody>
      </p:sp>
      <p:sp>
        <p:nvSpPr>
          <p:cNvPr id="6148" name="Line 4">
            <a:extLst>
              <a:ext uri="{FF2B5EF4-FFF2-40B4-BE49-F238E27FC236}">
                <a16:creationId xmlns:a16="http://schemas.microsoft.com/office/drawing/2014/main" id="{B6893F9A-645A-F6EC-26A0-B09877E579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3505200"/>
            <a:ext cx="2209800" cy="106680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83AFD471-480E-B536-49D4-2E33F448D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848600" cy="471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5">
            <a:extLst>
              <a:ext uri="{FF2B5EF4-FFF2-40B4-BE49-F238E27FC236}">
                <a16:creationId xmlns:a16="http://schemas.microsoft.com/office/drawing/2014/main" id="{D42154C6-0F25-4A7C-15C0-F504EB19E20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en-US"/>
              <a:t>Caspian Tern with leg bands</a:t>
            </a:r>
          </a:p>
        </p:txBody>
      </p:sp>
      <p:sp>
        <p:nvSpPr>
          <p:cNvPr id="5126" name="AutoShape 6">
            <a:extLst>
              <a:ext uri="{FF2B5EF4-FFF2-40B4-BE49-F238E27FC236}">
                <a16:creationId xmlns:a16="http://schemas.microsoft.com/office/drawing/2014/main" id="{021F73E9-A141-6839-5E24-A2D7A019F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066800"/>
            <a:ext cx="4267200" cy="1828800"/>
          </a:xfrm>
          <a:prstGeom prst="cloudCallout">
            <a:avLst>
              <a:gd name="adj1" fmla="val 49032"/>
              <a:gd name="adj2" fmla="val 59028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/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4A48BF69-DB24-3041-DC4E-660DA8D34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447800"/>
            <a:ext cx="25908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I love my 80’s</a:t>
            </a:r>
          </a:p>
          <a:p>
            <a:pPr algn="r">
              <a:spcBef>
                <a:spcPct val="50000"/>
              </a:spcBef>
            </a:pPr>
            <a:r>
              <a:rPr lang="en-US" altLang="en-US"/>
              <a:t>leg warmers.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>
            <a:extLst>
              <a:ext uri="{FF2B5EF4-FFF2-40B4-BE49-F238E27FC236}">
                <a16:creationId xmlns:a16="http://schemas.microsoft.com/office/drawing/2014/main" id="{8FA45743-D550-C370-D6F2-F02213635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6705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Rectangle 4">
            <a:extLst>
              <a:ext uri="{FF2B5EF4-FFF2-40B4-BE49-F238E27FC236}">
                <a16:creationId xmlns:a16="http://schemas.microsoft.com/office/drawing/2014/main" id="{943078C2-8A95-9310-4C70-D9994AF995C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A web tag on the foot of a Mallard duck.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91E70711-4DA7-B83E-4C9E-544E09ADE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4648200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>
            <a:extLst>
              <a:ext uri="{FF2B5EF4-FFF2-40B4-BE49-F238E27FC236}">
                <a16:creationId xmlns:a16="http://schemas.microsoft.com/office/drawing/2014/main" id="{36FEA08B-6F1D-A46A-7FB3-B477DD11D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85800"/>
            <a:ext cx="4724400" cy="376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Rectangle 4">
            <a:extLst>
              <a:ext uri="{FF2B5EF4-FFF2-40B4-BE49-F238E27FC236}">
                <a16:creationId xmlns:a16="http://schemas.microsoft.com/office/drawing/2014/main" id="{AC57B369-BB78-6A5B-B30C-69F0550443C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3505200" cy="3124200"/>
          </a:xfrm>
        </p:spPr>
        <p:txBody>
          <a:bodyPr/>
          <a:lstStyle/>
          <a:p>
            <a:r>
              <a:rPr lang="en-US" altLang="en-US"/>
              <a:t>Patagial markers can be seen from the ground.</a:t>
            </a: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7EE7BA06-0227-0B85-C5B9-E35146386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876800"/>
            <a:ext cx="4038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Patagial markers are attached to the front (patagial) part of the wing on larger flight birds.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6D1C85D-5A94-6E90-E569-37040A269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105400" cy="409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ctangle 5">
            <a:extLst>
              <a:ext uri="{FF2B5EF4-FFF2-40B4-BE49-F238E27FC236}">
                <a16:creationId xmlns:a16="http://schemas.microsoft.com/office/drawing/2014/main" id="{A3534A88-7018-3973-3055-9781501430A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85800"/>
            <a:ext cx="7772400" cy="1143000"/>
          </a:xfrm>
        </p:spPr>
        <p:txBody>
          <a:bodyPr/>
          <a:lstStyle/>
          <a:p>
            <a:r>
              <a:rPr lang="en-US" altLang="en-US" sz="4000">
                <a:solidFill>
                  <a:schemeClr val="tx1"/>
                </a:solidFill>
              </a:rPr>
              <a:t>Caribou with a </a:t>
            </a:r>
            <a:br>
              <a:rPr lang="en-US" altLang="en-US" sz="4000">
                <a:solidFill>
                  <a:schemeClr val="tx1"/>
                </a:solidFill>
              </a:rPr>
            </a:br>
            <a:r>
              <a:rPr lang="en-US" altLang="en-US" sz="4000">
                <a:solidFill>
                  <a:schemeClr val="tx1"/>
                </a:solidFill>
              </a:rPr>
              <a:t>radio transmitting collar.</a:t>
            </a:r>
            <a:br>
              <a:rPr lang="en-US" altLang="en-US" sz="4000">
                <a:solidFill>
                  <a:schemeClr val="tx1"/>
                </a:solidFill>
              </a:rPr>
            </a:br>
            <a:endParaRPr lang="en-US" altLang="en-US" sz="4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694B958B-1456-E643-7688-0DD2E63DB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078538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Rectangle 3">
            <a:extLst>
              <a:ext uri="{FF2B5EF4-FFF2-40B4-BE49-F238E27FC236}">
                <a16:creationId xmlns:a16="http://schemas.microsoft.com/office/drawing/2014/main" id="{F3BDFBE4-1D36-5011-1FF2-E36EDE4028D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400800" y="609600"/>
            <a:ext cx="2590800" cy="5486400"/>
          </a:xfrm>
        </p:spPr>
        <p:txBody>
          <a:bodyPr/>
          <a:lstStyle/>
          <a:p>
            <a:r>
              <a:rPr lang="en-US" altLang="en-US"/>
              <a:t>A wolf with a radio transmit-ting collar.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D02BE6D1-ACD9-23D6-413B-162E64806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62200"/>
            <a:ext cx="4800600" cy="355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id="{2DB2F598-CDE5-04A1-658E-6D8F1B61CAF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1447800"/>
          </a:xfrm>
        </p:spPr>
        <p:txBody>
          <a:bodyPr/>
          <a:lstStyle/>
          <a:p>
            <a:r>
              <a:rPr lang="en-US" altLang="en-US"/>
              <a:t>An ear tag on a cow.</a:t>
            </a:r>
            <a:br>
              <a:rPr lang="en-US" altLang="en-US"/>
            </a:br>
            <a:r>
              <a:rPr lang="en-US" altLang="en-US"/>
              <a:t>Bovine bling!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185</Words>
  <Application>Microsoft Office PowerPoint</Application>
  <PresentationFormat>On-screen Show (4:3)</PresentationFormat>
  <Paragraphs>25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Times New Roman</vt:lpstr>
      <vt:lpstr>Default Design</vt:lpstr>
      <vt:lpstr>Bands and Tags</vt:lpstr>
      <vt:lpstr>The pliers have a recessed arc.</vt:lpstr>
      <vt:lpstr>Grey Catbird with a leg band</vt:lpstr>
      <vt:lpstr>Caspian Tern with leg bands</vt:lpstr>
      <vt:lpstr>A web tag on the foot of a Mallard duck.</vt:lpstr>
      <vt:lpstr>Patagial markers can be seen from the ground.</vt:lpstr>
      <vt:lpstr>Caribou with a  radio transmitting collar. </vt:lpstr>
      <vt:lpstr>A wolf with a radio transmit-ting collar.</vt:lpstr>
      <vt:lpstr>An ear tag on a cow. Bovine bling!</vt:lpstr>
      <vt:lpstr>Tiger Shark tag below the  dorsal fin</vt:lpstr>
      <vt:lpstr>Charted path of a  tiger shark over time.</vt:lpstr>
      <vt:lpstr>A radio transmitter on a sturgeon</vt:lpstr>
      <vt:lpstr>Data from the tagged sturgeon.</vt:lpstr>
      <vt:lpstr>Annual sequential sampling of Herring.</vt:lpstr>
      <vt:lpstr>A whale shark with an archival tag (smart tag).</vt:lpstr>
      <vt:lpstr>Plant sampling in quadrants</vt:lpstr>
      <vt:lpstr>A tree marked and counted using a ribbon.</vt:lpstr>
      <vt:lpstr>A tree marked with spray paint.</vt:lpstr>
      <vt:lpstr>Using a form to sample earthworms.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sampling in quadrants</dc:title>
  <dc:creator>Kim and Mike Laschober</dc:creator>
  <cp:lastModifiedBy>Craig Riesen</cp:lastModifiedBy>
  <cp:revision>9</cp:revision>
  <dcterms:created xsi:type="dcterms:W3CDTF">2007-11-28T22:38:28Z</dcterms:created>
  <dcterms:modified xsi:type="dcterms:W3CDTF">2022-11-07T16:37:24Z</dcterms:modified>
</cp:coreProperties>
</file>