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7"/>
  </p:notesMasterIdLst>
  <p:handoutMasterIdLst>
    <p:handoutMasterId r:id="rId78"/>
  </p:handoutMasterIdLst>
  <p:sldIdLst>
    <p:sldId id="437" r:id="rId2"/>
    <p:sldId id="373" r:id="rId3"/>
    <p:sldId id="374" r:id="rId4"/>
    <p:sldId id="256" r:id="rId5"/>
    <p:sldId id="257" r:id="rId6"/>
    <p:sldId id="307" r:id="rId7"/>
    <p:sldId id="267" r:id="rId8"/>
    <p:sldId id="308" r:id="rId9"/>
    <p:sldId id="355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439" r:id="rId28"/>
    <p:sldId id="440" r:id="rId29"/>
    <p:sldId id="339" r:id="rId30"/>
    <p:sldId id="340" r:id="rId31"/>
    <p:sldId id="341" r:id="rId32"/>
    <p:sldId id="342" r:id="rId33"/>
    <p:sldId id="343" r:id="rId34"/>
    <p:sldId id="344" r:id="rId35"/>
    <p:sldId id="345" r:id="rId36"/>
    <p:sldId id="346" r:id="rId37"/>
    <p:sldId id="347" r:id="rId38"/>
    <p:sldId id="348" r:id="rId39"/>
    <p:sldId id="349" r:id="rId40"/>
    <p:sldId id="350" r:id="rId41"/>
    <p:sldId id="351" r:id="rId42"/>
    <p:sldId id="352" r:id="rId43"/>
    <p:sldId id="353" r:id="rId44"/>
    <p:sldId id="359" r:id="rId45"/>
    <p:sldId id="453" r:id="rId46"/>
    <p:sldId id="454" r:id="rId47"/>
    <p:sldId id="455" r:id="rId48"/>
    <p:sldId id="456" r:id="rId49"/>
    <p:sldId id="457" r:id="rId50"/>
    <p:sldId id="458" r:id="rId51"/>
    <p:sldId id="459" r:id="rId52"/>
    <p:sldId id="460" r:id="rId53"/>
    <p:sldId id="360" r:id="rId54"/>
    <p:sldId id="361" r:id="rId55"/>
    <p:sldId id="451" r:id="rId56"/>
    <p:sldId id="452" r:id="rId57"/>
    <p:sldId id="449" r:id="rId58"/>
    <p:sldId id="450" r:id="rId59"/>
    <p:sldId id="447" r:id="rId60"/>
    <p:sldId id="448" r:id="rId61"/>
    <p:sldId id="445" r:id="rId62"/>
    <p:sldId id="446" r:id="rId63"/>
    <p:sldId id="443" r:id="rId64"/>
    <p:sldId id="444" r:id="rId65"/>
    <p:sldId id="362" r:id="rId66"/>
    <p:sldId id="364" r:id="rId67"/>
    <p:sldId id="367" r:id="rId68"/>
    <p:sldId id="366" r:id="rId69"/>
    <p:sldId id="368" r:id="rId70"/>
    <p:sldId id="369" r:id="rId71"/>
    <p:sldId id="438" r:id="rId72"/>
    <p:sldId id="370" r:id="rId73"/>
    <p:sldId id="371" r:id="rId74"/>
    <p:sldId id="372" r:id="rId75"/>
    <p:sldId id="375" r:id="rId7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02" autoAdjust="0"/>
    <p:restoredTop sz="94683" autoAdjust="0"/>
  </p:normalViewPr>
  <p:slideViewPr>
    <p:cSldViewPr>
      <p:cViewPr varScale="1">
        <p:scale>
          <a:sx n="83" d="100"/>
          <a:sy n="83" d="100"/>
        </p:scale>
        <p:origin x="129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>
            <a:extLst>
              <a:ext uri="{FF2B5EF4-FFF2-40B4-BE49-F238E27FC236}">
                <a16:creationId xmlns:a16="http://schemas.microsoft.com/office/drawing/2014/main" id="{A5FD0B0A-05F7-6AAF-2CAF-047F0FE5DF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C84CF7AF-2F5C-160B-DA80-F2357FDFB50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>
            <a:extLst>
              <a:ext uri="{FF2B5EF4-FFF2-40B4-BE49-F238E27FC236}">
                <a16:creationId xmlns:a16="http://schemas.microsoft.com/office/drawing/2014/main" id="{6B220FE7-AE10-73BA-B58F-69A5F7FD941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>
            <a:extLst>
              <a:ext uri="{FF2B5EF4-FFF2-40B4-BE49-F238E27FC236}">
                <a16:creationId xmlns:a16="http://schemas.microsoft.com/office/drawing/2014/main" id="{376AC064-DE90-24D8-82B7-AB074D204E4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3DD78E09-B2FF-45C3-A087-85ED3D7278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96076661-9704-C922-053F-467D6F839F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1907" name="Rectangle 3">
            <a:extLst>
              <a:ext uri="{FF2B5EF4-FFF2-40B4-BE49-F238E27FC236}">
                <a16:creationId xmlns:a16="http://schemas.microsoft.com/office/drawing/2014/main" id="{7DC40190-8C04-DBF9-B645-A5F5DEE6063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>
            <a:extLst>
              <a:ext uri="{FF2B5EF4-FFF2-40B4-BE49-F238E27FC236}">
                <a16:creationId xmlns:a16="http://schemas.microsoft.com/office/drawing/2014/main" id="{2C5FA0F8-3D7A-D29B-ED31-8F986871487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1909" name="Rectangle 5">
            <a:extLst>
              <a:ext uri="{FF2B5EF4-FFF2-40B4-BE49-F238E27FC236}">
                <a16:creationId xmlns:a16="http://schemas.microsoft.com/office/drawing/2014/main" id="{2D68144E-54A2-457E-0887-AA1DE82BE3A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1910" name="Rectangle 6">
            <a:extLst>
              <a:ext uri="{FF2B5EF4-FFF2-40B4-BE49-F238E27FC236}">
                <a16:creationId xmlns:a16="http://schemas.microsoft.com/office/drawing/2014/main" id="{FDA658C3-A1B8-4457-FA88-B6DCDD95554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1911" name="Rectangle 7">
            <a:extLst>
              <a:ext uri="{FF2B5EF4-FFF2-40B4-BE49-F238E27FC236}">
                <a16:creationId xmlns:a16="http://schemas.microsoft.com/office/drawing/2014/main" id="{FD551E9F-6432-E94C-B2B5-3E02AC1037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871F5583-67B0-4931-8E51-7FE9B322165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B3FE86F6-C9B1-FBA8-145D-0DF7BD52D5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E46F05-125A-47DA-8E13-92FEB7EA3D51}" type="slidenum">
              <a:rPr lang="en-US" altLang="en-US" sz="1200" b="0"/>
              <a:pPr/>
              <a:t>2</a:t>
            </a:fld>
            <a:endParaRPr lang="en-US" altLang="en-US" sz="1200" b="0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58BF51EA-11BD-1776-8B11-3AA38DBA03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6FB55A2E-0130-D78D-4EEB-8F1D18A17E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D8EF052D-CD7A-71D6-8F59-5B89B09DE9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BA31661-C3D1-4622-AFCD-33A435B27A4E}" type="slidenum">
              <a:rPr lang="en-US" altLang="en-US" sz="1200" b="0"/>
              <a:pPr/>
              <a:t>11</a:t>
            </a:fld>
            <a:endParaRPr lang="en-US" altLang="en-US" sz="1200" b="0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09A21399-8022-7317-BE08-0BDF0AD1F6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F14B7FC2-3DE6-09F6-5616-68CBDA09D1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3D4B1BB3-B42D-D9EC-C231-4A013D05B7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6145271-024D-472F-9AA7-2495636F3B77}" type="slidenum">
              <a:rPr lang="en-US" altLang="en-US" sz="1200" b="0"/>
              <a:pPr/>
              <a:t>12</a:t>
            </a:fld>
            <a:endParaRPr lang="en-US" altLang="en-US" sz="1200" b="0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4697FE88-F811-8DBC-188B-9881D7434F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0A3CE876-EB6D-65D5-BEFD-A3803590BD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118C156C-4645-0F86-AC72-72AA6BC298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968C83A-2CD7-40C2-A030-086DB71B68CE}" type="slidenum">
              <a:rPr lang="en-US" altLang="en-US" sz="1200" b="0"/>
              <a:pPr/>
              <a:t>13</a:t>
            </a:fld>
            <a:endParaRPr lang="en-US" altLang="en-US" sz="1200" b="0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E2E2535E-B1E2-3F20-7681-3BDAA334C3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03D8791F-D7DC-7F8E-2F96-4CA23D0238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6C6A24F2-F6BE-45EB-9002-84ED8323E0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F983853-913D-4E32-952F-CACCF2812595}" type="slidenum">
              <a:rPr lang="en-US" altLang="en-US" sz="1200" b="0"/>
              <a:pPr/>
              <a:t>14</a:t>
            </a:fld>
            <a:endParaRPr lang="en-US" altLang="en-US" sz="1200" b="0"/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735F458E-E005-7214-18CD-9789E675EB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A5BA8C2C-78A0-8114-63C1-D904ACBB8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5C9018A8-8F02-0829-82D9-B69BC195D6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BC68B01-9E4A-4D01-B59A-620EAEB9A52A}" type="slidenum">
              <a:rPr lang="en-US" altLang="en-US" sz="1200" b="0"/>
              <a:pPr/>
              <a:t>15</a:t>
            </a:fld>
            <a:endParaRPr lang="en-US" altLang="en-US" sz="1200" b="0"/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8B99B45F-4C1F-76C7-CF40-4CFC9267FA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3FA131C8-B502-C1CB-243A-3359663566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A468BE8D-4996-4FCB-7B24-C4390FABAB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C5EBCB-FFBA-4B0D-AE5A-287D769FFD5E}" type="slidenum">
              <a:rPr lang="en-US" altLang="en-US" sz="1200" b="0"/>
              <a:pPr/>
              <a:t>16</a:t>
            </a:fld>
            <a:endParaRPr lang="en-US" altLang="en-US" sz="1200" b="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3D02DCE4-6778-14CC-D8CC-FE0416AC21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53FD5F64-F893-832C-4ABE-663162DC2C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ABB67B31-DF78-574B-8292-7CEE172126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D799A38-5439-49CE-8D9E-25966E57E543}" type="slidenum">
              <a:rPr lang="en-US" altLang="en-US" sz="1200" b="0"/>
              <a:pPr/>
              <a:t>17</a:t>
            </a:fld>
            <a:endParaRPr lang="en-US" altLang="en-US" sz="1200" b="0"/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D3C410E8-7549-66F0-6E48-AC2ABCCDCD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8623229C-89DE-FA94-040D-080627CF7A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A8BE7EB7-660E-BC72-36CF-E33D6896B2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AA1E4C-B5F0-4E7A-A5EA-F884C1F5C672}" type="slidenum">
              <a:rPr lang="en-US" altLang="en-US" sz="1200" b="0"/>
              <a:pPr/>
              <a:t>18</a:t>
            </a:fld>
            <a:endParaRPr lang="en-US" altLang="en-US" sz="1200" b="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5AD1A110-2FFB-4B92-C790-7220AF2CF1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C005E3B1-7F91-C3EB-57E3-D0048F397D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36924D55-73D4-D2C2-2D38-71837724B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B255EB0-6D92-416C-AF92-4E48AB5127EC}" type="slidenum">
              <a:rPr lang="en-US" altLang="en-US" sz="1200" b="0"/>
              <a:pPr/>
              <a:t>19</a:t>
            </a:fld>
            <a:endParaRPr lang="en-US" altLang="en-US" sz="1200" b="0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684A14D3-2A22-8D3B-E6B0-F6DFEB4D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CDBEA455-8518-E8C6-4F77-1347445626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3B96ED33-E84C-C1C4-C281-439AC4E1E4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9F7FFF-C28B-4748-A4F2-B8F83FFB92EE}" type="slidenum">
              <a:rPr lang="en-US" altLang="en-US" sz="1200" b="0"/>
              <a:pPr/>
              <a:t>20</a:t>
            </a:fld>
            <a:endParaRPr lang="en-US" altLang="en-US" sz="1200" b="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D319A34D-0D88-25DD-368B-ACB8BA616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9A7DD1DC-23FE-1CD2-E555-8E278EE25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4EB0D0C2-A81F-CD45-5596-2EC00BD80C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9AB121-B45D-4F84-9CB5-39FF228DF6EA}" type="slidenum">
              <a:rPr lang="en-US" altLang="en-US" sz="1200" b="0"/>
              <a:pPr/>
              <a:t>3</a:t>
            </a:fld>
            <a:endParaRPr lang="en-US" altLang="en-US" sz="1200" b="0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771B1B20-129F-E326-F0E3-1A9BF3521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8ABA8951-A723-E44C-7892-9BA3323AD1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0F92125E-EA59-E912-BD51-A21A316D88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83A7EE8-E722-4A39-834D-7396318C32DC}" type="slidenum">
              <a:rPr lang="en-US" altLang="en-US" sz="1200" b="0"/>
              <a:pPr/>
              <a:t>21</a:t>
            </a:fld>
            <a:endParaRPr lang="en-US" altLang="en-US" sz="1200" b="0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ACD7203A-76FC-B170-68B2-D0AF2724A8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A5CA4D55-8937-89AC-B36F-304D269A7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704252D8-5E94-D55E-428A-9244FF1ACB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4F3D0C7-1208-47E6-95DD-62C820F7603E}" type="slidenum">
              <a:rPr lang="en-US" altLang="en-US" sz="1200" b="0"/>
              <a:pPr/>
              <a:t>22</a:t>
            </a:fld>
            <a:endParaRPr lang="en-US" altLang="en-US" sz="1200" b="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9D9C5095-7047-F2E6-6B98-8F7C16BF1A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49526C5A-7CAE-C0EE-4E92-726928892D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4BE921F8-7627-9B35-53F7-981E5C5411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236F50B-340B-4CAB-8C5A-7CB507FE7E12}" type="slidenum">
              <a:rPr lang="en-US" altLang="en-US" sz="1200" b="0"/>
              <a:pPr/>
              <a:t>23</a:t>
            </a:fld>
            <a:endParaRPr lang="en-US" altLang="en-US" sz="1200" b="0"/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72C06DC0-547A-C532-87FF-33A3CDBBB1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9759303E-B0BC-1A5D-BDAA-A0AAC63F97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9D0EA27C-BDFF-80DF-3221-B8886ABB5D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164E40-E608-4294-A3CD-B5EAA6E11AFF}" type="slidenum">
              <a:rPr lang="en-US" altLang="en-US" sz="1200" b="0"/>
              <a:pPr/>
              <a:t>24</a:t>
            </a:fld>
            <a:endParaRPr lang="en-US" altLang="en-US" sz="1200" b="0"/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63A36903-D13F-8ED0-1E84-39E6C0CB0F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F3FAA18F-3D5C-2925-5C3E-0A319D5218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2CEDD201-38AB-0C3E-5608-FF70DCC52F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F96EAB-9809-4535-8D4B-C2945696122A}" type="slidenum">
              <a:rPr lang="en-US" altLang="en-US" sz="1200" b="0"/>
              <a:pPr/>
              <a:t>25</a:t>
            </a:fld>
            <a:endParaRPr lang="en-US" altLang="en-US" sz="1200" b="0"/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87F951E4-5321-6AA1-5DEE-37BCC724E2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108B1827-6776-1E53-F6D5-1BFB966615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F3B4E38E-34C9-FF61-4107-AB8956E82C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195F2D-05AF-4BB2-B2C3-D3B6482D8A3B}" type="slidenum">
              <a:rPr lang="en-US" altLang="en-US" sz="1200" b="0"/>
              <a:pPr/>
              <a:t>26</a:t>
            </a:fld>
            <a:endParaRPr lang="en-US" altLang="en-US" sz="1200" b="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FBBE4CBE-D783-6A88-ABBB-168ACF0042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D3DC30C3-0BF1-0DBC-4711-34DE66FC8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5B172F-1C61-1C94-7403-996EBF29E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981D9965-DC9E-7C91-DE22-572C92D84F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F96EAB-9809-4535-8D4B-C2945696122A}" type="slidenum">
              <a:rPr lang="en-US" altLang="en-US" sz="1200" b="0"/>
              <a:pPr/>
              <a:t>27</a:t>
            </a:fld>
            <a:endParaRPr lang="en-US" altLang="en-US" sz="1200" b="0"/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D744CC3B-07E1-C45C-3443-A9E9ECEFD8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0404D88E-4747-E63E-6DDC-C07DEB93F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3118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6FD9A0-C505-9546-9313-4ECBE2D6A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79B8C2A1-B0A7-F7D9-91F6-580A2B1700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195F2D-05AF-4BB2-B2C3-D3B6482D8A3B}" type="slidenum">
              <a:rPr lang="en-US" altLang="en-US" sz="1200" b="0"/>
              <a:pPr/>
              <a:t>28</a:t>
            </a:fld>
            <a:endParaRPr lang="en-US" altLang="en-US" sz="1200" b="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36EC34B4-E270-F0C1-6FD7-1A6AE84B85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16064EBB-3509-B2EC-DB2F-244C756E10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9672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>
            <a:extLst>
              <a:ext uri="{FF2B5EF4-FFF2-40B4-BE49-F238E27FC236}">
                <a16:creationId xmlns:a16="http://schemas.microsoft.com/office/drawing/2014/main" id="{8B532018-F323-54EB-9622-706B95E276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B8CC499-AEFE-4587-8CD8-26E08876A841}" type="slidenum">
              <a:rPr lang="en-US" altLang="en-US" sz="1200" b="0"/>
              <a:pPr/>
              <a:t>29</a:t>
            </a:fld>
            <a:endParaRPr lang="en-US" altLang="en-US" sz="1200" b="0"/>
          </a:p>
        </p:txBody>
      </p:sp>
      <p:sp>
        <p:nvSpPr>
          <p:cNvPr id="114691" name="Rectangle 2">
            <a:extLst>
              <a:ext uri="{FF2B5EF4-FFF2-40B4-BE49-F238E27FC236}">
                <a16:creationId xmlns:a16="http://schemas.microsoft.com/office/drawing/2014/main" id="{A2056C76-B423-7031-ACDF-4FFAB167FE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>
            <a:extLst>
              <a:ext uri="{FF2B5EF4-FFF2-40B4-BE49-F238E27FC236}">
                <a16:creationId xmlns:a16="http://schemas.microsoft.com/office/drawing/2014/main" id="{D91FE3F5-4CA2-9C11-7422-2CCBE35D9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>
            <a:extLst>
              <a:ext uri="{FF2B5EF4-FFF2-40B4-BE49-F238E27FC236}">
                <a16:creationId xmlns:a16="http://schemas.microsoft.com/office/drawing/2014/main" id="{A0A0965F-897E-F06C-575A-BAADA40856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2F2656-12F9-4538-AE3B-AEE2C31B630F}" type="slidenum">
              <a:rPr lang="en-US" altLang="en-US" sz="1200" b="0"/>
              <a:pPr/>
              <a:t>30</a:t>
            </a:fld>
            <a:endParaRPr lang="en-US" altLang="en-US" sz="1200" b="0"/>
          </a:p>
        </p:txBody>
      </p:sp>
      <p:sp>
        <p:nvSpPr>
          <p:cNvPr id="115715" name="Rectangle 2">
            <a:extLst>
              <a:ext uri="{FF2B5EF4-FFF2-40B4-BE49-F238E27FC236}">
                <a16:creationId xmlns:a16="http://schemas.microsoft.com/office/drawing/2014/main" id="{5D6F26D4-8290-CE12-B12C-5234723A56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2A057BF1-A58F-68A9-9245-924BEC40D8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1AB073AE-C776-85DC-C20F-AAD4C82882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CB3F858-8D51-400D-9059-32387E560F4B}" type="slidenum">
              <a:rPr lang="en-US" altLang="en-US" sz="1200" b="0"/>
              <a:pPr/>
              <a:t>4</a:t>
            </a:fld>
            <a:endParaRPr lang="en-US" altLang="en-US" sz="1200" b="0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99951478-B385-CDCB-4EB9-EDE9EFD351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FCEC622F-F299-0CB4-F013-636D6A756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>
            <a:extLst>
              <a:ext uri="{FF2B5EF4-FFF2-40B4-BE49-F238E27FC236}">
                <a16:creationId xmlns:a16="http://schemas.microsoft.com/office/drawing/2014/main" id="{A4684634-95A9-8729-61D4-7C30ED5498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65E4E17-770A-4925-A81D-234F2530C468}" type="slidenum">
              <a:rPr lang="en-US" altLang="en-US" sz="1200" b="0"/>
              <a:pPr/>
              <a:t>31</a:t>
            </a:fld>
            <a:endParaRPr lang="en-US" altLang="en-US" sz="1200" b="0"/>
          </a:p>
        </p:txBody>
      </p:sp>
      <p:sp>
        <p:nvSpPr>
          <p:cNvPr id="116739" name="Rectangle 2">
            <a:extLst>
              <a:ext uri="{FF2B5EF4-FFF2-40B4-BE49-F238E27FC236}">
                <a16:creationId xmlns:a16="http://schemas.microsoft.com/office/drawing/2014/main" id="{A8C2CC69-56C0-43B6-1563-64FFCEB92C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>
            <a:extLst>
              <a:ext uri="{FF2B5EF4-FFF2-40B4-BE49-F238E27FC236}">
                <a16:creationId xmlns:a16="http://schemas.microsoft.com/office/drawing/2014/main" id="{F9A6D61E-4DF9-197C-4773-9796B8497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>
            <a:extLst>
              <a:ext uri="{FF2B5EF4-FFF2-40B4-BE49-F238E27FC236}">
                <a16:creationId xmlns:a16="http://schemas.microsoft.com/office/drawing/2014/main" id="{18C94BD2-02F7-D652-7E10-9E997D6033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38F1A06-0685-4EF1-9422-EEE6C12C6C85}" type="slidenum">
              <a:rPr lang="en-US" altLang="en-US" sz="1200" b="0"/>
              <a:pPr/>
              <a:t>32</a:t>
            </a:fld>
            <a:endParaRPr lang="en-US" altLang="en-US" sz="1200" b="0"/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61AB4089-0966-580A-501A-1F154B02B9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1CD217E1-843B-73CB-F6D2-CA7521B31A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>
            <a:extLst>
              <a:ext uri="{FF2B5EF4-FFF2-40B4-BE49-F238E27FC236}">
                <a16:creationId xmlns:a16="http://schemas.microsoft.com/office/drawing/2014/main" id="{CFD647DE-6F1C-5038-768C-A2A553CEFB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293DD7C-ABC6-4652-964A-4C652BD0A6E2}" type="slidenum">
              <a:rPr lang="en-US" altLang="en-US" sz="1200" b="0"/>
              <a:pPr/>
              <a:t>33</a:t>
            </a:fld>
            <a:endParaRPr lang="en-US" altLang="en-US" sz="1200" b="0"/>
          </a:p>
        </p:txBody>
      </p:sp>
      <p:sp>
        <p:nvSpPr>
          <p:cNvPr id="118787" name="Rectangle 2">
            <a:extLst>
              <a:ext uri="{FF2B5EF4-FFF2-40B4-BE49-F238E27FC236}">
                <a16:creationId xmlns:a16="http://schemas.microsoft.com/office/drawing/2014/main" id="{33AD1B64-ADAB-2F1E-B280-644E49FDC1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>
            <a:extLst>
              <a:ext uri="{FF2B5EF4-FFF2-40B4-BE49-F238E27FC236}">
                <a16:creationId xmlns:a16="http://schemas.microsoft.com/office/drawing/2014/main" id="{BC41D4E5-4CB1-F1C4-9E5B-E791FD34F2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>
            <a:extLst>
              <a:ext uri="{FF2B5EF4-FFF2-40B4-BE49-F238E27FC236}">
                <a16:creationId xmlns:a16="http://schemas.microsoft.com/office/drawing/2014/main" id="{87C98209-6FC8-ACD8-55D6-2E826B21AB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83559A3-2972-4E5F-B774-252AE1961D59}" type="slidenum">
              <a:rPr lang="en-US" altLang="en-US" sz="1200" b="0"/>
              <a:pPr/>
              <a:t>34</a:t>
            </a:fld>
            <a:endParaRPr lang="en-US" altLang="en-US" sz="1200" b="0"/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99DA5058-A5CA-73C8-7D4A-7A7AAE5EC5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A81A1388-3723-A037-E088-E3FEFA4B7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>
            <a:extLst>
              <a:ext uri="{FF2B5EF4-FFF2-40B4-BE49-F238E27FC236}">
                <a16:creationId xmlns:a16="http://schemas.microsoft.com/office/drawing/2014/main" id="{965B1EEE-90C0-0737-70AF-7FA316AD0A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6996266-278F-4354-91A6-C49CE167E2A9}" type="slidenum">
              <a:rPr lang="en-US" altLang="en-US" sz="1200" b="0"/>
              <a:pPr/>
              <a:t>35</a:t>
            </a:fld>
            <a:endParaRPr lang="en-US" altLang="en-US" sz="1200" b="0"/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BBA62B85-6B92-2E94-F093-4A176FF85D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>
            <a:extLst>
              <a:ext uri="{FF2B5EF4-FFF2-40B4-BE49-F238E27FC236}">
                <a16:creationId xmlns:a16="http://schemas.microsoft.com/office/drawing/2014/main" id="{635B5475-398C-1209-14F8-E1A048BB44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15074B84-2A0F-190C-FBF7-7BB4256F68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D38206-3B9F-43CB-8DCB-04D53EEB5068}" type="slidenum">
              <a:rPr lang="en-US" altLang="en-US" sz="1200" b="0"/>
              <a:pPr/>
              <a:t>36</a:t>
            </a:fld>
            <a:endParaRPr lang="en-US" altLang="en-US" sz="1200" b="0"/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A09782E4-0F52-CA8A-D6AA-37B9C8A844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CC176292-65C2-151E-54E1-9E39BA843F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>
            <a:extLst>
              <a:ext uri="{FF2B5EF4-FFF2-40B4-BE49-F238E27FC236}">
                <a16:creationId xmlns:a16="http://schemas.microsoft.com/office/drawing/2014/main" id="{9E2FC22C-E6AF-07A4-C028-EF70B2BC55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0B38AF-02DE-4B44-9FE4-4584E4F5CEEF}" type="slidenum">
              <a:rPr lang="en-US" altLang="en-US" sz="1200" b="0"/>
              <a:pPr/>
              <a:t>37</a:t>
            </a:fld>
            <a:endParaRPr lang="en-US" altLang="en-US" sz="1200" b="0"/>
          </a:p>
        </p:txBody>
      </p:sp>
      <p:sp>
        <p:nvSpPr>
          <p:cNvPr id="122883" name="Rectangle 2">
            <a:extLst>
              <a:ext uri="{FF2B5EF4-FFF2-40B4-BE49-F238E27FC236}">
                <a16:creationId xmlns:a16="http://schemas.microsoft.com/office/drawing/2014/main" id="{A85F7899-8FD5-B3C3-86E1-3C920156DF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>
            <a:extLst>
              <a:ext uri="{FF2B5EF4-FFF2-40B4-BE49-F238E27FC236}">
                <a16:creationId xmlns:a16="http://schemas.microsoft.com/office/drawing/2014/main" id="{2090998B-B41F-C76D-D4BE-42D670002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>
            <a:extLst>
              <a:ext uri="{FF2B5EF4-FFF2-40B4-BE49-F238E27FC236}">
                <a16:creationId xmlns:a16="http://schemas.microsoft.com/office/drawing/2014/main" id="{7DCBA534-149B-CDBC-1C25-3AD264EDDC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B1037E9-B6ED-4DF4-88C3-903741C47E2E}" type="slidenum">
              <a:rPr lang="en-US" altLang="en-US" sz="1200" b="0"/>
              <a:pPr/>
              <a:t>38</a:t>
            </a:fld>
            <a:endParaRPr lang="en-US" altLang="en-US" sz="1200" b="0"/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D2CFFC82-CF55-C886-63D2-A31CC9F2AF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CEA61357-DAF0-FC55-111B-432E2094C1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>
            <a:extLst>
              <a:ext uri="{FF2B5EF4-FFF2-40B4-BE49-F238E27FC236}">
                <a16:creationId xmlns:a16="http://schemas.microsoft.com/office/drawing/2014/main" id="{23CBBCAE-3ED3-D012-4196-E41000857B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71D1CD-1999-4327-AF5F-F639BE1E49E9}" type="slidenum">
              <a:rPr lang="en-US" altLang="en-US" sz="1200" b="0"/>
              <a:pPr/>
              <a:t>39</a:t>
            </a:fld>
            <a:endParaRPr lang="en-US" altLang="en-US" sz="1200" b="0"/>
          </a:p>
        </p:txBody>
      </p:sp>
      <p:sp>
        <p:nvSpPr>
          <p:cNvPr id="124931" name="Rectangle 2">
            <a:extLst>
              <a:ext uri="{FF2B5EF4-FFF2-40B4-BE49-F238E27FC236}">
                <a16:creationId xmlns:a16="http://schemas.microsoft.com/office/drawing/2014/main" id="{AE523A9C-87E9-2A1C-E22B-9590B18901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>
            <a:extLst>
              <a:ext uri="{FF2B5EF4-FFF2-40B4-BE49-F238E27FC236}">
                <a16:creationId xmlns:a16="http://schemas.microsoft.com/office/drawing/2014/main" id="{05B9F818-620D-6E23-928C-E9C6889324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>
            <a:extLst>
              <a:ext uri="{FF2B5EF4-FFF2-40B4-BE49-F238E27FC236}">
                <a16:creationId xmlns:a16="http://schemas.microsoft.com/office/drawing/2014/main" id="{EE09F4A9-5F34-780D-EB65-D03A46105B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DF6FBB-69B4-41AE-8F06-34FFE63F8441}" type="slidenum">
              <a:rPr lang="en-US" altLang="en-US" sz="1200" b="0"/>
              <a:pPr/>
              <a:t>40</a:t>
            </a:fld>
            <a:endParaRPr lang="en-US" altLang="en-US" sz="1200" b="0"/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27743A9C-C59B-3D41-4898-2FEA4A607B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FC6FEF49-7F36-D059-CD1E-798309B386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7DF2D2F4-4A54-66F2-3720-5FA314E686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915BC4B-56A8-4E1B-ACB5-7A4E859E9B1A}" type="slidenum">
              <a:rPr lang="en-US" altLang="en-US" sz="1200" b="0"/>
              <a:pPr/>
              <a:t>5</a:t>
            </a:fld>
            <a:endParaRPr lang="en-US" altLang="en-US" sz="1200" b="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E3A80D78-1766-0303-DAD7-E798F6E4F7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E38F651A-CC40-522F-EFB8-55D7533AB4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>
            <a:extLst>
              <a:ext uri="{FF2B5EF4-FFF2-40B4-BE49-F238E27FC236}">
                <a16:creationId xmlns:a16="http://schemas.microsoft.com/office/drawing/2014/main" id="{EFB3619B-D12D-A187-1D33-FF5EA23675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BF7192-C655-4511-991E-BB3B73E27A2C}" type="slidenum">
              <a:rPr lang="en-US" altLang="en-US" sz="1200" b="0"/>
              <a:pPr/>
              <a:t>41</a:t>
            </a:fld>
            <a:endParaRPr lang="en-US" altLang="en-US" sz="1200" b="0"/>
          </a:p>
        </p:txBody>
      </p:sp>
      <p:sp>
        <p:nvSpPr>
          <p:cNvPr id="126979" name="Rectangle 2">
            <a:extLst>
              <a:ext uri="{FF2B5EF4-FFF2-40B4-BE49-F238E27FC236}">
                <a16:creationId xmlns:a16="http://schemas.microsoft.com/office/drawing/2014/main" id="{3EE9A59D-06D1-D42E-B9C0-8D52837810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>
            <a:extLst>
              <a:ext uri="{FF2B5EF4-FFF2-40B4-BE49-F238E27FC236}">
                <a16:creationId xmlns:a16="http://schemas.microsoft.com/office/drawing/2014/main" id="{200F7EEE-79E2-E2E8-01FC-EC70B550A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>
            <a:extLst>
              <a:ext uri="{FF2B5EF4-FFF2-40B4-BE49-F238E27FC236}">
                <a16:creationId xmlns:a16="http://schemas.microsoft.com/office/drawing/2014/main" id="{E4CEDABA-C150-D13D-A9C6-D8054732C4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E639C98-A5B1-4E39-AB97-9E110A9EC1AA}" type="slidenum">
              <a:rPr lang="en-US" altLang="en-US" sz="1200" b="0"/>
              <a:pPr/>
              <a:t>42</a:t>
            </a:fld>
            <a:endParaRPr lang="en-US" altLang="en-US" sz="1200" b="0"/>
          </a:p>
        </p:txBody>
      </p:sp>
      <p:sp>
        <p:nvSpPr>
          <p:cNvPr id="128003" name="Rectangle 2">
            <a:extLst>
              <a:ext uri="{FF2B5EF4-FFF2-40B4-BE49-F238E27FC236}">
                <a16:creationId xmlns:a16="http://schemas.microsoft.com/office/drawing/2014/main" id="{D28031FE-01B3-A34A-BC08-60993DE7A8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>
            <a:extLst>
              <a:ext uri="{FF2B5EF4-FFF2-40B4-BE49-F238E27FC236}">
                <a16:creationId xmlns:a16="http://schemas.microsoft.com/office/drawing/2014/main" id="{8A97109F-7378-D456-E1D8-0AC72C1388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>
            <a:extLst>
              <a:ext uri="{FF2B5EF4-FFF2-40B4-BE49-F238E27FC236}">
                <a16:creationId xmlns:a16="http://schemas.microsoft.com/office/drawing/2014/main" id="{D7140821-69EF-1E10-9EA5-24E601D091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08DFC2C-366F-42C0-8B85-F26968C5BFA9}" type="slidenum">
              <a:rPr lang="en-US" altLang="en-US" sz="1200" b="0"/>
              <a:pPr/>
              <a:t>43</a:t>
            </a:fld>
            <a:endParaRPr lang="en-US" altLang="en-US" sz="1200" b="0"/>
          </a:p>
        </p:txBody>
      </p:sp>
      <p:sp>
        <p:nvSpPr>
          <p:cNvPr id="129027" name="Rectangle 2">
            <a:extLst>
              <a:ext uri="{FF2B5EF4-FFF2-40B4-BE49-F238E27FC236}">
                <a16:creationId xmlns:a16="http://schemas.microsoft.com/office/drawing/2014/main" id="{640AD4B7-2F22-2521-7847-AAA7DED0C7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>
            <a:extLst>
              <a:ext uri="{FF2B5EF4-FFF2-40B4-BE49-F238E27FC236}">
                <a16:creationId xmlns:a16="http://schemas.microsoft.com/office/drawing/2014/main" id="{C6B58A80-8281-7223-5B50-09C08E8C78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>
            <a:extLst>
              <a:ext uri="{FF2B5EF4-FFF2-40B4-BE49-F238E27FC236}">
                <a16:creationId xmlns:a16="http://schemas.microsoft.com/office/drawing/2014/main" id="{86CE4EF2-29FD-9B2D-0C0E-AC31B168C9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D8F6E74-B514-404E-8BCC-02359CE65559}" type="slidenum">
              <a:rPr lang="en-US" altLang="en-US" sz="1200" b="0"/>
              <a:pPr/>
              <a:t>44</a:t>
            </a:fld>
            <a:endParaRPr lang="en-US" altLang="en-US" sz="1200" b="0"/>
          </a:p>
        </p:txBody>
      </p:sp>
      <p:sp>
        <p:nvSpPr>
          <p:cNvPr id="130051" name="Rectangle 2">
            <a:extLst>
              <a:ext uri="{FF2B5EF4-FFF2-40B4-BE49-F238E27FC236}">
                <a16:creationId xmlns:a16="http://schemas.microsoft.com/office/drawing/2014/main" id="{1A5142A7-3171-7D89-1E56-9CE27192E8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>
            <a:extLst>
              <a:ext uri="{FF2B5EF4-FFF2-40B4-BE49-F238E27FC236}">
                <a16:creationId xmlns:a16="http://schemas.microsoft.com/office/drawing/2014/main" id="{6534CD94-5C8A-79E8-3209-EC5309B208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7E6621-7409-D76D-D275-48975656B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211C1F5E-8620-9D93-8724-7E21C4610E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EA0FA4-D7C4-4B5D-8CB3-A36103193BE8}" type="slidenum">
              <a:rPr lang="en-US" altLang="en-US" sz="1200" b="0"/>
              <a:pPr/>
              <a:t>45</a:t>
            </a:fld>
            <a:endParaRPr lang="en-US" altLang="en-US" sz="1200" b="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536DF8A9-23A3-25AF-128F-C7CEF10965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7BF4F562-9418-2180-D366-A8A72320F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662670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60E4D4-A2A0-9576-1344-2B728FD29E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D52915CD-ECC0-352E-2B47-CAE811E21D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41385C-671D-4865-8689-A85A2A680A48}" type="slidenum">
              <a:rPr lang="en-US" altLang="en-US" sz="1200" b="0"/>
              <a:pPr/>
              <a:t>46</a:t>
            </a:fld>
            <a:endParaRPr lang="en-US" altLang="en-US" sz="1200" b="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46CDA277-18F5-6AA3-C8BA-A1CF836F9C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745DC7CB-4A32-0C48-7BD9-1A37E6683F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3673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2F6798-6BB5-254B-91AF-2ABE8F652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12FD9CF3-6BB9-36FF-4A00-A8EEE5ED4A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EA0FA4-D7C4-4B5D-8CB3-A36103193BE8}" type="slidenum">
              <a:rPr lang="en-US" altLang="en-US" sz="1200" b="0"/>
              <a:pPr/>
              <a:t>47</a:t>
            </a:fld>
            <a:endParaRPr lang="en-US" altLang="en-US" sz="1200" b="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61F7865B-A931-7D9D-7E09-794F4CE3BF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88A04139-DC6F-7233-6AE3-1F7751D6E5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78294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E21BAD-000D-C0DD-E32B-4D3D2E7BC8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E1812053-7D4E-8F7C-DC7E-A8A849EB44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41385C-671D-4865-8689-A85A2A680A48}" type="slidenum">
              <a:rPr lang="en-US" altLang="en-US" sz="1200" b="0"/>
              <a:pPr/>
              <a:t>48</a:t>
            </a:fld>
            <a:endParaRPr lang="en-US" altLang="en-US" sz="1200" b="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3290340C-A4FB-F2DF-D5F9-ACD128DB8E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6CEC1EC0-27CE-DF28-DFBF-22387374F2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11181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E0EF4-ACD9-8F06-09BD-C7071E8FC8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50FB4FF1-10A0-12D2-EC67-7936F8D729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EA0FA4-D7C4-4B5D-8CB3-A36103193BE8}" type="slidenum">
              <a:rPr lang="en-US" altLang="en-US" sz="1200" b="0"/>
              <a:pPr/>
              <a:t>49</a:t>
            </a:fld>
            <a:endParaRPr lang="en-US" altLang="en-US" sz="1200" b="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02B1581E-BCFA-DFD9-6FBD-50B3390307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E7C44CBA-41A4-40D8-CBEF-A0634EEA5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58400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0E5587-E447-F2B4-FA4D-1E9550543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26694132-5545-F5B2-6514-226A91D05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41385C-671D-4865-8689-A85A2A680A48}" type="slidenum">
              <a:rPr lang="en-US" altLang="en-US" sz="1200" b="0"/>
              <a:pPr/>
              <a:t>50</a:t>
            </a:fld>
            <a:endParaRPr lang="en-US" altLang="en-US" sz="1200" b="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A9884853-AAE9-94FA-72EC-AD6976445C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067304CB-B60F-D765-48DA-B230D97B92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2723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23B5952E-17DA-D1D8-9940-829080039A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672AAE-5A84-4DD2-AB1C-703E27CF92C7}" type="slidenum">
              <a:rPr lang="en-US" altLang="en-US" sz="1200" b="0"/>
              <a:pPr/>
              <a:t>6</a:t>
            </a:fld>
            <a:endParaRPr lang="en-US" altLang="en-US" sz="1200" b="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29D377DE-6C49-9BAD-D1BA-113F220D22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248D703F-6B22-0FA2-F312-0A3DC0FC9F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E37FC7-E789-75D7-6BEF-2D6A12086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DB1F7F32-0B9C-9284-048D-70020C07C5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EA0FA4-D7C4-4B5D-8CB3-A36103193BE8}" type="slidenum">
              <a:rPr lang="en-US" altLang="en-US" sz="1200" b="0"/>
              <a:pPr/>
              <a:t>51</a:t>
            </a:fld>
            <a:endParaRPr lang="en-US" altLang="en-US" sz="1200" b="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F0E7F257-3718-D3C9-A33F-5182B8F557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5C046F78-9BD1-E6AE-EC20-C4DE5BC44E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22230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3B35E-A4AF-F100-A793-0E30F5C38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E8FC8A7D-7AF2-83C1-F322-2370463BD5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41385C-671D-4865-8689-A85A2A680A48}" type="slidenum">
              <a:rPr lang="en-US" altLang="en-US" sz="1200" b="0"/>
              <a:pPr/>
              <a:t>52</a:t>
            </a:fld>
            <a:endParaRPr lang="en-US" altLang="en-US" sz="1200" b="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96BD5C5B-495A-347C-CCE8-0289BADAFC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C84E4A2F-5BF6-1F6A-58E7-F40F19EF57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215867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A55F0E8C-C0C2-3BCA-FEB3-59EC6AC06D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EA0FA4-D7C4-4B5D-8CB3-A36103193BE8}" type="slidenum">
              <a:rPr lang="en-US" altLang="en-US" sz="1200" b="0"/>
              <a:pPr/>
              <a:t>53</a:t>
            </a:fld>
            <a:endParaRPr lang="en-US" altLang="en-US" sz="1200" b="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3107E3AA-B517-8093-2FF1-10A4996FC0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47E82C9E-3338-0B1D-E2EE-7F71A9FCB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9C0A7E70-E082-CA77-1789-EFF315D5E5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41385C-671D-4865-8689-A85A2A680A48}" type="slidenum">
              <a:rPr lang="en-US" altLang="en-US" sz="1200" b="0"/>
              <a:pPr/>
              <a:t>54</a:t>
            </a:fld>
            <a:endParaRPr lang="en-US" altLang="en-US" sz="1200" b="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0CB20F09-ED82-BFE5-F334-33D8C31982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EA92781A-DF71-AA1C-C98B-03EB703871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CAB69A-8265-46A7-02B3-E10690AD5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AB9234E8-FA8F-4726-1BA6-5C9FDDFBD1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EA0FA4-D7C4-4B5D-8CB3-A36103193BE8}" type="slidenum">
              <a:rPr lang="en-US" altLang="en-US" sz="1200" b="0"/>
              <a:pPr/>
              <a:t>55</a:t>
            </a:fld>
            <a:endParaRPr lang="en-US" altLang="en-US" sz="1200" b="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3E6DC152-B055-5B42-05EB-58D97CA34C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56605A60-69F7-0B1D-DB93-08A80047A8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800343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7EB0D3-B839-4DB3-E530-D0B22EF54C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71D3BAB7-5DC4-12ED-749F-CF6424DF59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41385C-671D-4865-8689-A85A2A680A48}" type="slidenum">
              <a:rPr lang="en-US" altLang="en-US" sz="1200" b="0"/>
              <a:pPr/>
              <a:t>56</a:t>
            </a:fld>
            <a:endParaRPr lang="en-US" altLang="en-US" sz="1200" b="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550CA128-CDC7-96F7-84B4-2C16EBBB51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C478FCC5-38B7-2965-F626-0AFA89AD5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14409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E1961C-B56D-B88B-58A2-FF1E534FD1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01FFA5AC-9DD0-286C-FA42-5DB982F6EF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EA0FA4-D7C4-4B5D-8CB3-A36103193BE8}" type="slidenum">
              <a:rPr lang="en-US" altLang="en-US" sz="1200" b="0"/>
              <a:pPr/>
              <a:t>57</a:t>
            </a:fld>
            <a:endParaRPr lang="en-US" altLang="en-US" sz="1200" b="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A217D5CD-6817-39A1-43D9-D7D63AB608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759CCDD2-C7B6-0272-6154-3280A29A1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31291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6C8657-F6A0-ECF8-DE2E-BCC3F21D30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3093D37E-0901-6330-BB64-5CCC14202B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41385C-671D-4865-8689-A85A2A680A48}" type="slidenum">
              <a:rPr lang="en-US" altLang="en-US" sz="1200" b="0"/>
              <a:pPr/>
              <a:t>58</a:t>
            </a:fld>
            <a:endParaRPr lang="en-US" altLang="en-US" sz="1200" b="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661F7E4F-04A2-A846-C8E7-60D6D8B85A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82961E4C-0028-DFCA-E824-341EB68A7B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65959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E49A54-ABC2-A7E5-277D-3163A4C1E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D342FF3B-01BE-9179-21A2-1EE7B3ED98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EA0FA4-D7C4-4B5D-8CB3-A36103193BE8}" type="slidenum">
              <a:rPr lang="en-US" altLang="en-US" sz="1200" b="0"/>
              <a:pPr/>
              <a:t>59</a:t>
            </a:fld>
            <a:endParaRPr lang="en-US" altLang="en-US" sz="1200" b="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B3EDC0A8-444A-9F59-2E6C-34BDCDCAB2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AC133F8B-830E-D797-E9C8-E63A14BF3F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95959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FA5D9D-F32A-0163-C961-763FDFD3F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1571210F-863D-76BC-1D4F-E33524F854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41385C-671D-4865-8689-A85A2A680A48}" type="slidenum">
              <a:rPr lang="en-US" altLang="en-US" sz="1200" b="0"/>
              <a:pPr/>
              <a:t>60</a:t>
            </a:fld>
            <a:endParaRPr lang="en-US" altLang="en-US" sz="1200" b="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A276AF06-36E9-E720-E5E3-7F884CBCAB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919E73D9-8412-1970-508B-63CE2A3692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5868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80D6A48E-8911-6054-8884-BC659C5A0D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2DAF5A7-A66D-48DF-AE40-2DE0CA3528B7}" type="slidenum">
              <a:rPr lang="en-US" altLang="en-US" sz="1200" b="0"/>
              <a:pPr/>
              <a:t>7</a:t>
            </a:fld>
            <a:endParaRPr lang="en-US" altLang="en-US" sz="1200" b="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C840ECC1-D2B0-BAF5-7E90-676C2530C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E6F7D12B-3B44-BCC6-BE29-F2409448FF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6519F4-B2CB-B414-A998-F210453BA0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C78D81F3-4CAE-8336-06E0-FD6B1A540E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EA0FA4-D7C4-4B5D-8CB3-A36103193BE8}" type="slidenum">
              <a:rPr lang="en-US" altLang="en-US" sz="1200" b="0"/>
              <a:pPr/>
              <a:t>61</a:t>
            </a:fld>
            <a:endParaRPr lang="en-US" altLang="en-US" sz="1200" b="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7AA7DD41-5677-F416-73FC-DFB5D1BA74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80CD342F-30F8-9A40-A55A-1FB1A27DC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617557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571CFF-D085-7BFE-D8EF-014BD5917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F787AC51-7C21-0149-888B-FF2B3F52A9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41385C-671D-4865-8689-A85A2A680A48}" type="slidenum">
              <a:rPr lang="en-US" altLang="en-US" sz="1200" b="0"/>
              <a:pPr/>
              <a:t>62</a:t>
            </a:fld>
            <a:endParaRPr lang="en-US" altLang="en-US" sz="1200" b="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96B366DE-40FC-2264-A9B4-C58F5BF42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E2F53481-CAAA-5BC4-5EEB-036CA0EEC1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7453667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387B26-3349-4DE8-58A7-A7F04C722D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B49DD715-6156-00D3-A733-8AB776652B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EA0FA4-D7C4-4B5D-8CB3-A36103193BE8}" type="slidenum">
              <a:rPr lang="en-US" altLang="en-US" sz="1200" b="0"/>
              <a:pPr/>
              <a:t>63</a:t>
            </a:fld>
            <a:endParaRPr lang="en-US" altLang="en-US" sz="1200" b="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6997910C-94A6-5C7D-D968-A95B99F1A4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B11D82B0-DCE5-4C82-C5CC-66B6011113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90127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D8C800-3659-39DC-F988-3CB624096C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CCC69C64-81FC-A22E-15C8-83B8F9404E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41385C-671D-4865-8689-A85A2A680A48}" type="slidenum">
              <a:rPr lang="en-US" altLang="en-US" sz="1200" b="0"/>
              <a:pPr/>
              <a:t>64</a:t>
            </a:fld>
            <a:endParaRPr lang="en-US" altLang="en-US" sz="1200" b="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0589885E-3F92-7D25-D0C3-EAA9E7A713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7C9F290B-1AD5-C03E-AA25-17E83FB664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9812210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>
            <a:extLst>
              <a:ext uri="{FF2B5EF4-FFF2-40B4-BE49-F238E27FC236}">
                <a16:creationId xmlns:a16="http://schemas.microsoft.com/office/drawing/2014/main" id="{DCD8A1B6-8C0B-00F7-F3F3-656BC86EB6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C8E09A-D117-46B1-85E4-5D985E9FD6FB}" type="slidenum">
              <a:rPr lang="en-US" altLang="en-US" sz="1200" b="0"/>
              <a:pPr/>
              <a:t>65</a:t>
            </a:fld>
            <a:endParaRPr lang="en-US" altLang="en-US" sz="1200" b="0"/>
          </a:p>
        </p:txBody>
      </p:sp>
      <p:sp>
        <p:nvSpPr>
          <p:cNvPr id="133123" name="Rectangle 2">
            <a:extLst>
              <a:ext uri="{FF2B5EF4-FFF2-40B4-BE49-F238E27FC236}">
                <a16:creationId xmlns:a16="http://schemas.microsoft.com/office/drawing/2014/main" id="{C8E96510-38B3-4DC8-AA39-D5FE0BEA13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>
            <a:extLst>
              <a:ext uri="{FF2B5EF4-FFF2-40B4-BE49-F238E27FC236}">
                <a16:creationId xmlns:a16="http://schemas.microsoft.com/office/drawing/2014/main" id="{EDF731FE-315C-FC85-88B5-3227476B6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>
            <a:extLst>
              <a:ext uri="{FF2B5EF4-FFF2-40B4-BE49-F238E27FC236}">
                <a16:creationId xmlns:a16="http://schemas.microsoft.com/office/drawing/2014/main" id="{C5B24F31-015C-CF57-EA21-FCD1DCF730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3DE1D54-8707-43C9-AE62-BE5F50C035C4}" type="slidenum">
              <a:rPr lang="en-US" altLang="en-US" sz="1200" b="0"/>
              <a:pPr/>
              <a:t>66</a:t>
            </a:fld>
            <a:endParaRPr lang="en-US" altLang="en-US" sz="1200" b="0"/>
          </a:p>
        </p:txBody>
      </p:sp>
      <p:sp>
        <p:nvSpPr>
          <p:cNvPr id="134147" name="Rectangle 2">
            <a:extLst>
              <a:ext uri="{FF2B5EF4-FFF2-40B4-BE49-F238E27FC236}">
                <a16:creationId xmlns:a16="http://schemas.microsoft.com/office/drawing/2014/main" id="{1565C975-CC62-7779-62E6-A48BB7B546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>
            <a:extLst>
              <a:ext uri="{FF2B5EF4-FFF2-40B4-BE49-F238E27FC236}">
                <a16:creationId xmlns:a16="http://schemas.microsoft.com/office/drawing/2014/main" id="{B39C47CB-4985-AE24-8A6C-E792131ADD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>
            <a:extLst>
              <a:ext uri="{FF2B5EF4-FFF2-40B4-BE49-F238E27FC236}">
                <a16:creationId xmlns:a16="http://schemas.microsoft.com/office/drawing/2014/main" id="{4297CF62-2290-8A2B-C360-24E6F95D10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E7B70C7-5580-45A1-B5ED-AC3C00BEBE67}" type="slidenum">
              <a:rPr lang="en-US" altLang="en-US" sz="1200" b="0"/>
              <a:pPr/>
              <a:t>67</a:t>
            </a:fld>
            <a:endParaRPr lang="en-US" altLang="en-US" sz="1200" b="0"/>
          </a:p>
        </p:txBody>
      </p:sp>
      <p:sp>
        <p:nvSpPr>
          <p:cNvPr id="135171" name="Rectangle 2">
            <a:extLst>
              <a:ext uri="{FF2B5EF4-FFF2-40B4-BE49-F238E27FC236}">
                <a16:creationId xmlns:a16="http://schemas.microsoft.com/office/drawing/2014/main" id="{103C3134-5EFD-C617-CEEF-F1D344867D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>
            <a:extLst>
              <a:ext uri="{FF2B5EF4-FFF2-40B4-BE49-F238E27FC236}">
                <a16:creationId xmlns:a16="http://schemas.microsoft.com/office/drawing/2014/main" id="{25ED0CFD-AA6F-E012-8AD1-63A7731CF4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>
            <a:extLst>
              <a:ext uri="{FF2B5EF4-FFF2-40B4-BE49-F238E27FC236}">
                <a16:creationId xmlns:a16="http://schemas.microsoft.com/office/drawing/2014/main" id="{7351A565-B275-DE95-BF49-294A0D8798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5ECAA15-9688-4647-838E-F0A95C6D2556}" type="slidenum">
              <a:rPr lang="en-US" altLang="en-US" sz="1200" b="0"/>
              <a:pPr/>
              <a:t>68</a:t>
            </a:fld>
            <a:endParaRPr lang="en-US" altLang="en-US" sz="1200" b="0"/>
          </a:p>
        </p:txBody>
      </p:sp>
      <p:sp>
        <p:nvSpPr>
          <p:cNvPr id="136195" name="Rectangle 2">
            <a:extLst>
              <a:ext uri="{FF2B5EF4-FFF2-40B4-BE49-F238E27FC236}">
                <a16:creationId xmlns:a16="http://schemas.microsoft.com/office/drawing/2014/main" id="{472AFBCA-9975-E6D6-40F6-6D97929379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EF78B186-23B3-5520-5FA8-5C709078DE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>
            <a:extLst>
              <a:ext uri="{FF2B5EF4-FFF2-40B4-BE49-F238E27FC236}">
                <a16:creationId xmlns:a16="http://schemas.microsoft.com/office/drawing/2014/main" id="{39993DF2-2240-FA80-C91B-22BBE5CFD3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920ABBE-151D-4C89-8F99-095CAEA6CADA}" type="slidenum">
              <a:rPr lang="en-US" altLang="en-US" sz="1200" b="0"/>
              <a:pPr/>
              <a:t>69</a:t>
            </a:fld>
            <a:endParaRPr lang="en-US" altLang="en-US" sz="1200" b="0"/>
          </a:p>
        </p:txBody>
      </p:sp>
      <p:sp>
        <p:nvSpPr>
          <p:cNvPr id="137219" name="Rectangle 2">
            <a:extLst>
              <a:ext uri="{FF2B5EF4-FFF2-40B4-BE49-F238E27FC236}">
                <a16:creationId xmlns:a16="http://schemas.microsoft.com/office/drawing/2014/main" id="{C498AE3E-0AD4-3442-833C-463E7340E9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>
            <a:extLst>
              <a:ext uri="{FF2B5EF4-FFF2-40B4-BE49-F238E27FC236}">
                <a16:creationId xmlns:a16="http://schemas.microsoft.com/office/drawing/2014/main" id="{2BD87FD3-9FB0-4476-B892-A17027981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>
            <a:extLst>
              <a:ext uri="{FF2B5EF4-FFF2-40B4-BE49-F238E27FC236}">
                <a16:creationId xmlns:a16="http://schemas.microsoft.com/office/drawing/2014/main" id="{5F674F3A-0A77-5307-F447-87A9C28FFF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19F8494-64AC-4C1E-9084-0FA62173B12C}" type="slidenum">
              <a:rPr lang="en-US" altLang="en-US" sz="1200" b="0"/>
              <a:pPr/>
              <a:t>70</a:t>
            </a:fld>
            <a:endParaRPr lang="en-US" altLang="en-US" sz="1200" b="0"/>
          </a:p>
        </p:txBody>
      </p:sp>
      <p:sp>
        <p:nvSpPr>
          <p:cNvPr id="138243" name="Rectangle 2">
            <a:extLst>
              <a:ext uri="{FF2B5EF4-FFF2-40B4-BE49-F238E27FC236}">
                <a16:creationId xmlns:a16="http://schemas.microsoft.com/office/drawing/2014/main" id="{4E9C60F9-DB95-B827-6EDE-89DC1BCEE7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>
            <a:extLst>
              <a:ext uri="{FF2B5EF4-FFF2-40B4-BE49-F238E27FC236}">
                <a16:creationId xmlns:a16="http://schemas.microsoft.com/office/drawing/2014/main" id="{61446AA4-2317-18BA-0B8D-74788FD633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D3FA4BB9-B477-377D-F1BF-E79A810FFF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4B87F8C-ECB1-4AA0-B7E2-97447EFF2046}" type="slidenum">
              <a:rPr lang="en-US" altLang="en-US" sz="1200" b="0"/>
              <a:pPr/>
              <a:t>8</a:t>
            </a:fld>
            <a:endParaRPr lang="en-US" altLang="en-US" sz="1200" b="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FFC9860D-3D0B-CE20-3C4B-E79DB766F2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260329A0-D690-18A0-03E7-50890830F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58AFEF-6377-F387-22F9-FB9256916D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>
            <a:extLst>
              <a:ext uri="{FF2B5EF4-FFF2-40B4-BE49-F238E27FC236}">
                <a16:creationId xmlns:a16="http://schemas.microsoft.com/office/drawing/2014/main" id="{E00C9D55-5EB7-742C-9D2D-22ED3FD5FD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19F8494-64AC-4C1E-9084-0FA62173B12C}" type="slidenum">
              <a:rPr lang="en-US" altLang="en-US" sz="1200" b="0"/>
              <a:pPr/>
              <a:t>71</a:t>
            </a:fld>
            <a:endParaRPr lang="en-US" altLang="en-US" sz="1200" b="0"/>
          </a:p>
        </p:txBody>
      </p:sp>
      <p:sp>
        <p:nvSpPr>
          <p:cNvPr id="138243" name="Rectangle 2">
            <a:extLst>
              <a:ext uri="{FF2B5EF4-FFF2-40B4-BE49-F238E27FC236}">
                <a16:creationId xmlns:a16="http://schemas.microsoft.com/office/drawing/2014/main" id="{5011B38F-CEB0-FADE-7D3A-3058F1A95D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>
            <a:extLst>
              <a:ext uri="{FF2B5EF4-FFF2-40B4-BE49-F238E27FC236}">
                <a16:creationId xmlns:a16="http://schemas.microsoft.com/office/drawing/2014/main" id="{B3F007E0-E491-04C7-5192-8D73701CCB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378544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>
            <a:extLst>
              <a:ext uri="{FF2B5EF4-FFF2-40B4-BE49-F238E27FC236}">
                <a16:creationId xmlns:a16="http://schemas.microsoft.com/office/drawing/2014/main" id="{7592635F-7C2E-DA4F-A544-CFA91E79DD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E28F8D-BADE-4CA6-B3DD-AB68518F3F23}" type="slidenum">
              <a:rPr lang="en-US" altLang="en-US" sz="1200" b="0"/>
              <a:pPr/>
              <a:t>72</a:t>
            </a:fld>
            <a:endParaRPr lang="en-US" altLang="en-US" sz="1200" b="0"/>
          </a:p>
        </p:txBody>
      </p:sp>
      <p:sp>
        <p:nvSpPr>
          <p:cNvPr id="139267" name="Rectangle 2">
            <a:extLst>
              <a:ext uri="{FF2B5EF4-FFF2-40B4-BE49-F238E27FC236}">
                <a16:creationId xmlns:a16="http://schemas.microsoft.com/office/drawing/2014/main" id="{BD7266ED-F29B-CFA1-7AC8-F2EE5B24EE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>
            <a:extLst>
              <a:ext uri="{FF2B5EF4-FFF2-40B4-BE49-F238E27FC236}">
                <a16:creationId xmlns:a16="http://schemas.microsoft.com/office/drawing/2014/main" id="{64C09FD4-9917-D7EB-D0C9-820411D11B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479FB8AE-42CE-4ACF-D9B7-20C68BD0A3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E33796-C6C7-4F6F-8BB0-ACBC5C21C5E1}" type="slidenum">
              <a:rPr lang="en-US" altLang="en-US" sz="1200" b="0"/>
              <a:pPr/>
              <a:t>9</a:t>
            </a:fld>
            <a:endParaRPr lang="en-US" altLang="en-US" sz="1200" b="0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AD019621-6CBD-52B3-2154-EBD2777400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6D9680D7-B8E9-7F0B-BBA0-513B76E857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230BFDBC-62EA-0E37-6A2C-AE7119C33B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D383C1-9DD3-4376-9B65-ED1B913B2C49}" type="slidenum">
              <a:rPr lang="en-US" altLang="en-US" sz="1200" b="0"/>
              <a:pPr/>
              <a:t>10</a:t>
            </a:fld>
            <a:endParaRPr lang="en-US" altLang="en-US" sz="1200" b="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5C5B56F4-8D1B-69BB-4C4C-8EF408DA7A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9AE4687C-CF73-1F86-E2F6-7EC3537B19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DF2B68-6163-63DC-A7E4-307CEB2465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E937DE-D9AD-1654-E018-791AF0631E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37A9B8-3C70-8706-4577-844B5C6F5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83CA9-0452-490C-8BCE-E0F196AA84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6778595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881E26-006F-8877-EF15-3846EE6005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E8479A-0F28-A4BE-07D5-055F2F6030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BF90A5-AD03-EC26-D4E2-562C6662A7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512D1-5A22-4E6C-98C2-8213B640E1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78107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0544DB-28E3-9330-C575-23D19E2F67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FF2C4C-593D-145F-CCBA-12A3FEFC2A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70FEC0-5127-0EE8-7857-EE681F72EC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8E1D2-C5D0-45F8-AD62-FB3C8F950F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33270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E2101A-313E-D575-FFD8-2DF779B53E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43FE13-1062-CED4-18DD-76D5DA8FE6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BBD311-AE72-516B-8BBD-9B653739B2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094B4-E15E-447E-962D-CEDCDD4586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22310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CB8E2E-B48C-B82E-D7BC-8FDB74AB03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ABE0A0-9DBA-4E0B-AE11-765F92A4E9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7021EC-CCC6-B3CC-1841-8805F69C83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28982-CC5E-4440-B639-4B6DE39D1A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8720196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FCA57-412D-F495-B043-2D019C7913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25D92-5564-2B74-925F-2CF90B79BE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B57C3-0CC7-DCA2-C866-283ABBDEE6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66544-406A-41E1-B6A5-301FA996B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20241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25AC2CC-6E86-9C93-76C3-45109C08E5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54B9DBB-EEA1-DBB0-9D00-F2BD60B333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80E2651-DBD7-5F8A-F802-BB0060605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97261-BBA7-4770-A59B-56B5D98EDD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626052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B400D7E-C5FF-C078-84B0-DBEC8FB12F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DD1988-AD06-7ECB-341B-BC918B0083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E63067F-1241-FE03-784B-183F07A8D2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3467B-D398-4B2A-8EC7-B33CD43282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894746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43AE3BB-D847-B4F7-AD8B-66F7D2F658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4E89D3D-C577-4287-A8A4-7C32EBD815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B125D28-568B-2E40-26CD-E0F3C90872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9B56D-F4E8-4D4F-ABBF-A8031E5D4D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1979608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B8F15-89E3-1D89-2BB8-B8B0DF324C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E49C2-F298-2C7E-F856-5EDB576329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9E304-D385-E2ED-DDA2-16967F1C41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641D9-8E63-41E2-9022-FF7007F87B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930816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0622D-85A0-153A-B857-24A7743554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126454-3F25-C5C1-2FDD-77985DC240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AE3D26-4ECE-6EF1-A9C7-C4F6CF5471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D88BE-E1A8-4B91-9E69-4272C1D844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451864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A4B19BB-9B81-857B-4A27-3C46DD8D65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4BF4193-47E9-605F-43AE-AC7F3FF64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3762BE8-523E-35D6-CEE5-8F24F715CEE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EB474CE-8E16-C635-89F3-928295C238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A102BEB-A29B-8403-9FE2-A8EA2B304F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B0C1FA66-0C00-4068-9725-95FF94F5D96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slide" Target="slide33.xml"/><Relationship Id="rId18" Type="http://schemas.openxmlformats.org/officeDocument/2006/relationships/slide" Target="slide45.xml"/><Relationship Id="rId26" Type="http://schemas.openxmlformats.org/officeDocument/2006/relationships/slide" Target="slide57.xml"/><Relationship Id="rId3" Type="http://schemas.openxmlformats.org/officeDocument/2006/relationships/slide" Target="slide7.xml"/><Relationship Id="rId21" Type="http://schemas.openxmlformats.org/officeDocument/2006/relationships/slide" Target="slide5.xml"/><Relationship Id="rId7" Type="http://schemas.openxmlformats.org/officeDocument/2006/relationships/slide" Target="slide17.xml"/><Relationship Id="rId12" Type="http://schemas.openxmlformats.org/officeDocument/2006/relationships/slide" Target="slide31.xml"/><Relationship Id="rId17" Type="http://schemas.openxmlformats.org/officeDocument/2006/relationships/slide" Target="slide43.xml"/><Relationship Id="rId25" Type="http://schemas.openxmlformats.org/officeDocument/2006/relationships/slide" Target="slide55.xml"/><Relationship Id="rId33" Type="http://schemas.openxmlformats.org/officeDocument/2006/relationships/slide" Target="slide63.xml"/><Relationship Id="rId2" Type="http://schemas.openxmlformats.org/officeDocument/2006/relationships/notesSlide" Target="../notesSlides/notesSlide3.xml"/><Relationship Id="rId16" Type="http://schemas.openxmlformats.org/officeDocument/2006/relationships/slide" Target="slide41.xml"/><Relationship Id="rId20" Type="http://schemas.openxmlformats.org/officeDocument/2006/relationships/slide" Target="slide49.xml"/><Relationship Id="rId29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slide" Target="slide29.xml"/><Relationship Id="rId24" Type="http://schemas.openxmlformats.org/officeDocument/2006/relationships/slide" Target="slide53.xml"/><Relationship Id="rId32" Type="http://schemas.openxmlformats.org/officeDocument/2006/relationships/slide" Target="slide51.xml"/><Relationship Id="rId5" Type="http://schemas.openxmlformats.org/officeDocument/2006/relationships/slide" Target="slide11.xml"/><Relationship Id="rId15" Type="http://schemas.openxmlformats.org/officeDocument/2006/relationships/slide" Target="slide37.xml"/><Relationship Id="rId23" Type="http://schemas.openxmlformats.org/officeDocument/2006/relationships/slide" Target="slide73.xml"/><Relationship Id="rId28" Type="http://schemas.openxmlformats.org/officeDocument/2006/relationships/slide" Target="slide61.xml"/><Relationship Id="rId10" Type="http://schemas.openxmlformats.org/officeDocument/2006/relationships/slide" Target="slide23.xml"/><Relationship Id="rId19" Type="http://schemas.openxmlformats.org/officeDocument/2006/relationships/slide" Target="slide47.xml"/><Relationship Id="rId31" Type="http://schemas.openxmlformats.org/officeDocument/2006/relationships/slide" Target="slide39.xml"/><Relationship Id="rId4" Type="http://schemas.openxmlformats.org/officeDocument/2006/relationships/slide" Target="slide9.xml"/><Relationship Id="rId9" Type="http://schemas.openxmlformats.org/officeDocument/2006/relationships/slide" Target="slide21.xml"/><Relationship Id="rId14" Type="http://schemas.openxmlformats.org/officeDocument/2006/relationships/slide" Target="slide35.xml"/><Relationship Id="rId22" Type="http://schemas.openxmlformats.org/officeDocument/2006/relationships/slide" Target="slide25.xml"/><Relationship Id="rId27" Type="http://schemas.openxmlformats.org/officeDocument/2006/relationships/slide" Target="slide59.xml"/><Relationship Id="rId30" Type="http://schemas.openxmlformats.org/officeDocument/2006/relationships/slide" Target="slide2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View Slide Show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Click on “Slide Show” above</a:t>
            </a:r>
          </a:p>
          <a:p>
            <a:pPr marL="0" indent="0">
              <a:buNone/>
            </a:pPr>
            <a:endParaRPr lang="en-US" sz="3600" dirty="0"/>
          </a:p>
          <a:p>
            <a:pPr lvl="1"/>
            <a:r>
              <a:rPr lang="en-US" sz="4000" dirty="0">
                <a:solidFill>
                  <a:srgbClr val="FF0000"/>
                </a:solidFill>
              </a:rPr>
              <a:t>Click on “From Current Slide”</a:t>
            </a:r>
            <a:endParaRPr lang="en-US" sz="4000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8665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>
            <a:extLst>
              <a:ext uri="{FF2B5EF4-FFF2-40B4-BE49-F238E27FC236}">
                <a16:creationId xmlns:a16="http://schemas.microsoft.com/office/drawing/2014/main" id="{1D2B90B9-34A1-AE81-DDE7-9E36A12390B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are inner core, outer core, mantle and crust?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07" name="Rectangle 9">
            <a:extLst>
              <a:ext uri="{FF2B5EF4-FFF2-40B4-BE49-F238E27FC236}">
                <a16:creationId xmlns:a16="http://schemas.microsoft.com/office/drawing/2014/main" id="{D8E4C8FE-411F-C474-01A9-24F9565FD2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1508" name="AutoShape 1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4EB7E2C-27F7-83E6-F7BB-5106B740F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7">
            <a:extLst>
              <a:ext uri="{FF2B5EF4-FFF2-40B4-BE49-F238E27FC236}">
                <a16:creationId xmlns:a16="http://schemas.microsoft.com/office/drawing/2014/main" id="{CE388365-E8B6-350E-ADFA-1C4E1A72FD6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86000"/>
            <a:ext cx="6400800" cy="17526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Tectonic plates move due to this.</a:t>
            </a:r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>
            <a:extLst>
              <a:ext uri="{FF2B5EF4-FFF2-40B4-BE49-F238E27FC236}">
                <a16:creationId xmlns:a16="http://schemas.microsoft.com/office/drawing/2014/main" id="{F051C852-2C1E-545F-9FE7-D4F51BDF7A2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convection?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55" name="Rectangle 9">
            <a:extLst>
              <a:ext uri="{FF2B5EF4-FFF2-40B4-BE49-F238E27FC236}">
                <a16:creationId xmlns:a16="http://schemas.microsoft.com/office/drawing/2014/main" id="{3EEAB81E-2BD3-B396-7322-919BCB164B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3556" name="AutoShape 1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1A84801-817B-890E-59EC-4F9062D39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>
            <a:extLst>
              <a:ext uri="{FF2B5EF4-FFF2-40B4-BE49-F238E27FC236}">
                <a16:creationId xmlns:a16="http://schemas.microsoft.com/office/drawing/2014/main" id="{4883E744-57AF-79FD-DA69-B571E3A0153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905000"/>
          </a:xfrm>
        </p:spPr>
        <p:txBody>
          <a:bodyPr/>
          <a:lstStyle/>
          <a:p>
            <a:r>
              <a:rPr lang="en-US" altLang="en-US" sz="4000" dirty="0"/>
              <a:t> 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lithosphere is comprised of these two layers of the Earth and is also called this name.</a:t>
            </a:r>
            <a:endParaRPr lang="en-US" altLang="en-US" sz="4000" dirty="0"/>
          </a:p>
        </p:txBody>
      </p:sp>
      <p:sp>
        <p:nvSpPr>
          <p:cNvPr id="24579" name="Rectangle 7">
            <a:extLst>
              <a:ext uri="{FF2B5EF4-FFF2-40B4-BE49-F238E27FC236}">
                <a16:creationId xmlns:a16="http://schemas.microsoft.com/office/drawing/2014/main" id="{1BCE7FFC-040B-D409-5255-E160268009C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CE68EF5-94D4-E3ED-1C2A-4376A52BC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9">
            <a:extLst>
              <a:ext uri="{FF2B5EF4-FFF2-40B4-BE49-F238E27FC236}">
                <a16:creationId xmlns:a16="http://schemas.microsoft.com/office/drawing/2014/main" id="{E034594E-D784-6A97-2F2E-6BC2808143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7800" y="2286000"/>
            <a:ext cx="6934200" cy="16383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crust &amp; upper part of mantle…</a:t>
            </a:r>
            <a:b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what is a tectonic plate?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>
            <a:extLst>
              <a:ext uri="{FF2B5EF4-FFF2-40B4-BE49-F238E27FC236}">
                <a16:creationId xmlns:a16="http://schemas.microsoft.com/office/drawing/2014/main" id="{54829595-EA9F-D3E8-7ECA-20B9F40C4C7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inner core is a (s, l, g) and the outer core is a (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s,l,g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4CAD99F-635F-6DD0-06B3-D3009220B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8">
            <a:extLst>
              <a:ext uri="{FF2B5EF4-FFF2-40B4-BE49-F238E27FC236}">
                <a16:creationId xmlns:a16="http://schemas.microsoft.com/office/drawing/2014/main" id="{12D56C67-2840-7A2E-95E7-364A64B476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inner core is a solid and outer core is a liquid?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2" name="Rectangle 9">
            <a:extLst>
              <a:ext uri="{FF2B5EF4-FFF2-40B4-BE49-F238E27FC236}">
                <a16:creationId xmlns:a16="http://schemas.microsoft.com/office/drawing/2014/main" id="{C1CAC5F9-8DF6-6112-38E9-0D9DEAE21A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69DBD225-6919-839D-CDF6-6A2B060DB49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3733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These are 3 types of plate boundaries.</a:t>
            </a:r>
          </a:p>
        </p:txBody>
      </p:sp>
      <p:sp>
        <p:nvSpPr>
          <p:cNvPr id="28675" name="Rectangle 8">
            <a:extLst>
              <a:ext uri="{FF2B5EF4-FFF2-40B4-BE49-F238E27FC236}">
                <a16:creationId xmlns:a16="http://schemas.microsoft.com/office/drawing/2014/main" id="{B225EF15-3408-F328-AFBF-70D1ADCEF3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                                                   </a:t>
            </a:r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E9254DE-1C44-6216-C150-B8A092FCF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7">
            <a:extLst>
              <a:ext uri="{FF2B5EF4-FFF2-40B4-BE49-F238E27FC236}">
                <a16:creationId xmlns:a16="http://schemas.microsoft.com/office/drawing/2014/main" id="{81C76F94-22DF-B6FB-7A47-71601EB43E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are divergent (separation), transform (sliding), and convergent (colliding)?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700" name="Rectangle 8">
            <a:extLst>
              <a:ext uri="{FF2B5EF4-FFF2-40B4-BE49-F238E27FC236}">
                <a16:creationId xmlns:a16="http://schemas.microsoft.com/office/drawing/2014/main" id="{1D35E3A7-84D9-368E-3802-84E0892871D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>
            <a:extLst>
              <a:ext uri="{FF2B5EF4-FFF2-40B4-BE49-F238E27FC236}">
                <a16:creationId xmlns:a16="http://schemas.microsoft.com/office/drawing/2014/main" id="{2A463423-2F2A-2AB4-6E28-50EA234DF78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3124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is the “constructive” plate boundary where new crust forms.</a:t>
            </a:r>
          </a:p>
        </p:txBody>
      </p:sp>
      <p:sp>
        <p:nvSpPr>
          <p:cNvPr id="30723" name="Rectangle 7">
            <a:extLst>
              <a:ext uri="{FF2B5EF4-FFF2-40B4-BE49-F238E27FC236}">
                <a16:creationId xmlns:a16="http://schemas.microsoft.com/office/drawing/2014/main" id="{51401A11-980E-D65F-B9B4-AB12C5739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>
            <a:extLst>
              <a:ext uri="{FF2B5EF4-FFF2-40B4-BE49-F238E27FC236}">
                <a16:creationId xmlns:a16="http://schemas.microsoft.com/office/drawing/2014/main" id="{5E9F9086-7ECE-A3EE-E3DD-1E473E69A3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66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Jeopardy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F9926D0-D19D-6185-8782-7B1A887915A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3124200"/>
            <a:ext cx="6400800" cy="1752600"/>
          </a:xfrm>
        </p:spPr>
        <p:txBody>
          <a:bodyPr/>
          <a:lstStyle/>
          <a:p>
            <a:r>
              <a:rPr lang="en-US" altLang="en-US" sz="2000" dirty="0">
                <a:latin typeface="Comic Sans MS" panose="030F0702030302020204" pitchFamily="66" charset="0"/>
              </a:rPr>
              <a:t>Review Game for Earth &amp; Lithosphere, Mountains, Earthquakes &amp; Volcanoes</a:t>
            </a:r>
          </a:p>
          <a:p>
            <a:endParaRPr lang="en-US" altLang="en-US" sz="2000" dirty="0">
              <a:latin typeface="Comic Sans MS" panose="030F0702030302020204" pitchFamily="66" charset="0"/>
            </a:endParaRPr>
          </a:p>
          <a:p>
            <a:endParaRPr lang="en-US" altLang="en-US" sz="2000" dirty="0">
              <a:latin typeface="Comic Sans MS" panose="030F0702030302020204" pitchFamily="66" charset="0"/>
            </a:endParaRPr>
          </a:p>
          <a:p>
            <a:r>
              <a:rPr lang="en-US" altLang="en-US" sz="2000" dirty="0">
                <a:solidFill>
                  <a:srgbClr val="FFFF00"/>
                </a:solidFill>
                <a:latin typeface="Comic Sans MS" panose="030F0702030302020204" pitchFamily="66" charset="0"/>
              </a:rPr>
              <a:t>Click on the “Instructions” button:</a:t>
            </a:r>
          </a:p>
          <a:p>
            <a:r>
              <a:rPr lang="en-US" altLang="en-US" sz="20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3316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9E2F4BAA-AC72-2F23-C660-9185DF6E4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029200"/>
            <a:ext cx="24384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4" action="ppaction://hlinksldjump"/>
              </a:rPr>
              <a:t>Instructions</a:t>
            </a:r>
            <a:endParaRPr lang="en-US" altLang="en-US" sz="3600" dirty="0"/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EA66522-60E9-70A3-6648-D3AA539C5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7" name="Rectangle 7">
            <a:extLst>
              <a:ext uri="{FF2B5EF4-FFF2-40B4-BE49-F238E27FC236}">
                <a16:creationId xmlns:a16="http://schemas.microsoft.com/office/drawing/2014/main" id="{A57A99F8-B4C7-E6D3-A03A-B33F2CED67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divergent (separating)?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8" name="Rectangle 8">
            <a:extLst>
              <a:ext uri="{FF2B5EF4-FFF2-40B4-BE49-F238E27FC236}">
                <a16:creationId xmlns:a16="http://schemas.microsoft.com/office/drawing/2014/main" id="{AD0D3872-9E40-41A8-6372-BF88BEFF59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13FF0D1E-8003-A2DD-F936-F1F114709BF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2667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is the “destructive” plate boundary where most earthquakes and volcanoes exist.</a:t>
            </a:r>
          </a:p>
        </p:txBody>
      </p:sp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A91544D-D698-0CFC-2C79-5617E3A3C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7">
            <a:extLst>
              <a:ext uri="{FF2B5EF4-FFF2-40B4-BE49-F238E27FC236}">
                <a16:creationId xmlns:a16="http://schemas.microsoft.com/office/drawing/2014/main" id="{1873FB8B-AF3E-16A0-D61A-0947368CE2D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convergent (colliding)?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6" name="Rectangle 8">
            <a:extLst>
              <a:ext uri="{FF2B5EF4-FFF2-40B4-BE49-F238E27FC236}">
                <a16:creationId xmlns:a16="http://schemas.microsoft.com/office/drawing/2014/main" id="{49698749-591B-FFFB-2637-49CC26A5F28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>
            <a:extLst>
              <a:ext uri="{FF2B5EF4-FFF2-40B4-BE49-F238E27FC236}">
                <a16:creationId xmlns:a16="http://schemas.microsoft.com/office/drawing/2014/main" id="{3B6A6136-F527-F37D-B8B4-7997BB48C9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600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is the junction of two plates colliding and one is forced under the other.</a:t>
            </a:r>
          </a:p>
        </p:txBody>
      </p:sp>
      <p:sp>
        <p:nvSpPr>
          <p:cNvPr id="34819" name="Rectangle 7">
            <a:extLst>
              <a:ext uri="{FF2B5EF4-FFF2-40B4-BE49-F238E27FC236}">
                <a16:creationId xmlns:a16="http://schemas.microsoft.com/office/drawing/2014/main" id="{889332B7-9854-769C-4F09-1AD50D92264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A0D41DE-BB60-9F83-4499-A1ADBE3F1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7">
            <a:extLst>
              <a:ext uri="{FF2B5EF4-FFF2-40B4-BE49-F238E27FC236}">
                <a16:creationId xmlns:a16="http://schemas.microsoft.com/office/drawing/2014/main" id="{2A3DE68A-0472-0D81-8A3E-57C632A002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62484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the subduction zone?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7">
            <a:extLst>
              <a:ext uri="{FF2B5EF4-FFF2-40B4-BE49-F238E27FC236}">
                <a16:creationId xmlns:a16="http://schemas.microsoft.com/office/drawing/2014/main" id="{377B2985-C3A6-09B4-72CF-459DDF59379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28956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type of plate collision forms volcanic mountains.</a:t>
            </a:r>
          </a:p>
        </p:txBody>
      </p:sp>
    </p:spTree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474E407-9D8B-4415-963A-103943600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8">
            <a:extLst>
              <a:ext uri="{FF2B5EF4-FFF2-40B4-BE49-F238E27FC236}">
                <a16:creationId xmlns:a16="http://schemas.microsoft.com/office/drawing/2014/main" id="{2AE49C4F-19A8-2E22-E4FC-D62C166F9D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143000"/>
          </a:xfrm>
        </p:spPr>
        <p:txBody>
          <a:bodyPr/>
          <a:lstStyle/>
          <a:p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oceanic – continental subduction?</a:t>
            </a:r>
            <a:endParaRPr lang="en-US" altLang="en-US" dirty="0"/>
          </a:p>
        </p:txBody>
      </p:sp>
      <p:sp>
        <p:nvSpPr>
          <p:cNvPr id="37892" name="Rectangle 9">
            <a:extLst>
              <a:ext uri="{FF2B5EF4-FFF2-40B4-BE49-F238E27FC236}">
                <a16:creationId xmlns:a16="http://schemas.microsoft.com/office/drawing/2014/main" id="{0A991182-2E9B-69ED-F42C-D47FE1EA63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0F7D36-9C1F-9F2F-6793-AF6DF38E3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7">
            <a:extLst>
              <a:ext uri="{FF2B5EF4-FFF2-40B4-BE49-F238E27FC236}">
                <a16:creationId xmlns:a16="http://schemas.microsoft.com/office/drawing/2014/main" id="{88398A1E-BD8F-9701-A0C6-2A8D361AB5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14600"/>
            <a:ext cx="6400800" cy="2743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type of plate collision forms trenches and volcanic Island arcs.</a:t>
            </a:r>
          </a:p>
        </p:txBody>
      </p:sp>
    </p:spTree>
    <p:extLst>
      <p:ext uri="{BB962C8B-B14F-4D97-AF65-F5344CB8AC3E}">
        <p14:creationId xmlns:p14="http://schemas.microsoft.com/office/powerpoint/2010/main" val="115806929"/>
      </p:ext>
    </p:extLst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4DD16-CE39-1B0C-02CB-2CC610DFE6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B045AB3-A6A4-612F-F0FB-89F9ACDF5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8">
            <a:extLst>
              <a:ext uri="{FF2B5EF4-FFF2-40B4-BE49-F238E27FC236}">
                <a16:creationId xmlns:a16="http://schemas.microsoft.com/office/drawing/2014/main" id="{B9FAA088-603B-1322-BB1F-670E69F5C6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oceanic – oceanic subduction?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892" name="Rectangle 9">
            <a:extLst>
              <a:ext uri="{FF2B5EF4-FFF2-40B4-BE49-F238E27FC236}">
                <a16:creationId xmlns:a16="http://schemas.microsoft.com/office/drawing/2014/main" id="{9157C15E-806C-5AE8-2F79-738912A267A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407111"/>
      </p:ext>
    </p:extLst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>
            <a:extLst>
              <a:ext uri="{FF2B5EF4-FFF2-40B4-BE49-F238E27FC236}">
                <a16:creationId xmlns:a16="http://schemas.microsoft.com/office/drawing/2014/main" id="{8CA0E070-562A-70CB-D33B-45EAA419419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is molten rock flowing below earth’s surface.</a:t>
            </a:r>
            <a:endParaRPr lang="en-US" altLang="en-US" dirty="0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>
            <a:extLst>
              <a:ext uri="{FF2B5EF4-FFF2-40B4-BE49-F238E27FC236}">
                <a16:creationId xmlns:a16="http://schemas.microsoft.com/office/drawing/2014/main" id="{FD74DDC3-AFF9-1505-202E-335F35D17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4759" y="0"/>
            <a:ext cx="7772400" cy="990600"/>
          </a:xfrm>
        </p:spPr>
        <p:txBody>
          <a:bodyPr/>
          <a:lstStyle/>
          <a:p>
            <a:pPr>
              <a:defRPr/>
            </a:pPr>
            <a:r>
              <a:rPr lang="en-US" sz="66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Jeopardy</a:t>
            </a:r>
            <a:endParaRPr lang="en-US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15FEB3A-28AB-7081-D2B1-89177AE846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140" y="1714500"/>
            <a:ext cx="7696200" cy="4495800"/>
          </a:xfrm>
        </p:spPr>
        <p:txBody>
          <a:bodyPr/>
          <a:lstStyle/>
          <a:p>
            <a:r>
              <a:rPr lang="en-US" altLang="en-US" sz="2000" dirty="0">
                <a:latin typeface="Comic Sans MS" panose="030F0702030302020204" pitchFamily="66" charset="0"/>
              </a:rPr>
              <a:t>Click the “</a:t>
            </a:r>
            <a:r>
              <a:rPr lang="en-US" altLang="en-US" sz="2000" dirty="0">
                <a:solidFill>
                  <a:srgbClr val="FFFF00"/>
                </a:solidFill>
                <a:latin typeface="Comic Sans MS" panose="030F0702030302020204" pitchFamily="66" charset="0"/>
              </a:rPr>
              <a:t>Begin</a:t>
            </a:r>
            <a:r>
              <a:rPr lang="en-US" altLang="en-US" sz="2000" dirty="0">
                <a:latin typeface="Comic Sans MS" panose="030F0702030302020204" pitchFamily="66" charset="0"/>
              </a:rPr>
              <a:t>” button when ready to begin.</a:t>
            </a:r>
          </a:p>
          <a:p>
            <a:pPr>
              <a:spcBef>
                <a:spcPts val="1800"/>
              </a:spcBef>
            </a:pPr>
            <a:r>
              <a:rPr lang="en-US" altLang="en-US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The categories will be given. </a:t>
            </a:r>
          </a:p>
          <a:p>
            <a:pPr>
              <a:spcBef>
                <a:spcPts val="1800"/>
              </a:spcBef>
            </a:pPr>
            <a:r>
              <a:rPr lang="en-US" altLang="en-US" sz="2000" dirty="0">
                <a:latin typeface="Comic Sans MS" panose="030F0702030302020204" pitchFamily="66" charset="0"/>
              </a:rPr>
              <a:t>Click on the HOME screen button provided - the category board will appear </a:t>
            </a:r>
            <a:r>
              <a:rPr lang="en-US" altLang="en-US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– Choose a category and click on a point amount for that category.</a:t>
            </a:r>
          </a:p>
          <a:p>
            <a:pPr>
              <a:spcBef>
                <a:spcPts val="1800"/>
              </a:spcBef>
            </a:pPr>
            <a:r>
              <a:rPr lang="en-US" altLang="en-US" sz="2000" dirty="0">
                <a:latin typeface="Comic Sans MS" panose="030F0702030302020204" pitchFamily="66" charset="0"/>
              </a:rPr>
              <a:t>Give an answer. Then, click on the screen to see the answer.</a:t>
            </a:r>
          </a:p>
          <a:p>
            <a:pPr>
              <a:spcBef>
                <a:spcPts val="1800"/>
              </a:spcBef>
            </a:pPr>
            <a:r>
              <a:rPr lang="en-US" altLang="en-US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After completing each answer, click on the </a:t>
            </a:r>
            <a:r>
              <a:rPr lang="en-US" altLang="en-US" sz="2000" dirty="0">
                <a:solidFill>
                  <a:srgbClr val="FFFF00"/>
                </a:solidFill>
                <a:latin typeface="Comic Sans MS" panose="030F0702030302020204" pitchFamily="66" charset="0"/>
              </a:rPr>
              <a:t>HOME</a:t>
            </a:r>
            <a:r>
              <a:rPr lang="en-US" altLang="en-US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 screen button to return to the category screen.</a:t>
            </a:r>
          </a:p>
          <a:p>
            <a:pPr marL="0" indent="0">
              <a:buNone/>
            </a:pPr>
            <a:endParaRPr lang="en-US" altLang="en-US" sz="2000" dirty="0">
              <a:latin typeface="Comic Sans MS" panose="030F0702030302020204" pitchFamily="66" charset="0"/>
            </a:endParaRPr>
          </a:p>
          <a:p>
            <a:r>
              <a:rPr lang="en-US" altLang="en-US" sz="2000" dirty="0">
                <a:latin typeface="Comic Sans MS" panose="030F0702030302020204" pitchFamily="66" charset="0"/>
              </a:rPr>
              <a:t>When completed with all categories and point amounts, click the final jeopardy button.</a:t>
            </a:r>
          </a:p>
        </p:txBody>
      </p:sp>
      <p:sp>
        <p:nvSpPr>
          <p:cNvPr id="14340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90ED802-8131-763A-B6EA-185F7B1CE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6678" y="1474509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rgbClr val="FFFF00"/>
                </a:solidFill>
                <a:latin typeface="Garamond" panose="02020404030301010803" pitchFamily="18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Begin</a:t>
            </a:r>
            <a:endParaRPr lang="en-US" altLang="en-US" sz="3600" dirty="0">
              <a:solidFill>
                <a:srgbClr val="FFFF00"/>
              </a:solidFill>
            </a:endParaRPr>
          </a:p>
        </p:txBody>
      </p:sp>
      <p:sp>
        <p:nvSpPr>
          <p:cNvPr id="14341" name="AutoShap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AC83EB8-0DEA-CE8E-5013-3704D61D8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132" y="3352800"/>
            <a:ext cx="990600" cy="8382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6E696C3-B20A-ADF2-C11A-CB94BD4A4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79" name="Rectangle 7">
            <a:extLst>
              <a:ext uri="{FF2B5EF4-FFF2-40B4-BE49-F238E27FC236}">
                <a16:creationId xmlns:a16="http://schemas.microsoft.com/office/drawing/2014/main" id="{62AF5D79-2854-0793-8531-D09E003DA6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8194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magma (lava flows on the earth’s surface)?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>
            <a:extLst>
              <a:ext uri="{FF2B5EF4-FFF2-40B4-BE49-F238E27FC236}">
                <a16:creationId xmlns:a16="http://schemas.microsoft.com/office/drawing/2014/main" id="{C4AD37D2-932D-FBE8-A319-7DB7C646A85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25908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type of plate collision forms folded mountains.</a:t>
            </a:r>
          </a:p>
        </p:txBody>
      </p:sp>
    </p:spTree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459A5BE-6591-C14F-0BE3-908D5A255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7">
            <a:extLst>
              <a:ext uri="{FF2B5EF4-FFF2-40B4-BE49-F238E27FC236}">
                <a16:creationId xmlns:a16="http://schemas.microsoft.com/office/drawing/2014/main" id="{599B733F-3A79-44F0-1AA3-5A8E489C7C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continental – continental subduction?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>
            <a:extLst>
              <a:ext uri="{FF2B5EF4-FFF2-40B4-BE49-F238E27FC236}">
                <a16:creationId xmlns:a16="http://schemas.microsoft.com/office/drawing/2014/main" id="{D7121253-3A9E-555A-8F1B-5E5A3379D0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These are formed when tension causes crust blocks to drop down below other crust blocks.</a:t>
            </a:r>
          </a:p>
        </p:txBody>
      </p:sp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ABD30AD-A44E-F9EF-E580-1FCB1F94B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5" name="Rectangle 7">
            <a:extLst>
              <a:ext uri="{FF2B5EF4-FFF2-40B4-BE49-F238E27FC236}">
                <a16:creationId xmlns:a16="http://schemas.microsoft.com/office/drawing/2014/main" id="{05F3D795-D23D-BFFE-B6BF-969F99BA86A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are fault-block mountains?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4276" name="Rectangle 8">
            <a:extLst>
              <a:ext uri="{FF2B5EF4-FFF2-40B4-BE49-F238E27FC236}">
                <a16:creationId xmlns:a16="http://schemas.microsoft.com/office/drawing/2014/main" id="{DA17AD2D-A990-A14D-0C44-F613AEF4233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>
            <a:extLst>
              <a:ext uri="{FF2B5EF4-FFF2-40B4-BE49-F238E27FC236}">
                <a16:creationId xmlns:a16="http://schemas.microsoft.com/office/drawing/2014/main" id="{496912AF-5A00-92FF-7544-4C18639473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Himalayan range is an example of these.</a:t>
            </a:r>
          </a:p>
        </p:txBody>
      </p:sp>
    </p:spTree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238870-52D4-5F09-11B8-AA3E5420E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3" name="Rectangle 7">
            <a:extLst>
              <a:ext uri="{FF2B5EF4-FFF2-40B4-BE49-F238E27FC236}">
                <a16:creationId xmlns:a16="http://schemas.microsoft.com/office/drawing/2014/main" id="{630032FF-CEF5-9E29-1EDC-E4CBACEE059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are folded mountains when continents collide?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>
            <a:extLst>
              <a:ext uri="{FF2B5EF4-FFF2-40B4-BE49-F238E27FC236}">
                <a16:creationId xmlns:a16="http://schemas.microsoft.com/office/drawing/2014/main" id="{AE758BB9-E9CE-D155-20A1-7A7068BC83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1752600"/>
            <a:ext cx="7772400" cy="28194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These are formed when molten rock from deep within the earth erupts and piles on the surface.</a:t>
            </a:r>
          </a:p>
        </p:txBody>
      </p:sp>
    </p:spTree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C104499-717C-F8DE-35EA-39330B3ED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1" name="Rectangle 7">
            <a:extLst>
              <a:ext uri="{FF2B5EF4-FFF2-40B4-BE49-F238E27FC236}">
                <a16:creationId xmlns:a16="http://schemas.microsoft.com/office/drawing/2014/main" id="{5F057EE6-AD5D-B0C3-40F3-0BB1EFA351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are volcanic mountains?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8372" name="Rectangle 11">
            <a:extLst>
              <a:ext uri="{FF2B5EF4-FFF2-40B4-BE49-F238E27FC236}">
                <a16:creationId xmlns:a16="http://schemas.microsoft.com/office/drawing/2014/main" id="{2B6EDD5B-5285-B5E8-F919-260AC6D8B57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>
            <a:extLst>
              <a:ext uri="{FF2B5EF4-FFF2-40B4-BE49-F238E27FC236}">
                <a16:creationId xmlns:a16="http://schemas.microsoft.com/office/drawing/2014/main" id="{DF98D7BD-021B-D4C4-0DCB-3531EFC76CE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2590800"/>
          </a:xfrm>
        </p:spPr>
        <p:txBody>
          <a:bodyPr/>
          <a:lstStyle/>
          <a:p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Mount Rushmore, Sierra Nevada Mountains.</a:t>
            </a:r>
            <a:endParaRPr lang="en-US" altLang="en-US" sz="4000" dirty="0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8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9021750-15B5-2204-739A-E9B3B9593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" y="20574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3" action="ppaction://hlinksldjump"/>
              </a:rPr>
              <a:t>200</a:t>
            </a:r>
            <a:endParaRPr lang="en-US" altLang="en-US" sz="3600" dirty="0"/>
          </a:p>
        </p:txBody>
      </p:sp>
      <p:sp>
        <p:nvSpPr>
          <p:cNvPr id="15363" name="AutoShape 9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386D041-6CBF-D62D-C6A1-8194EBBA3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" y="29718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4" action="ppaction://hlinksldjump"/>
              </a:rPr>
              <a:t>300</a:t>
            </a:r>
            <a:endParaRPr lang="en-US" altLang="en-US" sz="3600" dirty="0">
              <a:hlinkClick r:id="rId5" action="ppaction://hlinksldjump"/>
            </a:endParaRPr>
          </a:p>
        </p:txBody>
      </p:sp>
      <p:sp>
        <p:nvSpPr>
          <p:cNvPr id="15364" name="AutoShape 9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1916BE5-2AA8-0571-3DE9-5E7767A0C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" y="38862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5" action="ppaction://hlinksldjump"/>
              </a:rPr>
              <a:t>400</a:t>
            </a:r>
            <a:endParaRPr lang="en-US" altLang="en-US" sz="3600">
              <a:hlinkClick r:id="rId6" action="ppaction://hlinksldjump"/>
            </a:endParaRPr>
          </a:p>
        </p:txBody>
      </p:sp>
      <p:sp>
        <p:nvSpPr>
          <p:cNvPr id="15365" name="AutoShape 9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DAB067D-3F10-5BB1-73C3-7D11A3A42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" y="48006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6" action="ppaction://hlinksldjump"/>
              </a:rPr>
              <a:t>500</a:t>
            </a:r>
            <a:endParaRPr lang="en-US" altLang="en-US" sz="3600" dirty="0"/>
          </a:p>
        </p:txBody>
      </p:sp>
      <p:sp>
        <p:nvSpPr>
          <p:cNvPr id="15366" name="AutoShape 10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7F119EC-E987-68EA-DB36-D632DF394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324" y="11430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7" action="ppaction://hlinksldjump"/>
              </a:rPr>
              <a:t>100</a:t>
            </a:r>
            <a:endParaRPr lang="en-US" altLang="en-US" sz="3600" dirty="0"/>
          </a:p>
        </p:txBody>
      </p:sp>
      <p:sp>
        <p:nvSpPr>
          <p:cNvPr id="15367" name="AutoShape 10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4E68EED-C4F0-54B5-2ACB-D8EE83DF1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324" y="20574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8" action="ppaction://hlinksldjump"/>
              </a:rPr>
              <a:t>200</a:t>
            </a:r>
            <a:endParaRPr lang="en-US" altLang="en-US" sz="3600" dirty="0">
              <a:hlinkClick r:id="rId8" action="ppaction://hlinksldjump"/>
            </a:endParaRPr>
          </a:p>
        </p:txBody>
      </p:sp>
      <p:sp>
        <p:nvSpPr>
          <p:cNvPr id="15368" name="AutoShape 10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5E7EEAB-698A-F021-DE10-4DA3FECF3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324" y="29718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9" action="ppaction://hlinksldjump"/>
              </a:rPr>
              <a:t>300</a:t>
            </a:r>
            <a:endParaRPr lang="en-US" altLang="en-US" sz="3600" dirty="0"/>
          </a:p>
        </p:txBody>
      </p:sp>
      <p:sp>
        <p:nvSpPr>
          <p:cNvPr id="15369" name="AutoShape 10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DF1BEFE-A274-775E-5186-2B4ECBDA0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324" y="38862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10" action="ppaction://hlinksldjump"/>
              </a:rPr>
              <a:t>400</a:t>
            </a:r>
            <a:endParaRPr lang="en-US" altLang="en-US" sz="3600" dirty="0"/>
          </a:p>
        </p:txBody>
      </p:sp>
      <p:sp>
        <p:nvSpPr>
          <p:cNvPr id="15375" name="AutoShape 1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AB5E875-DE01-C862-4463-BE5C73E4F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5691" y="11430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11" action="ppaction://hlinksldjump"/>
              </a:rPr>
              <a:t>100</a:t>
            </a:r>
            <a:endParaRPr lang="en-US" altLang="en-US" sz="3600" dirty="0"/>
          </a:p>
        </p:txBody>
      </p:sp>
      <p:sp>
        <p:nvSpPr>
          <p:cNvPr id="15376" name="AutoShape 11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A358BA3-ED8A-2239-2998-D14C33B2A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976" y="2066925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12" action="ppaction://hlinksldjump"/>
              </a:rPr>
              <a:t>200</a:t>
            </a:r>
            <a:endParaRPr lang="en-US" altLang="en-US" sz="3600" dirty="0"/>
          </a:p>
        </p:txBody>
      </p:sp>
      <p:sp>
        <p:nvSpPr>
          <p:cNvPr id="15377" name="AutoShape 11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00DD3E4-6D19-29CC-29B0-615FAB313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689" y="299085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13" action="ppaction://hlinksldjump"/>
              </a:rPr>
              <a:t>300</a:t>
            </a:r>
            <a:endParaRPr lang="en-US" altLang="en-US" sz="3600" dirty="0"/>
          </a:p>
        </p:txBody>
      </p:sp>
      <p:sp>
        <p:nvSpPr>
          <p:cNvPr id="15378" name="AutoShape 11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F2CE7DD-CFA0-640E-8944-928AA59A4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689" y="390525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14" action="ppaction://hlinksldjump"/>
              </a:rPr>
              <a:t>400</a:t>
            </a:r>
            <a:endParaRPr lang="en-US" altLang="en-US" sz="3600" dirty="0"/>
          </a:p>
        </p:txBody>
      </p:sp>
      <p:sp>
        <p:nvSpPr>
          <p:cNvPr id="15379" name="AutoShape 1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4CDC96C-DFCB-602B-ABD4-544F033E5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689" y="481965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15" action="ppaction://hlinksldjump"/>
              </a:rPr>
              <a:t>500</a:t>
            </a:r>
            <a:endParaRPr lang="en-US" altLang="en-US" sz="3600" dirty="0"/>
          </a:p>
        </p:txBody>
      </p:sp>
      <p:sp>
        <p:nvSpPr>
          <p:cNvPr id="15380" name="AutoShape 11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6B89286-3B17-3778-9C07-FD7A9A4C3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1640" y="112395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16" action="ppaction://hlinksldjump"/>
              </a:rPr>
              <a:t>100</a:t>
            </a:r>
            <a:endParaRPr lang="en-US" altLang="en-US" sz="3600" dirty="0"/>
          </a:p>
        </p:txBody>
      </p:sp>
      <p:sp>
        <p:nvSpPr>
          <p:cNvPr id="15381" name="AutoShape 11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6CB4A4D-0AF1-2339-B61E-650D8F09F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1640" y="20574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17" action="ppaction://hlinksldjump"/>
              </a:rPr>
              <a:t>200</a:t>
            </a:r>
            <a:endParaRPr lang="en-US" altLang="en-US" sz="3600" dirty="0"/>
          </a:p>
        </p:txBody>
      </p:sp>
      <p:sp>
        <p:nvSpPr>
          <p:cNvPr id="15382" name="AutoShape 1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60D8836-5FC9-1132-0C1D-89D1028E5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1640" y="29718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18" action="ppaction://hlinksldjump"/>
              </a:rPr>
              <a:t>300</a:t>
            </a:r>
            <a:endParaRPr lang="en-US" altLang="en-US" sz="3600" dirty="0"/>
          </a:p>
        </p:txBody>
      </p:sp>
      <p:sp>
        <p:nvSpPr>
          <p:cNvPr id="15383" name="AutoShape 1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6C5DFD4-FE59-5826-F72D-8208DAE23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1640" y="38862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19" action="ppaction://hlinksldjump"/>
              </a:rPr>
              <a:t>400</a:t>
            </a:r>
            <a:endParaRPr lang="en-US" altLang="en-US" sz="3600" dirty="0"/>
          </a:p>
        </p:txBody>
      </p:sp>
      <p:sp>
        <p:nvSpPr>
          <p:cNvPr id="15384" name="AutoShape 1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48BE42F-9267-5766-7608-A64686AA3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1640" y="48006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20" action="ppaction://hlinksldjump"/>
              </a:rPr>
              <a:t>500</a:t>
            </a:r>
            <a:endParaRPr lang="en-US" altLang="en-US" sz="3600" dirty="0"/>
          </a:p>
        </p:txBody>
      </p:sp>
      <p:sp>
        <p:nvSpPr>
          <p:cNvPr id="15385" name="AutoShape 4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90D82A9-2C5F-A60B-4F2D-3FA22E20A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" y="11430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21" action="ppaction://hlinksldjump"/>
              </a:rPr>
              <a:t>100</a:t>
            </a:r>
            <a:endParaRPr lang="en-US" altLang="en-US" sz="3600" dirty="0"/>
          </a:p>
        </p:txBody>
      </p:sp>
      <p:sp>
        <p:nvSpPr>
          <p:cNvPr id="15386" name="Rectangle 58">
            <a:extLst>
              <a:ext uri="{FF2B5EF4-FFF2-40B4-BE49-F238E27FC236}">
                <a16:creationId xmlns:a16="http://schemas.microsoft.com/office/drawing/2014/main" id="{6AA4A7A4-23D6-89C1-9512-F13938837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" y="0"/>
            <a:ext cx="146304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Earth’s </a:t>
            </a:r>
          </a:p>
          <a:p>
            <a:r>
              <a:rPr lang="en-US" alt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Layers</a:t>
            </a:r>
          </a:p>
        </p:txBody>
      </p:sp>
      <p:sp>
        <p:nvSpPr>
          <p:cNvPr id="15387" name="Rectangle 97">
            <a:extLst>
              <a:ext uri="{FF2B5EF4-FFF2-40B4-BE49-F238E27FC236}">
                <a16:creationId xmlns:a16="http://schemas.microsoft.com/office/drawing/2014/main" id="{CC7F6B7C-4627-E9B7-4C4F-F6FC4E391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8084" y="76200"/>
            <a:ext cx="1463040" cy="1076325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600" dirty="0">
                <a:solidFill>
                  <a:schemeClr val="bg1"/>
                </a:solidFill>
              </a:rPr>
              <a:t>Plate</a:t>
            </a:r>
          </a:p>
          <a:p>
            <a:r>
              <a:rPr lang="en-US" altLang="en-US" sz="2600" dirty="0">
                <a:solidFill>
                  <a:schemeClr val="bg1"/>
                </a:solidFill>
              </a:rPr>
              <a:t>Tectonics</a:t>
            </a:r>
          </a:p>
        </p:txBody>
      </p:sp>
      <p:sp>
        <p:nvSpPr>
          <p:cNvPr id="15389" name="Rectangle 99">
            <a:extLst>
              <a:ext uri="{FF2B5EF4-FFF2-40B4-BE49-F238E27FC236}">
                <a16:creationId xmlns:a16="http://schemas.microsoft.com/office/drawing/2014/main" id="{09DC9597-F097-2E25-2614-D7141EB4F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976" y="476250"/>
            <a:ext cx="1463040" cy="6858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dirty="0">
                <a:solidFill>
                  <a:schemeClr val="bg1"/>
                </a:solidFill>
              </a:rPr>
              <a:t>Mountains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5390" name="Rectangle 100">
            <a:extLst>
              <a:ext uri="{FF2B5EF4-FFF2-40B4-BE49-F238E27FC236}">
                <a16:creationId xmlns:a16="http://schemas.microsoft.com/office/drawing/2014/main" id="{71090B4A-CC6B-FE51-EE49-160D3863B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5925" y="304800"/>
            <a:ext cx="1463040" cy="8382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bg1"/>
                </a:solidFill>
              </a:rPr>
              <a:t>Earthquakes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5391" name="AutoShape 1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FEE37E8-4F06-6E2E-ECF2-A592659FC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324" y="48006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22" action="ppaction://hlinksldjump"/>
              </a:rPr>
              <a:t>500</a:t>
            </a:r>
            <a:endParaRPr lang="en-US" altLang="en-US" sz="3600" dirty="0"/>
          </a:p>
        </p:txBody>
      </p:sp>
      <p:sp>
        <p:nvSpPr>
          <p:cNvPr id="15392" name="AutoShape 124">
            <a:hlinkClick r:id="rId23" action="ppaction://hlinksldjump" highlightClick="1"/>
            <a:extLst>
              <a:ext uri="{FF2B5EF4-FFF2-40B4-BE49-F238E27FC236}">
                <a16:creationId xmlns:a16="http://schemas.microsoft.com/office/drawing/2014/main" id="{0C8F8A3F-4106-3019-2D8D-944D5DCA5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4729" y="66675"/>
            <a:ext cx="1524000" cy="304800"/>
          </a:xfrm>
          <a:prstGeom prst="actionButtonBlank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0" dirty="0">
                <a:latin typeface="Garamond" panose="02020404030301010803" pitchFamily="18" charset="0"/>
              </a:rPr>
              <a:t>Final Jeopardy</a:t>
            </a:r>
            <a:endParaRPr lang="en-US" altLang="en-US" sz="2000" b="0" dirty="0"/>
          </a:p>
        </p:txBody>
      </p:sp>
      <p:sp>
        <p:nvSpPr>
          <p:cNvPr id="2" name="AutoShape 11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F78AC23-AF90-3732-1351-584CED950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9975" y="1152525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24" action="ppaction://hlinksldjump"/>
              </a:rPr>
              <a:t>100</a:t>
            </a:r>
            <a:endParaRPr lang="en-US" altLang="en-US" sz="3600" dirty="0"/>
          </a:p>
        </p:txBody>
      </p:sp>
      <p:sp>
        <p:nvSpPr>
          <p:cNvPr id="3" name="Rectangle 100">
            <a:extLst>
              <a:ext uri="{FF2B5EF4-FFF2-40B4-BE49-F238E27FC236}">
                <a16:creationId xmlns:a16="http://schemas.microsoft.com/office/drawing/2014/main" id="{FF52344E-855F-BB59-A43B-D8E176112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9975" y="333375"/>
            <a:ext cx="1463040" cy="81915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dirty="0">
                <a:solidFill>
                  <a:schemeClr val="bg1"/>
                </a:solidFill>
              </a:rPr>
              <a:t>Volcanoes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AutoShape 11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538AE19-BBA6-F232-4C0B-B00CEE09C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6640" y="207645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25" action="ppaction://hlinksldjump"/>
              </a:rPr>
              <a:t>200</a:t>
            </a:r>
            <a:endParaRPr lang="en-US" altLang="en-US" sz="3600" dirty="0"/>
          </a:p>
        </p:txBody>
      </p:sp>
      <p:sp>
        <p:nvSpPr>
          <p:cNvPr id="5" name="AutoShape 1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E67FC00-6D61-04B1-7E12-2FD6D863D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6640" y="2981325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26" action="ppaction://hlinksldjump"/>
              </a:rPr>
              <a:t>300</a:t>
            </a:r>
            <a:endParaRPr lang="en-US" altLang="en-US" sz="3600" dirty="0"/>
          </a:p>
        </p:txBody>
      </p:sp>
      <p:sp>
        <p:nvSpPr>
          <p:cNvPr id="6" name="AutoShape 1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F6408FB-96C7-13D0-78D0-8C9D58AAD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6640" y="3895725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27" action="ppaction://hlinksldjump"/>
              </a:rPr>
              <a:t>400</a:t>
            </a:r>
            <a:endParaRPr lang="en-US" altLang="en-US" sz="3600" dirty="0"/>
          </a:p>
        </p:txBody>
      </p:sp>
      <p:sp>
        <p:nvSpPr>
          <p:cNvPr id="7" name="AutoShape 1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B97B0A8-07C8-365E-C7A5-4EED77DC7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6640" y="4810125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28" action="ppaction://hlinksldjump"/>
              </a:rPr>
              <a:t>500</a:t>
            </a:r>
            <a:endParaRPr lang="en-US" altLang="en-US" sz="3600" dirty="0"/>
          </a:p>
        </p:txBody>
      </p:sp>
      <p:sp>
        <p:nvSpPr>
          <p:cNvPr id="8" name="AutoShape 9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8D4B6CB-5DC0-0C2D-42C6-1ED8D4CA6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" y="57150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29" action="ppaction://hlinksldjump"/>
              </a:rPr>
              <a:t>600</a:t>
            </a:r>
            <a:endParaRPr lang="en-US" altLang="en-US" sz="3600" dirty="0"/>
          </a:p>
        </p:txBody>
      </p:sp>
      <p:sp>
        <p:nvSpPr>
          <p:cNvPr id="9" name="AutoShape 1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2C77944-96D5-522F-FD7A-8D935300F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324" y="57150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30" action="ppaction://hlinksldjump"/>
              </a:rPr>
              <a:t>600</a:t>
            </a:r>
            <a:endParaRPr lang="en-US" altLang="en-US" sz="3600" dirty="0"/>
          </a:p>
        </p:txBody>
      </p:sp>
      <p:sp>
        <p:nvSpPr>
          <p:cNvPr id="11" name="AutoShape 1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C08719C-D1F3-A956-5281-576295A9D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689" y="575310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31" action="ppaction://hlinksldjump"/>
              </a:rPr>
              <a:t>600</a:t>
            </a:r>
            <a:endParaRPr lang="en-US" altLang="en-US" sz="3600" dirty="0"/>
          </a:p>
        </p:txBody>
      </p:sp>
      <p:sp>
        <p:nvSpPr>
          <p:cNvPr id="12" name="AutoShape 1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2AC5A32-32EB-C204-02EB-55413276B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1640" y="5734050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32" action="ppaction://hlinksldjump"/>
              </a:rPr>
              <a:t>600</a:t>
            </a:r>
            <a:endParaRPr lang="en-US" altLang="en-US" sz="3600" dirty="0"/>
          </a:p>
        </p:txBody>
      </p:sp>
      <p:sp>
        <p:nvSpPr>
          <p:cNvPr id="13" name="AutoShape 1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D3DA048-1EE6-C022-C256-9F966BCE9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6640" y="5743575"/>
            <a:ext cx="1463040" cy="9144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bg1"/>
                </a:solidFill>
                <a:latin typeface="Garamond" panose="02020404030301010803" pitchFamily="18" charset="0"/>
                <a:hlinkClick r:id="rId33" action="ppaction://hlinksldjump"/>
              </a:rPr>
              <a:t>600</a:t>
            </a:r>
            <a:endParaRPr lang="en-US" altLang="en-US" sz="3600" dirty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F0FC8F3-F418-398A-0CBB-468197510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19" name="Rectangle 7">
            <a:extLst>
              <a:ext uri="{FF2B5EF4-FFF2-40B4-BE49-F238E27FC236}">
                <a16:creationId xmlns:a16="http://schemas.microsoft.com/office/drawing/2014/main" id="{12FD286C-3CAA-FCB9-00A9-5191CFEF2C0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59436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are dome mountains?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>
            <a:extLst>
              <a:ext uri="{FF2B5EF4-FFF2-40B4-BE49-F238E27FC236}">
                <a16:creationId xmlns:a16="http://schemas.microsoft.com/office/drawing/2014/main" id="{E5FD4445-D29B-9EF5-5796-0DAE9914986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These are the 2 places where an earthquake can occur.</a:t>
            </a:r>
          </a:p>
        </p:txBody>
      </p:sp>
    </p:spTree>
  </p:cSld>
  <p:clrMapOvr>
    <a:masterClrMapping/>
  </p:clrMapOvr>
  <p:transition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48B0F7D-076B-0D65-9D07-15FF42791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2467" name="Rectangle 7">
            <a:extLst>
              <a:ext uri="{FF2B5EF4-FFF2-40B4-BE49-F238E27FC236}">
                <a16:creationId xmlns:a16="http://schemas.microsoft.com/office/drawing/2014/main" id="{D8257A35-C47B-9F5F-2D1C-F67F3031AB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2743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a tectonic plate boundary and a fault (not on a boundary)?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6">
            <a:extLst>
              <a:ext uri="{FF2B5EF4-FFF2-40B4-BE49-F238E27FC236}">
                <a16:creationId xmlns:a16="http://schemas.microsoft.com/office/drawing/2014/main" id="{075BA63D-92F4-AC55-4611-627089CBD5E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526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is the name of the place where slippage occurs along a fault producing a quake.</a:t>
            </a:r>
          </a:p>
        </p:txBody>
      </p:sp>
      <p:sp>
        <p:nvSpPr>
          <p:cNvPr id="63491" name="Rectangle 7">
            <a:extLst>
              <a:ext uri="{FF2B5EF4-FFF2-40B4-BE49-F238E27FC236}">
                <a16:creationId xmlns:a16="http://schemas.microsoft.com/office/drawing/2014/main" id="{6AF3B46C-FBDC-2706-CBD6-B3EB6DBE10E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              </a:t>
            </a:r>
          </a:p>
        </p:txBody>
      </p:sp>
    </p:spTree>
  </p:cSld>
  <p:clrMapOvr>
    <a:masterClrMapping/>
  </p:clrMapOvr>
  <p:transition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25B0B1D4-0482-EA96-E040-37F8247A3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791200"/>
          </a:xfrm>
        </p:spPr>
        <p:txBody>
          <a:bodyPr/>
          <a:lstStyle/>
          <a:p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the focus?</a:t>
            </a:r>
            <a:endParaRPr lang="en-US" altLang="en-US" dirty="0"/>
          </a:p>
        </p:txBody>
      </p:sp>
      <p:sp>
        <p:nvSpPr>
          <p:cNvPr id="64515" name="AutoShape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D3F842D-CB61-4A28-B006-D2D7A6A1A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6" name="AutoShape 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86E0A31-969B-B09F-105B-AE7EB4223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A7A3B1-44AB-FEA3-0FE3-E7A9D0205C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DE37A95E-2A34-12AC-382D-23519A41D1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20574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S-P delay or lag time is used to determine this.</a:t>
            </a:r>
          </a:p>
        </p:txBody>
      </p:sp>
    </p:spTree>
    <p:extLst>
      <p:ext uri="{BB962C8B-B14F-4D97-AF65-F5344CB8AC3E}">
        <p14:creationId xmlns:p14="http://schemas.microsoft.com/office/powerpoint/2010/main" val="1490494533"/>
      </p:ext>
    </p:extLst>
  </p:cSld>
  <p:clrMapOvr>
    <a:masterClrMapping/>
  </p:clrMapOvr>
  <p:transition>
    <p:zo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0648E4-D8F0-1C85-94EC-F744AE312B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EC717F6-1FDC-A9B5-C588-C21D8626F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D8F638C-1433-E15D-B704-B667B75D32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905000"/>
          </a:xfrm>
        </p:spPr>
        <p:txBody>
          <a:bodyPr/>
          <a:lstStyle/>
          <a:p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the distance to the epicenter?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9783306"/>
      </p:ext>
    </p:extLst>
  </p:cSld>
  <p:clrMapOvr>
    <a:masterClrMapping/>
  </p:clrMapOvr>
  <p:transition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1F5C8E-D458-00DD-1520-E2FD5B26C4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F94F8C21-6302-43D1-C7D2-53694DBFF0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3810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is the meaning of elastic rebound.</a:t>
            </a:r>
          </a:p>
        </p:txBody>
      </p:sp>
    </p:spTree>
    <p:extLst>
      <p:ext uri="{BB962C8B-B14F-4D97-AF65-F5344CB8AC3E}">
        <p14:creationId xmlns:p14="http://schemas.microsoft.com/office/powerpoint/2010/main" val="3349140335"/>
      </p:ext>
    </p:extLst>
  </p:cSld>
  <p:clrMapOvr>
    <a:masterClrMapping/>
  </p:clrMapOvr>
  <p:transition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34D84D-3EB2-5E5D-D415-0C5DAE9379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A90F4CB-A55E-E7FD-0EE0-46949BF0D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9635CC97-86A9-335B-9E1D-8DC3A48A0EA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2133600"/>
          </a:xfrm>
        </p:spPr>
        <p:txBody>
          <a:bodyPr/>
          <a:lstStyle/>
          <a:p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when an earthquake slips into resting position to relieve pressure?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2735507"/>
      </p:ext>
    </p:extLst>
  </p:cSld>
  <p:clrMapOvr>
    <a:masterClrMapping/>
  </p:clrMapOvr>
  <p:transition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5457E9-3C29-7933-DE1E-905E8059A2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F7CAE0AB-5C34-DDBE-F2C1-E6BE8E47024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21336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Refraction is the process when this happens and this is the reason it happens.</a:t>
            </a:r>
          </a:p>
        </p:txBody>
      </p:sp>
    </p:spTree>
    <p:extLst>
      <p:ext uri="{BB962C8B-B14F-4D97-AF65-F5344CB8AC3E}">
        <p14:creationId xmlns:p14="http://schemas.microsoft.com/office/powerpoint/2010/main" val="2816043894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>
            <a:extLst>
              <a:ext uri="{FF2B5EF4-FFF2-40B4-BE49-F238E27FC236}">
                <a16:creationId xmlns:a16="http://schemas.microsoft.com/office/drawing/2014/main" id="{FE668886-26D0-8571-EF11-0FB3FB031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400" b="0"/>
          </a:p>
        </p:txBody>
      </p:sp>
      <p:sp>
        <p:nvSpPr>
          <p:cNvPr id="16388" name="Rectangle 5">
            <a:extLst>
              <a:ext uri="{FF2B5EF4-FFF2-40B4-BE49-F238E27FC236}">
                <a16:creationId xmlns:a16="http://schemas.microsoft.com/office/drawing/2014/main" id="{4C74AE2F-F8FF-6096-6126-308812B534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Tectonic plates are composed of these two layers.</a:t>
            </a:r>
          </a:p>
        </p:txBody>
      </p:sp>
    </p:spTree>
  </p:cSld>
  <p:clrMapOvr>
    <a:masterClrMapping/>
  </p:clrMapOvr>
  <p:transition>
    <p:zoom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89EAA5-3C4B-5F00-8830-445B65182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312714C-7EBE-FB27-E6C0-556D5115F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4CE6D771-91B8-621C-2D66-5EC741B26C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526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changing of speed and direction of wave as it travels through different medium?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790026"/>
      </p:ext>
    </p:extLst>
  </p:cSld>
  <p:clrMapOvr>
    <a:masterClrMapping/>
  </p:clrMapOvr>
  <p:transition>
    <p:zo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542DE7-AC1E-C8AC-9FFA-F2D9B0A0EF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34091870-DC32-F065-3A1C-02B2A540C8F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28956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These are the 3 different fault types, the boundary type and stress that corresponds with them.</a:t>
            </a:r>
          </a:p>
        </p:txBody>
      </p:sp>
    </p:spTree>
    <p:extLst>
      <p:ext uri="{BB962C8B-B14F-4D97-AF65-F5344CB8AC3E}">
        <p14:creationId xmlns:p14="http://schemas.microsoft.com/office/powerpoint/2010/main" val="1017627059"/>
      </p:ext>
    </p:extLst>
  </p:cSld>
  <p:clrMapOvr>
    <a:masterClrMapping/>
  </p:clrMapOvr>
  <p:transition>
    <p:zoom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BDDB36-CD34-81B5-8E66-AE5BB5726D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4180B59-627B-6B17-B3F0-140F1F427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5D273845-45D1-674B-0381-781195EE6CF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23900" y="1219200"/>
            <a:ext cx="7696200" cy="4038600"/>
          </a:xfrm>
        </p:spPr>
        <p:txBody>
          <a:bodyPr/>
          <a:lstStyle/>
          <a:p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</a:t>
            </a:r>
            <a:r>
              <a:rPr lang="en-US" sz="4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strike-slip</a:t>
            </a: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transform/ shearing,</a:t>
            </a:r>
            <a:b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normal</a:t>
            </a: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diverging/ tension,</a:t>
            </a:r>
            <a:b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thrust</a:t>
            </a: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/converging/compression?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45746509"/>
      </p:ext>
    </p:extLst>
  </p:cSld>
  <p:clrMapOvr>
    <a:masterClrMapping/>
  </p:clrMapOvr>
  <p:transition>
    <p:zoom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060AD10E-9329-297C-F6A9-1C437014110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From smallest to largest area, these are the three volcano types.</a:t>
            </a:r>
            <a:endParaRPr lang="en-US" altLang="en-US" sz="4000" dirty="0"/>
          </a:p>
        </p:txBody>
      </p:sp>
    </p:spTree>
  </p:cSld>
  <p:clrMapOvr>
    <a:masterClrMapping/>
  </p:clrMapOvr>
  <p:transition>
    <p:zoom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B2604C7-B5E6-5C7B-39DA-32526A394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FB8B9604-CD3B-2860-34BE-23A393FFB6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600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cinder cone, composite, and shield?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1C15CF-A65F-549B-FB12-6FCB980EB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2E1628F-56CC-FD01-711E-88C7BE213A3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is the most explosive of the 3 types of volcano and this is why.</a:t>
            </a:r>
          </a:p>
        </p:txBody>
      </p:sp>
    </p:spTree>
    <p:extLst>
      <p:ext uri="{BB962C8B-B14F-4D97-AF65-F5344CB8AC3E}">
        <p14:creationId xmlns:p14="http://schemas.microsoft.com/office/powerpoint/2010/main" val="303252516"/>
      </p:ext>
    </p:extLst>
  </p:cSld>
  <p:clrMapOvr>
    <a:masterClrMapping/>
  </p:clrMapOvr>
  <p:transition>
    <p:zoom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79534B-7B54-6FB4-7D47-D551C2BE3C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FBA1BACB-BD2A-92FA-2E37-C2AC45820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6B42AE5B-15D9-B346-B0E3-ABA48E47CC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composite and because of it’s high-viscosity magma and a lot of pressure needed to blow?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928603"/>
      </p:ext>
    </p:extLst>
  </p:cSld>
  <p:clrMapOvr>
    <a:masterClrMapping/>
  </p:clrMapOvr>
  <p:transition>
    <p:zoom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1C3CBF-05B6-F686-799D-91CBDB38B4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7DEFDC95-0B13-7611-A441-1D7D3DECE8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2286000"/>
            <a:ext cx="8001000" cy="2667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Viscosity refers to this in a substance.</a:t>
            </a:r>
          </a:p>
        </p:txBody>
      </p:sp>
    </p:spTree>
    <p:extLst>
      <p:ext uri="{BB962C8B-B14F-4D97-AF65-F5344CB8AC3E}">
        <p14:creationId xmlns:p14="http://schemas.microsoft.com/office/powerpoint/2010/main" val="305695766"/>
      </p:ext>
    </p:extLst>
  </p:cSld>
  <p:clrMapOvr>
    <a:masterClrMapping/>
  </p:clrMapOvr>
  <p:transition>
    <p:zoom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B6D07-5FEB-74A9-0E1A-964BF004FF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E06D0AA-7106-BCB7-7633-8946161CC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D8277432-8068-9C3B-2682-8C930FE9164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524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the resistance for that substance to flow?</a:t>
            </a:r>
            <a:b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Higher viscosity means slower (thicker) flow.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123068"/>
      </p:ext>
    </p:extLst>
  </p:cSld>
  <p:clrMapOvr>
    <a:masterClrMapping/>
  </p:clrMapOvr>
  <p:transition>
    <p:zoom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4481BD-ED86-A6FE-0650-3305EA3063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599C080B-6D3B-62A9-0F77-CDD879781C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526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These are the 3 different types of lava we discussed and their relative differences.</a:t>
            </a:r>
          </a:p>
        </p:txBody>
      </p:sp>
    </p:spTree>
    <p:extLst>
      <p:ext uri="{BB962C8B-B14F-4D97-AF65-F5344CB8AC3E}">
        <p14:creationId xmlns:p14="http://schemas.microsoft.com/office/powerpoint/2010/main" val="335781468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1F575E5F-784D-95AF-76C4-8456D2E9F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3600" b="0">
              <a:solidFill>
                <a:schemeClr val="bg1"/>
              </a:solidFill>
            </a:endParaRPr>
          </a:p>
        </p:txBody>
      </p:sp>
      <p:sp>
        <p:nvSpPr>
          <p:cNvPr id="17411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EE04AA6-C489-8C62-6CBB-404C3BC03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Text Box 6">
            <a:extLst>
              <a:ext uri="{FF2B5EF4-FFF2-40B4-BE49-F238E27FC236}">
                <a16:creationId xmlns:a16="http://schemas.microsoft.com/office/drawing/2014/main" id="{F1FA298F-6061-234C-9A2B-6B3F77646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400" b="0"/>
          </a:p>
        </p:txBody>
      </p:sp>
      <p:sp>
        <p:nvSpPr>
          <p:cNvPr id="17413" name="Rectangle 9">
            <a:extLst>
              <a:ext uri="{FF2B5EF4-FFF2-40B4-BE49-F238E27FC236}">
                <a16:creationId xmlns:a16="http://schemas.microsoft.com/office/drawing/2014/main" id="{4E418382-EB9E-6BDF-8393-DB39E144D4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are continental &amp; oceanic lithosphere?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4" name="Rectangle 10">
            <a:extLst>
              <a:ext uri="{FF2B5EF4-FFF2-40B4-BE49-F238E27FC236}">
                <a16:creationId xmlns:a16="http://schemas.microsoft.com/office/drawing/2014/main" id="{38D23CF1-631A-F10B-325F-B8BA339A1A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 advClick="0">
    <p:zoom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5DBDC2-9E6B-D653-368A-33D8B1F565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374F749-F27B-09A9-805E-3B506DC29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681FBDD7-6679-1611-45AA-5F9DB404FA3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20574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pahoehoe</a:t>
            </a: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ropy and smooth, </a:t>
            </a:r>
            <a:b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hot/ aa</a:t>
            </a: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jagged and slow moving (not as hot)</a:t>
            </a:r>
            <a:b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pillow lava</a:t>
            </a: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magma ejected underneath water?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891597"/>
      </p:ext>
    </p:extLst>
  </p:cSld>
  <p:clrMapOvr>
    <a:masterClrMapping/>
  </p:clrMapOvr>
  <p:transition>
    <p:zoom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0E2BCE-02BE-2C49-0EA3-292302335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4A0980E8-3BEE-6C7F-8EFE-267157A041D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horseshoe shaped pattern in the Pacific Ocean where 75% of earthquake and volcanoes exist.</a:t>
            </a:r>
          </a:p>
        </p:txBody>
      </p:sp>
    </p:spTree>
    <p:extLst>
      <p:ext uri="{BB962C8B-B14F-4D97-AF65-F5344CB8AC3E}">
        <p14:creationId xmlns:p14="http://schemas.microsoft.com/office/powerpoint/2010/main" val="641353624"/>
      </p:ext>
    </p:extLst>
  </p:cSld>
  <p:clrMapOvr>
    <a:masterClrMapping/>
  </p:clrMapOvr>
  <p:transition>
    <p:zoom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32F297-412F-AF88-9AF5-6550FC34A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87B2527-62FA-6635-7AD0-77C539C1E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DBD5EE34-8982-B257-6A8F-8ACEC551319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the Ring of Fire?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038684"/>
      </p:ext>
    </p:extLst>
  </p:cSld>
  <p:clrMapOvr>
    <a:masterClrMapping/>
  </p:clrMapOvr>
  <p:transition>
    <p:zoom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2477E-C755-2ADA-75B7-62E88A6A91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1BFBED95-4FD8-BBC2-B091-6E5B89A8500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These are the three types of pyroclastics and their relative differences.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656599972"/>
      </p:ext>
    </p:extLst>
  </p:cSld>
  <p:clrMapOvr>
    <a:masterClrMapping/>
  </p:clrMapOvr>
  <p:transition>
    <p:zoom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E33268-BB9B-4FA3-6197-671BD5402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543A0F8-67ED-74DE-2A5F-ED881E171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080282A8-2C38-7B94-6BA7-51DD215BC0D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2057400"/>
            <a:ext cx="8839200" cy="24384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volcanic ash (fine-grained material), </a:t>
            </a:r>
            <a:b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volcanic blocks (solid upon eruption) </a:t>
            </a:r>
            <a:b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volcanic bombs (liquid upon eruption)?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152115"/>
      </p:ext>
    </p:extLst>
  </p:cSld>
  <p:clrMapOvr>
    <a:masterClrMapping/>
  </p:clrMapOvr>
  <p:transition>
    <p:zoom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>
            <a:extLst>
              <a:ext uri="{FF2B5EF4-FFF2-40B4-BE49-F238E27FC236}">
                <a16:creationId xmlns:a16="http://schemas.microsoft.com/office/drawing/2014/main" id="{3B028A31-26AD-7067-6D51-C26B6CFCD52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80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Jeopardy</a:t>
            </a:r>
            <a:endParaRPr lang="en-US" sz="8000" dirty="0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A52FB7D3-867B-1899-AA03-83C0EC286AE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19474"/>
            <a:ext cx="6400800" cy="2143125"/>
          </a:xfrm>
        </p:spPr>
        <p:txBody>
          <a:bodyPr/>
          <a:lstStyle/>
          <a:p>
            <a:r>
              <a:rPr lang="en-US" altLang="en-US" sz="2800" dirty="0">
                <a:latin typeface="Comic Sans MS" panose="030F0702030302020204" pitchFamily="66" charset="0"/>
              </a:rPr>
              <a:t>Review Game for </a:t>
            </a:r>
          </a:p>
          <a:p>
            <a:r>
              <a:rPr lang="en-US" altLang="en-US" sz="2800" dirty="0">
                <a:latin typeface="Comic Sans MS" panose="030F0702030302020204" pitchFamily="66" charset="0"/>
              </a:rPr>
              <a:t>Earth &amp; Lithosphere, </a:t>
            </a:r>
          </a:p>
          <a:p>
            <a:r>
              <a:rPr lang="en-US" altLang="en-US" sz="2800" dirty="0">
                <a:latin typeface="Comic Sans MS" panose="030F0702030302020204" pitchFamily="66" charset="0"/>
              </a:rPr>
              <a:t>Mountains, Earthquakes, and Volcanoes</a:t>
            </a:r>
          </a:p>
          <a:p>
            <a:r>
              <a:rPr lang="en-US" altLang="en-US" sz="2000" dirty="0">
                <a:latin typeface="Comic Sans MS" panose="030F0702030302020204" pitchFamily="66" charset="0"/>
              </a:rPr>
              <a:t>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zoom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556006BC-2AF3-1938-7434-719D95DEFA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Today’s Categories Are:</a:t>
            </a:r>
          </a:p>
        </p:txBody>
      </p:sp>
    </p:spTree>
  </p:cSld>
  <p:clrMapOvr>
    <a:masterClrMapping/>
  </p:clrMapOvr>
  <p:transition>
    <p:zoom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60CBEDAE-4412-16EA-A51F-201C743317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Today’s Categories Are:</a:t>
            </a:r>
          </a:p>
        </p:txBody>
      </p:sp>
      <p:sp>
        <p:nvSpPr>
          <p:cNvPr id="69635" name="Text Box 4">
            <a:extLst>
              <a:ext uri="{FF2B5EF4-FFF2-40B4-BE49-F238E27FC236}">
                <a16:creationId xmlns:a16="http://schemas.microsoft.com/office/drawing/2014/main" id="{AB45D718-A163-7C50-0E8E-DC12832B2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1100" y="2667000"/>
            <a:ext cx="6781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8000" b="0" dirty="0"/>
              <a:t>Earth’s Layers</a:t>
            </a:r>
          </a:p>
        </p:txBody>
      </p:sp>
    </p:spTree>
  </p:cSld>
  <p:clrMapOvr>
    <a:masterClrMapping/>
  </p:clrMapOvr>
  <p:transition>
    <p:zoom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D66EF731-8081-101D-D076-0C7B7BFBC0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Today’s Categories Are:</a:t>
            </a:r>
          </a:p>
        </p:txBody>
      </p:sp>
      <p:sp>
        <p:nvSpPr>
          <p:cNvPr id="70659" name="Text Box 4">
            <a:extLst>
              <a:ext uri="{FF2B5EF4-FFF2-40B4-BE49-F238E27FC236}">
                <a16:creationId xmlns:a16="http://schemas.microsoft.com/office/drawing/2014/main" id="{068E3693-362E-251B-0D0F-11C0F96AD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895600"/>
            <a:ext cx="7315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8000" b="0" dirty="0"/>
              <a:t>Plate Tectonics</a:t>
            </a:r>
          </a:p>
        </p:txBody>
      </p:sp>
    </p:spTree>
  </p:cSld>
  <p:clrMapOvr>
    <a:masterClrMapping/>
  </p:clrMapOvr>
  <p:transition>
    <p:zoom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450D9975-35CE-DB63-8A9D-7A89A620EB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Today’s Categories Are:</a:t>
            </a:r>
          </a:p>
        </p:txBody>
      </p:sp>
      <p:sp>
        <p:nvSpPr>
          <p:cNvPr id="71683" name="Text Box 4">
            <a:extLst>
              <a:ext uri="{FF2B5EF4-FFF2-40B4-BE49-F238E27FC236}">
                <a16:creationId xmlns:a16="http://schemas.microsoft.com/office/drawing/2014/main" id="{CC9FBBD7-184B-FE04-5FFE-EEEB0B1F7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971800"/>
            <a:ext cx="7543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8000" b="0" dirty="0"/>
              <a:t>Mountains</a:t>
            </a: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2B7E33BF-EDA6-6210-293A-755C62968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3600" b="0">
              <a:solidFill>
                <a:schemeClr val="bg1"/>
              </a:solidFill>
            </a:endParaRPr>
          </a:p>
        </p:txBody>
      </p:sp>
      <p:sp>
        <p:nvSpPr>
          <p:cNvPr id="18435" name="AutoShape 3">
            <a:hlinkClick r:id="" action="ppaction://noaction" highlightClick="1"/>
            <a:hlinkHover r:id="" action="ppaction://hlinkshowjump?jump=firstslide"/>
            <a:extLst>
              <a:ext uri="{FF2B5EF4-FFF2-40B4-BE49-F238E27FC236}">
                <a16:creationId xmlns:a16="http://schemas.microsoft.com/office/drawing/2014/main" id="{FB7EBB3F-8EB0-7AC5-5FB4-07B385991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3053B911-A0F6-2BFA-350F-1B793E54A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 b="0"/>
          </a:p>
        </p:txBody>
      </p:sp>
      <p:sp>
        <p:nvSpPr>
          <p:cNvPr id="18437" name="Rectangle 9">
            <a:extLst>
              <a:ext uri="{FF2B5EF4-FFF2-40B4-BE49-F238E27FC236}">
                <a16:creationId xmlns:a16="http://schemas.microsoft.com/office/drawing/2014/main" id="{8EBF73B4-7A7F-D1C8-6D64-008395B49F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layer is the thickest of all four layers.</a:t>
            </a:r>
          </a:p>
        </p:txBody>
      </p:sp>
    </p:spTree>
  </p:cSld>
  <p:clrMapOvr>
    <a:masterClrMapping/>
  </p:clrMapOvr>
  <p:transition>
    <p:zoom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2A0DF8F7-D949-89FB-1494-E113DD2B6D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Today’s Categories Are:</a:t>
            </a:r>
          </a:p>
        </p:txBody>
      </p:sp>
      <p:sp>
        <p:nvSpPr>
          <p:cNvPr id="72707" name="Text Box 4">
            <a:extLst>
              <a:ext uri="{FF2B5EF4-FFF2-40B4-BE49-F238E27FC236}">
                <a16:creationId xmlns:a16="http://schemas.microsoft.com/office/drawing/2014/main" id="{8504D430-4AED-1CC6-1597-12BD68360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056930"/>
            <a:ext cx="6629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8000" b="0" dirty="0"/>
              <a:t>Earthquakes</a:t>
            </a:r>
          </a:p>
        </p:txBody>
      </p:sp>
    </p:spTree>
  </p:cSld>
  <p:clrMapOvr>
    <a:masterClrMapping/>
  </p:clrMapOvr>
  <p:transition>
    <p:zoom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70943-CC50-D40B-0057-68AD9FD6C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3D2DA74D-B732-ABB9-20B7-280C693707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Today’s Categories Are:</a:t>
            </a:r>
          </a:p>
        </p:txBody>
      </p:sp>
      <p:sp>
        <p:nvSpPr>
          <p:cNvPr id="72707" name="Text Box 4">
            <a:extLst>
              <a:ext uri="{FF2B5EF4-FFF2-40B4-BE49-F238E27FC236}">
                <a16:creationId xmlns:a16="http://schemas.microsoft.com/office/drawing/2014/main" id="{92CF4E21-3032-BFD6-9F3F-F7A86E135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056930"/>
            <a:ext cx="6629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8000" b="0" dirty="0"/>
              <a:t>Volcanoes</a:t>
            </a:r>
          </a:p>
        </p:txBody>
      </p:sp>
    </p:spTree>
    <p:extLst>
      <p:ext uri="{BB962C8B-B14F-4D97-AF65-F5344CB8AC3E}">
        <p14:creationId xmlns:p14="http://schemas.microsoft.com/office/powerpoint/2010/main" val="2696296308"/>
      </p:ext>
    </p:extLst>
  </p:cSld>
  <p:clrMapOvr>
    <a:masterClrMapping/>
  </p:clrMapOvr>
  <p:transition>
    <p:zoom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25FFED67-930E-A77F-6D5F-776E6C1C4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Today’s Categories Are:</a:t>
            </a:r>
          </a:p>
        </p:txBody>
      </p:sp>
      <p:sp>
        <p:nvSpPr>
          <p:cNvPr id="73731" name="Text Box 4">
            <a:extLst>
              <a:ext uri="{FF2B5EF4-FFF2-40B4-BE49-F238E27FC236}">
                <a16:creationId xmlns:a16="http://schemas.microsoft.com/office/drawing/2014/main" id="{F1BFBEA1-8627-9DA0-6A08-E9007A3FC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50865"/>
            <a:ext cx="79248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0" dirty="0"/>
              <a:t>Earth &amp; Lithosphere Mountains, Earthquakes, Volcanoes</a:t>
            </a:r>
          </a:p>
        </p:txBody>
      </p:sp>
      <p:sp>
        <p:nvSpPr>
          <p:cNvPr id="73732" name="AutoShape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4346C66-AB10-EB25-F53A-C704B5DA5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3733" name="Right Arrow 4">
            <a:extLst>
              <a:ext uri="{FF2B5EF4-FFF2-40B4-BE49-F238E27FC236}">
                <a16:creationId xmlns:a16="http://schemas.microsoft.com/office/drawing/2014/main" id="{F30F6B79-AF47-DD26-8290-FFCA8BC77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486400"/>
            <a:ext cx="3886200" cy="106680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3366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Click</a:t>
            </a:r>
          </a:p>
        </p:txBody>
      </p:sp>
    </p:spTree>
  </p:cSld>
  <p:clrMapOvr>
    <a:masterClrMapping/>
  </p:clrMapOvr>
  <p:transition>
    <p:zoom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E811AAFF-64DD-EC5D-0971-45DF6EC1C1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r>
              <a:rPr lang="en-US" altLang="en-US" sz="5400"/>
              <a:t>Final Jeopardy</a:t>
            </a:r>
            <a:br>
              <a:rPr lang="en-US" altLang="en-US" sz="5400"/>
            </a:br>
            <a:r>
              <a:rPr lang="en-US" altLang="en-US" sz="5400"/>
              <a:t>Category</a:t>
            </a:r>
          </a:p>
        </p:txBody>
      </p:sp>
      <p:sp>
        <p:nvSpPr>
          <p:cNvPr id="74755" name="Rectangle 6">
            <a:extLst>
              <a:ext uri="{FF2B5EF4-FFF2-40B4-BE49-F238E27FC236}">
                <a16:creationId xmlns:a16="http://schemas.microsoft.com/office/drawing/2014/main" id="{91EF79A1-049F-6276-041F-D8737E330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429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 b="0" dirty="0">
                <a:solidFill>
                  <a:schemeClr val="tx2"/>
                </a:solidFill>
              </a:rPr>
              <a:t>Earthquakes</a:t>
            </a:r>
          </a:p>
        </p:txBody>
      </p:sp>
    </p:spTree>
  </p:cSld>
  <p:clrMapOvr>
    <a:masterClrMapping/>
  </p:clrMapOvr>
  <p:transition>
    <p:zoom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25626BCD-9B32-D233-BB3F-7A63E7FA92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Final Jeopardy</a:t>
            </a:r>
          </a:p>
        </p:txBody>
      </p:sp>
      <p:sp>
        <p:nvSpPr>
          <p:cNvPr id="75779" name="Rectangle 4">
            <a:extLst>
              <a:ext uri="{FF2B5EF4-FFF2-40B4-BE49-F238E27FC236}">
                <a16:creationId xmlns:a16="http://schemas.microsoft.com/office/drawing/2014/main" id="{2130C79B-09B5-F605-75CE-A0521D189C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895600"/>
            <a:ext cx="8001000" cy="1905000"/>
          </a:xfrm>
        </p:spPr>
        <p:txBody>
          <a:bodyPr/>
          <a:lstStyle/>
          <a:p>
            <a:pPr algn="ctr">
              <a:buNone/>
            </a:pPr>
            <a:r>
              <a:rPr lang="en-US" altLang="en-US" dirty="0">
                <a:solidFill>
                  <a:srgbClr val="FFFF00"/>
                </a:solidFill>
              </a:rPr>
              <a:t>   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Three necessary points of information to locate and earthquake epicenter.</a:t>
            </a:r>
            <a:endParaRPr lang="en-US" alt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54A0300E-CFBE-2C6A-5FF0-3ECEF8252A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Final Jeopardy</a:t>
            </a:r>
          </a:p>
        </p:txBody>
      </p:sp>
      <p:sp>
        <p:nvSpPr>
          <p:cNvPr id="76803" name="Rectangle 4">
            <a:extLst>
              <a:ext uri="{FF2B5EF4-FFF2-40B4-BE49-F238E27FC236}">
                <a16:creationId xmlns:a16="http://schemas.microsoft.com/office/drawing/2014/main" id="{23B49D3C-2E15-7DBA-C7F6-C9C8860956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799"/>
            <a:ext cx="8001000" cy="2895601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are 3 seismic stations, 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 s lag time 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intersection of the distances from the 3 stations</a:t>
            </a:r>
            <a:r>
              <a:rPr lang="en-US" sz="36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6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6804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3B3B8C7-8FF5-0119-B9C3-85492372B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6019800"/>
            <a:ext cx="838200" cy="3048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0">
                <a:solidFill>
                  <a:schemeClr val="bg1"/>
                </a:solidFill>
                <a:latin typeface="Garamond" panose="02020404030301010803" pitchFamily="18" charset="0"/>
              </a:rPr>
              <a:t>Done</a:t>
            </a:r>
            <a:endParaRPr lang="en-US" altLang="en-US" sz="2000" b="0"/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6D053E8-15F6-8636-FD32-8E205940E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8">
            <a:extLst>
              <a:ext uri="{FF2B5EF4-FFF2-40B4-BE49-F238E27FC236}">
                <a16:creationId xmlns:a16="http://schemas.microsoft.com/office/drawing/2014/main" id="{F2907B5B-327F-BFCE-04F8-9AC44182BF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the mantle?</a:t>
            </a:r>
            <a:endParaRPr lang="en-US" altLang="en-US" dirty="0"/>
          </a:p>
        </p:txBody>
      </p:sp>
      <p:sp>
        <p:nvSpPr>
          <p:cNvPr id="19460" name="Rectangle 9">
            <a:extLst>
              <a:ext uri="{FF2B5EF4-FFF2-40B4-BE49-F238E27FC236}">
                <a16:creationId xmlns:a16="http://schemas.microsoft.com/office/drawing/2014/main" id="{213AA9DC-CA61-E568-2762-EF6CB1EC2A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61876E5-9EFC-3412-332A-4D58F54AD74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1905000"/>
            <a:ext cx="7772400" cy="24384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From inside to the outside, list the four layers of the Earth</a:t>
            </a:r>
            <a:endParaRPr lang="en-US" altLang="en-US" sz="4800" dirty="0"/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1079</Words>
  <Application>Microsoft Office PowerPoint</Application>
  <PresentationFormat>On-screen Show (4:3)</PresentationFormat>
  <Paragraphs>220</Paragraphs>
  <Slides>75</Slides>
  <Notes>71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9" baseType="lpstr">
      <vt:lpstr>Comic Sans MS</vt:lpstr>
      <vt:lpstr>Garamond</vt:lpstr>
      <vt:lpstr>Times New Roman</vt:lpstr>
      <vt:lpstr>Default Design</vt:lpstr>
      <vt:lpstr>To View Slide Show</vt:lpstr>
      <vt:lpstr>Jeopardy</vt:lpstr>
      <vt:lpstr>Jeopardy</vt:lpstr>
      <vt:lpstr>PowerPoint Presentation</vt:lpstr>
      <vt:lpstr>Tectonic plates are composed of these two layers.</vt:lpstr>
      <vt:lpstr>What are continental &amp; oceanic lithosphere?</vt:lpstr>
      <vt:lpstr>This layer is the thickest of all four layers.</vt:lpstr>
      <vt:lpstr>What is the mantle?</vt:lpstr>
      <vt:lpstr>From inside to the outside, list the four layers of the Earth</vt:lpstr>
      <vt:lpstr>What are inner core, outer core, mantle and crust?</vt:lpstr>
      <vt:lpstr>PowerPoint Presentation</vt:lpstr>
      <vt:lpstr>What is convection?</vt:lpstr>
      <vt:lpstr> The lithosphere is comprised of these two layers of the Earth and is also called this name.</vt:lpstr>
      <vt:lpstr>What is crust &amp; upper part of mantle…  and what is a tectonic plate?</vt:lpstr>
      <vt:lpstr>The inner core is a (s, l, g) and the outer core is a (s,l,g).</vt:lpstr>
      <vt:lpstr>What is inner core is a solid and outer core is a liquid?</vt:lpstr>
      <vt:lpstr>These are 3 types of plate boundaries.</vt:lpstr>
      <vt:lpstr>What are divergent (separation), transform (sliding), and convergent (colliding)?</vt:lpstr>
      <vt:lpstr>This is the “constructive” plate boundary where new crust forms.</vt:lpstr>
      <vt:lpstr>What is divergent (separating)?</vt:lpstr>
      <vt:lpstr>This is the “destructive” plate boundary where most earthquakes and volcanoes exist.</vt:lpstr>
      <vt:lpstr>What is convergent (colliding)?</vt:lpstr>
      <vt:lpstr>This is the junction of two plates colliding and one is forced under the other.</vt:lpstr>
      <vt:lpstr>What is the subduction zone?</vt:lpstr>
      <vt:lpstr>PowerPoint Presentation</vt:lpstr>
      <vt:lpstr>What is oceanic – continental subduction?</vt:lpstr>
      <vt:lpstr>PowerPoint Presentation</vt:lpstr>
      <vt:lpstr>What is oceanic – oceanic subduction?</vt:lpstr>
      <vt:lpstr>This is molten rock flowing below earth’s surface.</vt:lpstr>
      <vt:lpstr>What is magma (lava flows on the earth’s surface)?</vt:lpstr>
      <vt:lpstr>This type of plate collision forms folded mountains.</vt:lpstr>
      <vt:lpstr>What is continental – continental subduction?</vt:lpstr>
      <vt:lpstr>These are formed when tension causes crust blocks to drop down below other crust blocks.</vt:lpstr>
      <vt:lpstr>What are fault-block mountains?</vt:lpstr>
      <vt:lpstr>The Himalayan range is an example of these.</vt:lpstr>
      <vt:lpstr>What are folded mountains when continents collide?</vt:lpstr>
      <vt:lpstr>These are formed when molten rock from deep within the earth erupts and piles on the surface.</vt:lpstr>
      <vt:lpstr>What are volcanic mountains?</vt:lpstr>
      <vt:lpstr>Mount Rushmore, Sierra Nevada Mountains.</vt:lpstr>
      <vt:lpstr>What are dome mountains?</vt:lpstr>
      <vt:lpstr>These are the 2 places where an earthquake can occur.</vt:lpstr>
      <vt:lpstr>What is a tectonic plate boundary and a fault (not on a boundary)?</vt:lpstr>
      <vt:lpstr>This is the name of the place where slippage occurs along a fault producing a quake.</vt:lpstr>
      <vt:lpstr>What is the focus?</vt:lpstr>
      <vt:lpstr>S-P delay or lag time is used to determine this.</vt:lpstr>
      <vt:lpstr>What is the distance to the epicenter?</vt:lpstr>
      <vt:lpstr>This is the meaning of elastic rebound.</vt:lpstr>
      <vt:lpstr>What is when an earthquake slips into resting position to relieve pressure?</vt:lpstr>
      <vt:lpstr>Refraction is the process when this happens and this is the reason it happens.</vt:lpstr>
      <vt:lpstr>What is changing of speed and direction of wave as it travels through different medium?</vt:lpstr>
      <vt:lpstr>These are the 3 different fault types, the boundary type and stress that corresponds with them.</vt:lpstr>
      <vt:lpstr>What is strike-slip/ transform/ shearing,   normal/ diverging/ tension,  thrust/converging/compression?</vt:lpstr>
      <vt:lpstr>From smallest to largest area, these are the three volcano types.</vt:lpstr>
      <vt:lpstr>What is cinder cone, composite, and shield?</vt:lpstr>
      <vt:lpstr>This is the most explosive of the 3 types of volcano and this is why.</vt:lpstr>
      <vt:lpstr>What is composite and because of it’s high-viscosity magma and a lot of pressure needed to blow?</vt:lpstr>
      <vt:lpstr>Viscosity refers to this in a substance.</vt:lpstr>
      <vt:lpstr>What is the resistance for that substance to flow? Higher viscosity means slower (thicker) flow.</vt:lpstr>
      <vt:lpstr>These are the 3 different types of lava we discussed and their relative differences.</vt:lpstr>
      <vt:lpstr>What is pahoehoe ropy and smooth,   hot/ aa jagged and slow moving (not as hot)  pillow lava magma ejected underneath water?</vt:lpstr>
      <vt:lpstr>A horseshoe shaped pattern in the Pacific Ocean where 75% of earthquake and volcanoes exist.</vt:lpstr>
      <vt:lpstr>What is the Ring of Fire?</vt:lpstr>
      <vt:lpstr>These are the three types of pyroclastics and their relative differences.</vt:lpstr>
      <vt:lpstr>What is volcanic ash (fine-grained material),   volcanic blocks (solid upon eruption)   and volcanic bombs (liquid upon eruption)?</vt:lpstr>
      <vt:lpstr>Jeopardy</vt:lpstr>
      <vt:lpstr>Today’s Categories Are:</vt:lpstr>
      <vt:lpstr>Today’s Categories Are:</vt:lpstr>
      <vt:lpstr>Today’s Categories Are:</vt:lpstr>
      <vt:lpstr>Today’s Categories Are:</vt:lpstr>
      <vt:lpstr>Today’s Categories Are:</vt:lpstr>
      <vt:lpstr>Today’s Categories Are:</vt:lpstr>
      <vt:lpstr>Today’s Categories Are:</vt:lpstr>
      <vt:lpstr>Final Jeopardy Category</vt:lpstr>
      <vt:lpstr>Final Jeopardy</vt:lpstr>
      <vt:lpstr>Final Jeopardy</vt:lpstr>
    </vt:vector>
  </TitlesOfParts>
  <Company>Grant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Grant County High School</dc:creator>
  <cp:lastModifiedBy>Craig Riesen</cp:lastModifiedBy>
  <cp:revision>138</cp:revision>
  <dcterms:created xsi:type="dcterms:W3CDTF">1998-08-19T17:45:48Z</dcterms:created>
  <dcterms:modified xsi:type="dcterms:W3CDTF">2024-07-29T16:26:48Z</dcterms:modified>
</cp:coreProperties>
</file>