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3.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15.xml" ContentType="application/vnd.openxmlformats-officedocument.theme+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4" r:id="rId4"/>
    <p:sldMasterId id="2147483715" r:id="rId5"/>
    <p:sldMasterId id="2147483729" r:id="rId6"/>
    <p:sldMasterId id="2147483742" r:id="rId7"/>
    <p:sldMasterId id="2147483755" r:id="rId8"/>
    <p:sldMasterId id="2147483768" r:id="rId9"/>
    <p:sldMasterId id="2147483781" r:id="rId10"/>
    <p:sldMasterId id="2147483793" r:id="rId11"/>
    <p:sldMasterId id="2147483806" r:id="rId12"/>
    <p:sldMasterId id="2147483820" r:id="rId13"/>
    <p:sldMasterId id="2147483827" r:id="rId14"/>
    <p:sldMasterId id="2147483839" r:id="rId15"/>
    <p:sldMasterId id="2147483851" r:id="rId16"/>
  </p:sldMasterIdLst>
  <p:notesMasterIdLst>
    <p:notesMasterId r:id="rId77"/>
  </p:notesMasterIdLst>
  <p:sldIdLst>
    <p:sldId id="355" r:id="rId17"/>
    <p:sldId id="356" r:id="rId18"/>
    <p:sldId id="363" r:id="rId19"/>
    <p:sldId id="408" r:id="rId20"/>
    <p:sldId id="359" r:id="rId21"/>
    <p:sldId id="360" r:id="rId22"/>
    <p:sldId id="278" r:id="rId23"/>
    <p:sldId id="279" r:id="rId24"/>
    <p:sldId id="280" r:id="rId25"/>
    <p:sldId id="282" r:id="rId26"/>
    <p:sldId id="283" r:id="rId27"/>
    <p:sldId id="287" r:id="rId28"/>
    <p:sldId id="288" r:id="rId29"/>
    <p:sldId id="289" r:id="rId30"/>
    <p:sldId id="290" r:id="rId31"/>
    <p:sldId id="291" r:id="rId32"/>
    <p:sldId id="364" r:id="rId33"/>
    <p:sldId id="292" r:id="rId34"/>
    <p:sldId id="373" r:id="rId35"/>
    <p:sldId id="293" r:id="rId36"/>
    <p:sldId id="294" r:id="rId37"/>
    <p:sldId id="295" r:id="rId38"/>
    <p:sldId id="296" r:id="rId39"/>
    <p:sldId id="298" r:id="rId40"/>
    <p:sldId id="299" r:id="rId41"/>
    <p:sldId id="300" r:id="rId42"/>
    <p:sldId id="311" r:id="rId43"/>
    <p:sldId id="312" r:id="rId44"/>
    <p:sldId id="407" r:id="rId45"/>
    <p:sldId id="410" r:id="rId46"/>
    <p:sldId id="372" r:id="rId47"/>
    <p:sldId id="405" r:id="rId48"/>
    <p:sldId id="409" r:id="rId49"/>
    <p:sldId id="406" r:id="rId50"/>
    <p:sldId id="376" r:id="rId51"/>
    <p:sldId id="377" r:id="rId52"/>
    <p:sldId id="378" r:id="rId53"/>
    <p:sldId id="354" r:id="rId54"/>
    <p:sldId id="357" r:id="rId55"/>
    <p:sldId id="404" r:id="rId56"/>
    <p:sldId id="337" r:id="rId57"/>
    <p:sldId id="338" r:id="rId58"/>
    <p:sldId id="339" r:id="rId59"/>
    <p:sldId id="340" r:id="rId60"/>
    <p:sldId id="341" r:id="rId61"/>
    <p:sldId id="342" r:id="rId62"/>
    <p:sldId id="343" r:id="rId63"/>
    <p:sldId id="344" r:id="rId64"/>
    <p:sldId id="345" r:id="rId65"/>
    <p:sldId id="399" r:id="rId66"/>
    <p:sldId id="379" r:id="rId67"/>
    <p:sldId id="380" r:id="rId68"/>
    <p:sldId id="381" r:id="rId69"/>
    <p:sldId id="382" r:id="rId70"/>
    <p:sldId id="383" r:id="rId71"/>
    <p:sldId id="392" r:id="rId72"/>
    <p:sldId id="400" r:id="rId73"/>
    <p:sldId id="401" r:id="rId74"/>
    <p:sldId id="402" r:id="rId75"/>
    <p:sldId id="403" r:id="rId7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3399"/>
    <a:srgbClr val="00FF00"/>
    <a:srgbClr val="FF3300"/>
    <a:srgbClr val="0033CC"/>
    <a:srgbClr val="339966"/>
    <a:srgbClr val="8000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64" autoAdjust="0"/>
    <p:restoredTop sz="94660"/>
  </p:normalViewPr>
  <p:slideViewPr>
    <p:cSldViewPr>
      <p:cViewPr varScale="1">
        <p:scale>
          <a:sx n="81" d="100"/>
          <a:sy n="81" d="100"/>
        </p:scale>
        <p:origin x="108" y="40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63" Type="http://schemas.openxmlformats.org/officeDocument/2006/relationships/slide" Target="slides/slide47.xml"/><Relationship Id="rId68" Type="http://schemas.openxmlformats.org/officeDocument/2006/relationships/slide" Target="slides/slide52.xml"/><Relationship Id="rId76"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slide" Target="slides/slide5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45.xml"/><Relationship Id="rId10" Type="http://schemas.openxmlformats.org/officeDocument/2006/relationships/slideMaster" Target="slideMasters/slideMaster10.xml"/><Relationship Id="rId19" Type="http://schemas.openxmlformats.org/officeDocument/2006/relationships/slide" Target="slides/slide3.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A7943E-9EE4-4782-8A34-04EB82A4F011}" type="datetimeFigureOut">
              <a:rPr lang="en-US" smtClean="0"/>
              <a:t>7/13/2022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0DA80F1-303E-4EB0-AC02-563B2DEEBC00}" type="slidenum">
              <a:rPr lang="en-US" smtClean="0"/>
              <a:t>‹#›</a:t>
            </a:fld>
            <a:endParaRPr lang="en-US"/>
          </a:p>
        </p:txBody>
      </p:sp>
    </p:spTree>
    <p:extLst>
      <p:ext uri="{BB962C8B-B14F-4D97-AF65-F5344CB8AC3E}">
        <p14:creationId xmlns:p14="http://schemas.microsoft.com/office/powerpoint/2010/main" val="5114937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90" name="Google Shape;590;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200" b="0" i="0" u="none" strike="noStrike" kern="0" cap="none" spc="0" normalizeH="0" baseline="0" noProof="0">
              <a:ln>
                <a:noFill/>
              </a:ln>
              <a:solidFill>
                <a:srgbClr val="000000"/>
              </a:solidFill>
              <a:effectLst/>
              <a:uLnTx/>
              <a:uFillTx/>
              <a:latin typeface="Comic Sans MS"/>
              <a:ea typeface="Comic Sans MS"/>
              <a:cs typeface="Comic Sans MS"/>
              <a:sym typeface="Comic Sans M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3"/>
        <p:cNvGrpSpPr/>
        <p:nvPr/>
      </p:nvGrpSpPr>
      <p:grpSpPr>
        <a:xfrm>
          <a:off x="0" y="0"/>
          <a:ext cx="0" cy="0"/>
          <a:chOff x="0" y="0"/>
          <a:chExt cx="0" cy="0"/>
        </a:xfrm>
      </p:grpSpPr>
      <p:sp>
        <p:nvSpPr>
          <p:cNvPr id="1044" name="Google Shape;104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5" name="Google Shape;1045;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46" name="Google Shape;1046;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76" name="Google Shape;1076;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7" name="Google Shape;1077;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200" b="0" i="0" u="none" strike="noStrike" kern="0" cap="none" spc="0" normalizeH="0" baseline="0" noProof="0">
              <a:ln>
                <a:noFill/>
              </a:ln>
              <a:solidFill>
                <a:srgbClr val="000000"/>
              </a:solidFill>
              <a:effectLst/>
              <a:uLnTx/>
              <a:uFillTx/>
              <a:latin typeface="Comic Sans MS"/>
              <a:ea typeface="Comic Sans MS"/>
              <a:cs typeface="Comic Sans MS"/>
              <a:sym typeface="Comic Sans M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1"/>
        <p:cNvGrpSpPr/>
        <p:nvPr/>
      </p:nvGrpSpPr>
      <p:grpSpPr>
        <a:xfrm>
          <a:off x="0" y="0"/>
          <a:ext cx="0" cy="0"/>
          <a:chOff x="0" y="0"/>
          <a:chExt cx="0" cy="0"/>
        </a:xfrm>
      </p:grpSpPr>
      <p:sp>
        <p:nvSpPr>
          <p:cNvPr id="1082" name="Google Shape;1082;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3" name="Google Shape;1083;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84" name="Google Shape;1084;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8"/>
        <p:cNvGrpSpPr/>
        <p:nvPr/>
      </p:nvGrpSpPr>
      <p:grpSpPr>
        <a:xfrm>
          <a:off x="0" y="0"/>
          <a:ext cx="0" cy="0"/>
          <a:chOff x="0" y="0"/>
          <a:chExt cx="0" cy="0"/>
        </a:xfrm>
      </p:grpSpPr>
      <p:sp>
        <p:nvSpPr>
          <p:cNvPr id="1089" name="Google Shape;1089;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0" name="Google Shape;1090;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1" name="Google Shape;1091;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7" name="Google Shape;109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98" name="Google Shape;109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1104" name="Google Shape;1104;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5" name="Google Shape;1105;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Figure 13.1a-0 The voyage of the Beagle (1831–1836)</a:t>
            </a:r>
            <a:endParaRPr>
              <a:latin typeface="Times New Roman"/>
              <a:ea typeface="Times New Roman"/>
              <a:cs typeface="Times New Roman"/>
              <a:sym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4" name="Google Shape;115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644003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2"/>
        <p:cNvGrpSpPr/>
        <p:nvPr/>
      </p:nvGrpSpPr>
      <p:grpSpPr>
        <a:xfrm>
          <a:off x="0" y="0"/>
          <a:ext cx="0" cy="0"/>
          <a:chOff x="0" y="0"/>
          <a:chExt cx="0" cy="0"/>
        </a:xfrm>
      </p:grpSpPr>
      <p:sp>
        <p:nvSpPr>
          <p:cNvPr id="1153" name="Google Shape;1153;p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54" name="Google Shape;115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7"/>
        <p:cNvGrpSpPr/>
        <p:nvPr/>
      </p:nvGrpSpPr>
      <p:grpSpPr>
        <a:xfrm>
          <a:off x="0" y="0"/>
          <a:ext cx="0" cy="0"/>
          <a:chOff x="0" y="0"/>
          <a:chExt cx="0" cy="0"/>
        </a:xfrm>
      </p:grpSpPr>
      <p:sp>
        <p:nvSpPr>
          <p:cNvPr id="1898" name="Google Shape;1898;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9" name="Google Shape;1899;p1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900" name="Google Shape;1900;p1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0"/>
        <p:cNvGrpSpPr/>
        <p:nvPr/>
      </p:nvGrpSpPr>
      <p:grpSpPr>
        <a:xfrm>
          <a:off x="0" y="0"/>
          <a:ext cx="0" cy="0"/>
          <a:chOff x="0" y="0"/>
          <a:chExt cx="0" cy="0"/>
        </a:xfrm>
      </p:grpSpPr>
      <p:sp>
        <p:nvSpPr>
          <p:cNvPr id="1161" name="Google Shape;1161;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2" name="Google Shape;1162;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This was a theory developed that opposed the idea of catastrophism (the idea that the flood had caused the geological changes that we see in the earth today).</a:t>
            </a:r>
            <a:endParaRPr/>
          </a:p>
          <a:p>
            <a:pPr marL="0" lvl="0" indent="0" algn="l" rtl="0">
              <a:spcBef>
                <a:spcPts val="0"/>
              </a:spcBef>
              <a:spcAft>
                <a:spcPts val="0"/>
              </a:spcAft>
              <a:buNone/>
            </a:pPr>
            <a:endParaRPr/>
          </a:p>
        </p:txBody>
      </p:sp>
      <p:sp>
        <p:nvSpPr>
          <p:cNvPr id="1163" name="Google Shape;1163;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2026705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0" name="Google Shape;1170;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71" name="Google Shape;1171;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7"/>
        <p:cNvGrpSpPr/>
        <p:nvPr/>
      </p:nvGrpSpPr>
      <p:grpSpPr>
        <a:xfrm>
          <a:off x="0" y="0"/>
          <a:ext cx="0" cy="0"/>
          <a:chOff x="0" y="0"/>
          <a:chExt cx="0" cy="0"/>
        </a:xfrm>
      </p:grpSpPr>
      <p:sp>
        <p:nvSpPr>
          <p:cNvPr id="1178" name="Google Shape;117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9" name="Google Shape;1179;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80" name="Google Shape;1180;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9" name="Google Shape;1189;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90" name="Google Shape;1190;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sz="1200" b="0" i="0" u="none" strike="noStrike" kern="0" cap="none" spc="0" normalizeH="0" baseline="0" noProof="0">
              <a:ln>
                <a:noFill/>
              </a:ln>
              <a:solidFill>
                <a:srgbClr val="000000"/>
              </a:solidFill>
              <a:effectLst/>
              <a:uLnTx/>
              <a:uFillTx/>
              <a:latin typeface="Comic Sans MS"/>
              <a:ea typeface="Comic Sans MS"/>
              <a:cs typeface="Comic Sans MS"/>
              <a:sym typeface="Comic Sans M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4" name="Google Shape;1204;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05" name="Google Shape;1205;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1" name="Google Shape;121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12" name="Google Shape;121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sz="1200" b="0" i="0" u="none" strike="noStrike" kern="0" cap="none" spc="0" normalizeH="0" baseline="0" noProof="0">
              <a:ln>
                <a:noFill/>
              </a:ln>
              <a:solidFill>
                <a:srgbClr val="000000"/>
              </a:solidFill>
              <a:effectLst/>
              <a:uLnTx/>
              <a:uFillTx/>
              <a:latin typeface="Comic Sans MS"/>
              <a:ea typeface="Comic Sans MS"/>
              <a:cs typeface="Comic Sans MS"/>
              <a:sym typeface="Comic Sans M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Inheritance of Acquired Traits like Lamarck had proposed.</a:t>
            </a:r>
            <a:endParaRPr/>
          </a:p>
        </p:txBody>
      </p:sp>
      <p:sp>
        <p:nvSpPr>
          <p:cNvPr id="1222" name="Google Shape;122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3" name="Google Shape;1333;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334" name="Google Shape;1334;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9"/>
        <p:cNvGrpSpPr/>
        <p:nvPr/>
      </p:nvGrpSpPr>
      <p:grpSpPr>
        <a:xfrm>
          <a:off x="0" y="0"/>
          <a:ext cx="0" cy="0"/>
          <a:chOff x="0" y="0"/>
          <a:chExt cx="0" cy="0"/>
        </a:xfrm>
      </p:grpSpPr>
      <p:sp>
        <p:nvSpPr>
          <p:cNvPr id="1340" name="Google Shape;1340;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41" name="Google Shape;1341;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342" name="Google Shape;1342;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1"/>
        <p:cNvGrpSpPr/>
        <p:nvPr/>
      </p:nvGrpSpPr>
      <p:grpSpPr>
        <a:xfrm>
          <a:off x="0" y="0"/>
          <a:ext cx="0" cy="0"/>
          <a:chOff x="0" y="0"/>
          <a:chExt cx="0" cy="0"/>
        </a:xfrm>
      </p:grpSpPr>
      <p:sp>
        <p:nvSpPr>
          <p:cNvPr id="1332" name="Google Shape;1332;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3" name="Google Shape;1333;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334" name="Google Shape;1334;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extLst>
      <p:ext uri="{BB962C8B-B14F-4D97-AF65-F5344CB8AC3E}">
        <p14:creationId xmlns:p14="http://schemas.microsoft.com/office/powerpoint/2010/main" val="31905560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9"/>
        <p:cNvGrpSpPr/>
        <p:nvPr/>
      </p:nvGrpSpPr>
      <p:grpSpPr>
        <a:xfrm>
          <a:off x="0" y="0"/>
          <a:ext cx="0" cy="0"/>
          <a:chOff x="0" y="0"/>
          <a:chExt cx="0" cy="0"/>
        </a:xfrm>
      </p:grpSpPr>
      <p:sp>
        <p:nvSpPr>
          <p:cNvPr id="1890" name="Google Shape;1890;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1" name="Google Shape;1891;p1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892" name="Google Shape;1892;p1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709677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Inheritance of Acquired Traits like Lamarck had proposed.</a:t>
            </a:r>
            <a:endParaRPr/>
          </a:p>
        </p:txBody>
      </p:sp>
      <p:sp>
        <p:nvSpPr>
          <p:cNvPr id="1222" name="Google Shape;122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6839806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Inheritance of Acquired Traits like Lamarck had proposed.</a:t>
            </a:r>
            <a:endParaRPr/>
          </a:p>
        </p:txBody>
      </p:sp>
      <p:sp>
        <p:nvSpPr>
          <p:cNvPr id="1222" name="Google Shape;122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636035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Inheritance of Acquired Traits like Lamarck had proposed.</a:t>
            </a:r>
            <a:endParaRPr/>
          </a:p>
        </p:txBody>
      </p:sp>
      <p:sp>
        <p:nvSpPr>
          <p:cNvPr id="1222" name="Google Shape;122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068715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2"/>
        <p:cNvGrpSpPr/>
        <p:nvPr/>
      </p:nvGrpSpPr>
      <p:grpSpPr>
        <a:xfrm>
          <a:off x="0" y="0"/>
          <a:ext cx="0" cy="0"/>
          <a:chOff x="0" y="0"/>
          <a:chExt cx="0" cy="0"/>
        </a:xfrm>
      </p:grpSpPr>
      <p:sp>
        <p:nvSpPr>
          <p:cNvPr id="1923" name="Google Shape;1923;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24" name="Google Shape;1924;p1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100000"/>
              </a:lnSpc>
              <a:spcBef>
                <a:spcPts val="0"/>
              </a:spcBef>
              <a:spcAft>
                <a:spcPts val="0"/>
              </a:spcAft>
              <a:buClr>
                <a:srgbClr val="FFFF00"/>
              </a:buClr>
              <a:buSzPts val="1800"/>
              <a:buFont typeface="Noto Sans Symbols"/>
              <a:buChar char="■"/>
            </a:pPr>
            <a:r>
              <a:rPr lang="en-US" sz="2400" b="0" i="0" u="none" strike="noStrike" cap="none">
                <a:solidFill>
                  <a:srgbClr val="FFFFFF"/>
                </a:solidFill>
                <a:latin typeface="Comic Sans MS"/>
                <a:ea typeface="Comic Sans MS"/>
                <a:cs typeface="Comic Sans MS"/>
                <a:sym typeface="Comic Sans MS"/>
              </a:rPr>
              <a:t>It explains the stasis and rapid change by natural selection </a:t>
            </a:r>
            <a:r>
              <a:rPr lang="en-US" sz="2400" b="0" i="0" u="none" strike="noStrike" cap="none">
                <a:solidFill>
                  <a:srgbClr val="FFFF00"/>
                </a:solidFill>
                <a:latin typeface="Comic Sans MS"/>
                <a:ea typeface="Comic Sans MS"/>
                <a:cs typeface="Comic Sans MS"/>
                <a:sym typeface="Comic Sans MS"/>
              </a:rPr>
              <a:t>slowly preparing the organism for a species change or mass adaptation change </a:t>
            </a:r>
            <a:r>
              <a:rPr lang="en-US" sz="2400" b="0" i="0" u="none" strike="noStrike" cap="none">
                <a:solidFill>
                  <a:srgbClr val="FFFFFF"/>
                </a:solidFill>
                <a:latin typeface="Comic Sans MS"/>
                <a:ea typeface="Comic Sans MS"/>
                <a:cs typeface="Comic Sans MS"/>
                <a:sym typeface="Comic Sans MS"/>
              </a:rPr>
              <a:t>(the “</a:t>
            </a:r>
            <a:r>
              <a:rPr lang="en-US" sz="2400" b="0" i="0" u="none" strike="noStrike" cap="none">
                <a:solidFill>
                  <a:srgbClr val="FF0000"/>
                </a:solidFill>
                <a:latin typeface="Comic Sans MS"/>
                <a:ea typeface="Comic Sans MS"/>
                <a:cs typeface="Comic Sans MS"/>
                <a:sym typeface="Comic Sans MS"/>
              </a:rPr>
              <a:t>equilibrium</a:t>
            </a:r>
            <a:r>
              <a:rPr lang="en-US" sz="2400" b="0" i="0" u="none" strike="noStrike" cap="none">
                <a:solidFill>
                  <a:srgbClr val="FFFFFF"/>
                </a:solidFill>
                <a:latin typeface="Comic Sans MS"/>
                <a:ea typeface="Comic Sans MS"/>
                <a:cs typeface="Comic Sans MS"/>
                <a:sym typeface="Comic Sans MS"/>
              </a:rPr>
              <a:t>” part).  It is if as nature “knows” the organism needs to undergo trait changes.</a:t>
            </a:r>
            <a:endParaRPr/>
          </a:p>
          <a:p>
            <a:pPr marL="342900" marR="0" lvl="0" indent="-342900" algn="l" rtl="0">
              <a:lnSpc>
                <a:spcPct val="100000"/>
              </a:lnSpc>
              <a:spcBef>
                <a:spcPts val="480"/>
              </a:spcBef>
              <a:spcAft>
                <a:spcPts val="0"/>
              </a:spcAft>
              <a:buClr>
                <a:srgbClr val="FFFF00"/>
              </a:buClr>
              <a:buSzPts val="1800"/>
              <a:buFont typeface="Noto Sans Symbols"/>
              <a:buChar char="■"/>
            </a:pPr>
            <a:r>
              <a:rPr lang="en-US" sz="2400" b="0" i="0" u="none" strike="noStrike" cap="none">
                <a:solidFill>
                  <a:srgbClr val="FFFFFF"/>
                </a:solidFill>
                <a:latin typeface="Comic Sans MS"/>
                <a:ea typeface="Comic Sans MS"/>
                <a:cs typeface="Comic Sans MS"/>
                <a:sym typeface="Comic Sans MS"/>
              </a:rPr>
              <a:t>Then all of the sudden, the traits explode out and new species are formed (the “</a:t>
            </a:r>
            <a:r>
              <a:rPr lang="en-US" sz="2400" b="0" i="0" u="none" strike="noStrike" cap="none">
                <a:solidFill>
                  <a:srgbClr val="FF0000"/>
                </a:solidFill>
                <a:latin typeface="Comic Sans MS"/>
                <a:ea typeface="Comic Sans MS"/>
                <a:cs typeface="Comic Sans MS"/>
                <a:sym typeface="Comic Sans MS"/>
              </a:rPr>
              <a:t>punctuated</a:t>
            </a:r>
            <a:r>
              <a:rPr lang="en-US" sz="2400" b="0" i="0" u="none" strike="noStrike" cap="none">
                <a:solidFill>
                  <a:srgbClr val="FFFFFF"/>
                </a:solidFill>
                <a:latin typeface="Comic Sans MS"/>
                <a:ea typeface="Comic Sans MS"/>
                <a:cs typeface="Comic Sans MS"/>
                <a:sym typeface="Comic Sans MS"/>
              </a:rPr>
              <a:t>” part)</a:t>
            </a:r>
            <a:endParaRPr b="0">
              <a:latin typeface="Times New Roman"/>
              <a:ea typeface="Times New Roman"/>
              <a:cs typeface="Times New Roman"/>
              <a:sym typeface="Times New Roman"/>
            </a:endParaRPr>
          </a:p>
        </p:txBody>
      </p:sp>
      <p:sp>
        <p:nvSpPr>
          <p:cNvPr id="1925" name="Google Shape;1925;p1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1"/>
        <p:cNvGrpSpPr/>
        <p:nvPr/>
      </p:nvGrpSpPr>
      <p:grpSpPr>
        <a:xfrm>
          <a:off x="0" y="0"/>
          <a:ext cx="0" cy="0"/>
          <a:chOff x="0" y="0"/>
          <a:chExt cx="0" cy="0"/>
        </a:xfrm>
      </p:grpSpPr>
      <p:sp>
        <p:nvSpPr>
          <p:cNvPr id="1932" name="Google Shape;1932;p1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33" name="Google Shape;1933;p1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934" name="Google Shape;1934;p1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Inheritance of Acquired Traits like Lamarck had proposed.</a:t>
            </a:r>
            <a:endParaRPr/>
          </a:p>
        </p:txBody>
      </p:sp>
      <p:sp>
        <p:nvSpPr>
          <p:cNvPr id="1222" name="Google Shape;122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0900278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3"/>
        <p:cNvGrpSpPr/>
        <p:nvPr/>
      </p:nvGrpSpPr>
      <p:grpSpPr>
        <a:xfrm>
          <a:off x="0" y="0"/>
          <a:ext cx="0" cy="0"/>
          <a:chOff x="0" y="0"/>
          <a:chExt cx="0" cy="0"/>
        </a:xfrm>
      </p:grpSpPr>
      <p:sp>
        <p:nvSpPr>
          <p:cNvPr id="1724" name="Google Shape;1724;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25" name="Google Shape;1725;p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Remember the changes that are seen in organisms of a kind throughout the generations is not addition of new genes, but genes that are inherited from parents.  Just like the mustard can produce a variety of different types of vegetables (broccoli, cauliflower, Kale, etc.) so can parents pass down characteristics to their offspring.  When a particular type of organism dies out because of changing environmental conditions, does not mean that the organism is adding new genetic material, but some genes might be lost because they are no longer passed down.</a:t>
            </a:r>
            <a:endParaRPr>
              <a:latin typeface="Times New Roman"/>
              <a:ea typeface="Times New Roman"/>
              <a:cs typeface="Times New Roman"/>
              <a:sym typeface="Times New Roman"/>
            </a:endParaRPr>
          </a:p>
        </p:txBody>
      </p:sp>
      <p:sp>
        <p:nvSpPr>
          <p:cNvPr id="1726" name="Google Shape;1726;p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7"/>
        <p:cNvGrpSpPr/>
        <p:nvPr/>
      </p:nvGrpSpPr>
      <p:grpSpPr>
        <a:xfrm>
          <a:off x="0" y="0"/>
          <a:ext cx="0" cy="0"/>
          <a:chOff x="0" y="0"/>
          <a:chExt cx="0" cy="0"/>
        </a:xfrm>
      </p:grpSpPr>
      <p:sp>
        <p:nvSpPr>
          <p:cNvPr id="1748" name="Google Shape;1748;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49" name="Google Shape;1749;p10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750" name="Google Shape;1750;p10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21" name="Google Shape;1221;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 Inheritance of Acquired Traits like Lamarck had proposed.</a:t>
            </a:r>
            <a:endParaRPr/>
          </a:p>
        </p:txBody>
      </p:sp>
      <p:sp>
        <p:nvSpPr>
          <p:cNvPr id="1222" name="Google Shape;1222;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76171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9"/>
        <p:cNvGrpSpPr/>
        <p:nvPr/>
      </p:nvGrpSpPr>
      <p:grpSpPr>
        <a:xfrm>
          <a:off x="0" y="0"/>
          <a:ext cx="0" cy="0"/>
          <a:chOff x="0" y="0"/>
          <a:chExt cx="0" cy="0"/>
        </a:xfrm>
      </p:grpSpPr>
      <p:sp>
        <p:nvSpPr>
          <p:cNvPr id="1590" name="Google Shape;1590;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1" name="Google Shape;1591;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Allelic frequencies: the number of a particular variation of a gene that is present in a population.  For example: the gene that codes for the color of our frogs.  </a:t>
            </a:r>
            <a:endParaRPr/>
          </a:p>
          <a:p>
            <a:pPr marL="0" lvl="0" indent="0" algn="l" rtl="0">
              <a:spcBef>
                <a:spcPts val="0"/>
              </a:spcBef>
              <a:spcAft>
                <a:spcPts val="0"/>
              </a:spcAft>
              <a:buNone/>
            </a:pPr>
            <a:r>
              <a:rPr lang="en-US">
                <a:latin typeface="Times New Roman"/>
                <a:ea typeface="Times New Roman"/>
                <a:cs typeface="Times New Roman"/>
                <a:sym typeface="Times New Roman"/>
              </a:rPr>
              <a:t>Genetic equilibrium: the number different color of frogs will remain constant.</a:t>
            </a:r>
            <a:endParaRPr>
              <a:latin typeface="Times New Roman"/>
              <a:ea typeface="Times New Roman"/>
              <a:cs typeface="Times New Roman"/>
              <a:sym typeface="Times New Roman"/>
            </a:endParaRPr>
          </a:p>
        </p:txBody>
      </p:sp>
      <p:sp>
        <p:nvSpPr>
          <p:cNvPr id="1592" name="Google Shape;1592;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15825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7"/>
        <p:cNvGrpSpPr/>
        <p:nvPr/>
      </p:nvGrpSpPr>
      <p:grpSpPr>
        <a:xfrm>
          <a:off x="0" y="0"/>
          <a:ext cx="0" cy="0"/>
          <a:chOff x="0" y="0"/>
          <a:chExt cx="0" cy="0"/>
        </a:xfrm>
      </p:grpSpPr>
      <p:sp>
        <p:nvSpPr>
          <p:cNvPr id="1598" name="Google Shape;159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99" name="Google Shape;159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Allelic frequencies: the number of a particular variation of a gene that is present in a population.  For example: the gene that codes for the color of our frogs.  </a:t>
            </a:r>
            <a:endParaRPr/>
          </a:p>
          <a:p>
            <a:pPr marL="0" lvl="0" indent="0" algn="l" rtl="0">
              <a:spcBef>
                <a:spcPts val="0"/>
              </a:spcBef>
              <a:spcAft>
                <a:spcPts val="0"/>
              </a:spcAft>
              <a:buNone/>
            </a:pPr>
            <a:r>
              <a:rPr lang="en-US">
                <a:latin typeface="Times New Roman"/>
                <a:ea typeface="Times New Roman"/>
                <a:cs typeface="Times New Roman"/>
                <a:sym typeface="Times New Roman"/>
              </a:rPr>
              <a:t>Genetic equilibrium: the number different color of frogs will remain constant.</a:t>
            </a:r>
            <a:endParaRPr>
              <a:latin typeface="Times New Roman"/>
              <a:ea typeface="Times New Roman"/>
              <a:cs typeface="Times New Roman"/>
              <a:sym typeface="Times New Roman"/>
            </a:endParaRPr>
          </a:p>
        </p:txBody>
      </p:sp>
      <p:sp>
        <p:nvSpPr>
          <p:cNvPr id="1600" name="Google Shape;160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42</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07" name="Google Shape;1607;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1608" name="Google Shape;1608;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3"/>
        <p:cNvGrpSpPr/>
        <p:nvPr/>
      </p:nvGrpSpPr>
      <p:grpSpPr>
        <a:xfrm>
          <a:off x="0" y="0"/>
          <a:ext cx="0" cy="0"/>
          <a:chOff x="0" y="0"/>
          <a:chExt cx="0" cy="0"/>
        </a:xfrm>
      </p:grpSpPr>
      <p:sp>
        <p:nvSpPr>
          <p:cNvPr id="1614" name="Google Shape;1614;p85: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5" name="Google Shape;1615;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0"/>
        <p:cNvGrpSpPr/>
        <p:nvPr/>
      </p:nvGrpSpPr>
      <p:grpSpPr>
        <a:xfrm>
          <a:off x="0" y="0"/>
          <a:ext cx="0" cy="0"/>
          <a:chOff x="0" y="0"/>
          <a:chExt cx="0" cy="0"/>
        </a:xfrm>
      </p:grpSpPr>
      <p:sp>
        <p:nvSpPr>
          <p:cNvPr id="1621" name="Google Shape;1621;p8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2" name="Google Shape;1622;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6"/>
        <p:cNvGrpSpPr/>
        <p:nvPr/>
      </p:nvGrpSpPr>
      <p:grpSpPr>
        <a:xfrm>
          <a:off x="0" y="0"/>
          <a:ext cx="0" cy="0"/>
          <a:chOff x="0" y="0"/>
          <a:chExt cx="0" cy="0"/>
        </a:xfrm>
      </p:grpSpPr>
      <p:sp>
        <p:nvSpPr>
          <p:cNvPr id="1627" name="Google Shape;1627;p8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628" name="Google Shape;1628;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9" name="Google Shape;1629;p8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5"/>
        <p:cNvGrpSpPr/>
        <p:nvPr/>
      </p:nvGrpSpPr>
      <p:grpSpPr>
        <a:xfrm>
          <a:off x="0" y="0"/>
          <a:ext cx="0" cy="0"/>
          <a:chOff x="0" y="0"/>
          <a:chExt cx="0" cy="0"/>
        </a:xfrm>
      </p:grpSpPr>
      <p:sp>
        <p:nvSpPr>
          <p:cNvPr id="1636" name="Google Shape;1636;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7" name="Google Shape;1637;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In population genetics, the </a:t>
            </a:r>
            <a:r>
              <a:rPr lang="en-US" sz="1200" b="1">
                <a:solidFill>
                  <a:schemeClr val="dk1"/>
                </a:solidFill>
                <a:latin typeface="Calibri"/>
                <a:ea typeface="Calibri"/>
                <a:cs typeface="Calibri"/>
                <a:sym typeface="Calibri"/>
              </a:rPr>
              <a:t>founder effect</a:t>
            </a:r>
            <a:r>
              <a:rPr lang="en-US" sz="1200">
                <a:solidFill>
                  <a:schemeClr val="dk1"/>
                </a:solidFill>
                <a:latin typeface="Calibri"/>
                <a:ea typeface="Calibri"/>
                <a:cs typeface="Calibri"/>
                <a:sym typeface="Calibri"/>
              </a:rPr>
              <a:t> is the loss of genetic variation that occurs when a new population is established by a very small number of individuals from a larger population.</a:t>
            </a:r>
            <a:endParaRPr/>
          </a:p>
          <a:p>
            <a:pPr marL="0" lvl="0" indent="0" algn="l" rtl="0">
              <a:spcBef>
                <a:spcPts val="0"/>
              </a:spcBef>
              <a:spcAft>
                <a:spcPts val="0"/>
              </a:spcAft>
              <a:buNone/>
            </a:pPr>
            <a:endParaRPr/>
          </a:p>
        </p:txBody>
      </p:sp>
      <p:sp>
        <p:nvSpPr>
          <p:cNvPr id="1638" name="Google Shape;1638;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6" name="Google Shape;1646;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7" name="Google Shape;1647;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2"/>
        <p:cNvGrpSpPr/>
        <p:nvPr/>
      </p:nvGrpSpPr>
      <p:grpSpPr>
        <a:xfrm>
          <a:off x="0" y="0"/>
          <a:ext cx="0" cy="0"/>
          <a:chOff x="0" y="0"/>
          <a:chExt cx="0" cy="0"/>
        </a:xfrm>
      </p:grpSpPr>
      <p:sp>
        <p:nvSpPr>
          <p:cNvPr id="1653" name="Google Shape;1653;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2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
        <p:nvSpPr>
          <p:cNvPr id="1654" name="Google Shape;1654;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55" name="Google Shape;1655;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0"/>
        <p:cNvGrpSpPr/>
        <p:nvPr/>
      </p:nvGrpSpPr>
      <p:grpSpPr>
        <a:xfrm>
          <a:off x="0" y="0"/>
          <a:ext cx="0" cy="0"/>
          <a:chOff x="0" y="0"/>
          <a:chExt cx="0" cy="0"/>
        </a:xfrm>
      </p:grpSpPr>
      <p:sp>
        <p:nvSpPr>
          <p:cNvPr id="2171" name="Google Shape;2171;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2" name="Google Shape;2172;p1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2173" name="Google Shape;2173;p1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7"/>
        <p:cNvGrpSpPr/>
        <p:nvPr/>
      </p:nvGrpSpPr>
      <p:grpSpPr>
        <a:xfrm>
          <a:off x="0" y="0"/>
          <a:ext cx="0" cy="0"/>
          <a:chOff x="0" y="0"/>
          <a:chExt cx="0" cy="0"/>
        </a:xfrm>
      </p:grpSpPr>
      <p:sp>
        <p:nvSpPr>
          <p:cNvPr id="1948" name="Google Shape;1948;p1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49" name="Google Shape;1949;p1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0" name="Google Shape;1950;p1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51</a:t>
            </a:fld>
            <a:endParaRPr kumimoji="0" sz="1200" b="0" i="0" u="none" strike="noStrike" kern="0" cap="none" spc="0" normalizeH="0" baseline="0" noProof="0">
              <a:ln>
                <a:noFill/>
              </a:ln>
              <a:solidFill>
                <a:srgbClr val="000000"/>
              </a:solidFill>
              <a:effectLst/>
              <a:uLnTx/>
              <a:uFillTx/>
              <a:latin typeface="Comic Sans MS"/>
              <a:ea typeface="Comic Sans MS"/>
              <a:cs typeface="Comic Sans MS"/>
              <a:sym typeface="Comic Sans M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287463" y="457200"/>
            <a:ext cx="4398962" cy="329882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#frame</a:t>
            </a:r>
          </a:p>
          <a:p>
            <a:pPr marL="0" marR="0" lvl="1" indent="0" algn="l" defTabSz="914400" rtl="0" eaLnBrk="1" fontAlgn="auto" latinLnBrk="0" hangingPunct="1">
              <a:lnSpc>
                <a:spcPct val="100000"/>
              </a:lnSpc>
              <a:spcBef>
                <a:spcPts val="0"/>
              </a:spcBef>
              <a:spcAft>
                <a:spcPts val="0"/>
              </a:spcAft>
              <a:buClrTx/>
              <a:buSzTx/>
              <a:buFontTx/>
              <a:buNone/>
              <a:tabLst/>
              <a:defRPr/>
            </a:pPr>
            <a:r>
              <a:rPr lang="en-US" b="1" dirty="0"/>
              <a:t>instructional video</a:t>
            </a:r>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T</a:t>
            </a:r>
            <a:r>
              <a:rPr lang="en-US" sz="1100" b="1" dirty="0"/>
              <a:t>iming ≈ 0.5 minutes</a:t>
            </a:r>
          </a:p>
          <a:p>
            <a:pPr marL="171450" indent="-171450">
              <a:buFont typeface="Arial" pitchFamily="34" charset="0"/>
              <a:buChar char="•"/>
            </a:pPr>
            <a:r>
              <a:rPr lang="en-US" baseline="0" dirty="0"/>
              <a:t>Living organisms need energy to accomplish the wide variety of tasks they attempt each day.</a:t>
            </a:r>
          </a:p>
          <a:p>
            <a:pPr marL="171450" indent="-171450">
              <a:buFont typeface="Arial" pitchFamily="34" charset="0"/>
              <a:buChar char="•"/>
            </a:pPr>
            <a:r>
              <a:rPr lang="en-US" dirty="0"/>
              <a:t>You</a:t>
            </a:r>
            <a:r>
              <a:rPr lang="en-US" baseline="0" dirty="0"/>
              <a:t> will begin learning about how energy is captured from the Sun and stored in organic molecules.</a:t>
            </a:r>
            <a:endParaRPr lang="en-US" dirty="0"/>
          </a:p>
          <a:p>
            <a:pPr marL="388931" lvl="1" indent="-171450">
              <a:buFont typeface="Arial" pitchFamily="34" charset="0"/>
              <a:buChar char="•"/>
            </a:pPr>
            <a:r>
              <a:rPr lang="en-US" dirty="0"/>
              <a:t>[read</a:t>
            </a:r>
            <a:r>
              <a:rPr lang="en-US" baseline="0" dirty="0"/>
              <a:t> objectives]</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5F324B6-63DA-4FA6-B8C4-616B282EBE8D}" type="slidenum">
              <a:rPr kumimoji="0" lang="en-US" sz="1200" b="0" i="0" u="none" strike="noStrike" kern="1200" cap="none" spc="0" normalizeH="0" baseline="0" noProof="0" smtClean="0">
                <a:ln>
                  <a:noFill/>
                </a:ln>
                <a:solidFill>
                  <a:srgbClr val="000000"/>
                </a:solidFill>
                <a:effectLst/>
                <a:uLnTx/>
                <a:uFillTx/>
                <a:latin typeface="Arial"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Tree>
    <p:extLst>
      <p:ext uri="{BB962C8B-B14F-4D97-AF65-F5344CB8AC3E}">
        <p14:creationId xmlns:p14="http://schemas.microsoft.com/office/powerpoint/2010/main" val="21101586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4"/>
        <p:cNvGrpSpPr/>
        <p:nvPr/>
      </p:nvGrpSpPr>
      <p:grpSpPr>
        <a:xfrm>
          <a:off x="0" y="0"/>
          <a:ext cx="0" cy="0"/>
          <a:chOff x="0" y="0"/>
          <a:chExt cx="0" cy="0"/>
        </a:xfrm>
      </p:grpSpPr>
      <p:sp>
        <p:nvSpPr>
          <p:cNvPr id="1955" name="Google Shape;1955;p1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6" name="Google Shape;1956;p1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7" name="Google Shape;1957;p1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1"/>
        <p:cNvGrpSpPr/>
        <p:nvPr/>
      </p:nvGrpSpPr>
      <p:grpSpPr>
        <a:xfrm>
          <a:off x="0" y="0"/>
          <a:ext cx="0" cy="0"/>
          <a:chOff x="0" y="0"/>
          <a:chExt cx="0" cy="0"/>
        </a:xfrm>
      </p:grpSpPr>
      <p:sp>
        <p:nvSpPr>
          <p:cNvPr id="1962" name="Google Shape;1962;p1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53</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1963" name="Google Shape;1963;p1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64" name="Google Shape;1964;p1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Figure 15.1-1 A depiction of Earth about 3 billion years ago (part 1)</a:t>
            </a:r>
            <a:endParaRPr>
              <a:latin typeface="Times New Roman"/>
              <a:ea typeface="Times New Roman"/>
              <a:cs typeface="Times New Roman"/>
              <a:sym typeface="Times New Roman"/>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7"/>
        <p:cNvGrpSpPr/>
        <p:nvPr/>
      </p:nvGrpSpPr>
      <p:grpSpPr>
        <a:xfrm>
          <a:off x="0" y="0"/>
          <a:ext cx="0" cy="0"/>
          <a:chOff x="0" y="0"/>
          <a:chExt cx="0" cy="0"/>
        </a:xfrm>
      </p:grpSpPr>
      <p:sp>
        <p:nvSpPr>
          <p:cNvPr id="1968" name="Google Shape;1968;p1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9" name="Google Shape;1969;p1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non-living substances came together to form organic molecules.</a:t>
            </a:r>
            <a:endParaRPr/>
          </a:p>
          <a:p>
            <a:pPr marL="0" lvl="0" indent="0" algn="l" rtl="0">
              <a:spcBef>
                <a:spcPts val="0"/>
              </a:spcBef>
              <a:spcAft>
                <a:spcPts val="0"/>
              </a:spcAft>
              <a:buNone/>
            </a:pPr>
            <a:r>
              <a:rPr lang="en-US"/>
              <a:t>Those organic molecules joined together to form macromolecules like proteins and nucleic acids</a:t>
            </a:r>
            <a:endParaRPr/>
          </a:p>
          <a:p>
            <a:pPr marL="0" lvl="0" indent="0" algn="l" rtl="0">
              <a:spcBef>
                <a:spcPts val="0"/>
              </a:spcBef>
              <a:spcAft>
                <a:spcPts val="0"/>
              </a:spcAft>
              <a:buNone/>
            </a:pPr>
            <a:r>
              <a:rPr lang="en-US"/>
              <a:t>Those proteins and nucleic acids were enclosed in membranes that formed the first cells.</a:t>
            </a:r>
            <a:endParaRPr/>
          </a:p>
          <a:p>
            <a:pPr marL="0" lvl="0" indent="0" algn="l" rtl="0">
              <a:spcBef>
                <a:spcPts val="0"/>
              </a:spcBef>
              <a:spcAft>
                <a:spcPts val="0"/>
              </a:spcAft>
              <a:buNone/>
            </a:pPr>
            <a:r>
              <a:rPr lang="en-US"/>
              <a:t>Then inside those protocells, self-replicating RNA molecules developed.</a:t>
            </a:r>
            <a:endParaRPr/>
          </a:p>
        </p:txBody>
      </p:sp>
      <p:sp>
        <p:nvSpPr>
          <p:cNvPr id="1970" name="Google Shape;1970;p1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9"/>
        <p:cNvGrpSpPr/>
        <p:nvPr/>
      </p:nvGrpSpPr>
      <p:grpSpPr>
        <a:xfrm>
          <a:off x="0" y="0"/>
          <a:ext cx="0" cy="0"/>
          <a:chOff x="0" y="0"/>
          <a:chExt cx="0" cy="0"/>
        </a:xfrm>
      </p:grpSpPr>
      <p:sp>
        <p:nvSpPr>
          <p:cNvPr id="1990" name="Google Shape;1990;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91" name="Google Shape;1991;p1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Primordial soup</a:t>
            </a:r>
            <a:endParaRPr/>
          </a:p>
        </p:txBody>
      </p:sp>
      <p:sp>
        <p:nvSpPr>
          <p:cNvPr id="1992" name="Google Shape;1992;p1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0"/>
        <p:cNvGrpSpPr/>
        <p:nvPr/>
      </p:nvGrpSpPr>
      <p:grpSpPr>
        <a:xfrm>
          <a:off x="0" y="0"/>
          <a:ext cx="0" cy="0"/>
          <a:chOff x="0" y="0"/>
          <a:chExt cx="0" cy="0"/>
        </a:xfrm>
      </p:grpSpPr>
      <p:sp>
        <p:nvSpPr>
          <p:cNvPr id="2111" name="Google Shape;2111;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12" name="Google Shape;2112;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Times New Roman"/>
                <a:ea typeface="Times New Roman"/>
                <a:cs typeface="Times New Roman"/>
                <a:sym typeface="Times New Roman"/>
              </a:rPr>
              <a:t>NO </a:t>
            </a:r>
            <a:r>
              <a:rPr lang="en-US">
                <a:latin typeface="Times New Roman"/>
                <a:ea typeface="Times New Roman"/>
                <a:cs typeface="Times New Roman"/>
                <a:sym typeface="Times New Roman"/>
              </a:rPr>
              <a:t>🡪 Proposed by creation scientists Nicolas Steno 1638-1686 (48 years old) First to realize that the tongue stones found in rock were actually fossilized remains of shark teeth.  He felt the layers were a result of Noah’s flood.</a:t>
            </a:r>
            <a:endParaRPr>
              <a:latin typeface="Times New Roman"/>
              <a:ea typeface="Times New Roman"/>
              <a:cs typeface="Times New Roman"/>
              <a:sym typeface="Times New Roman"/>
            </a:endParaRPr>
          </a:p>
        </p:txBody>
      </p:sp>
      <p:sp>
        <p:nvSpPr>
          <p:cNvPr id="2113" name="Google Shape;2113;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solidFill>
                  <a:srgbClr val="000000"/>
                </a:solidFill>
                <a:latin typeface="Times New Roman"/>
                <a:ea typeface="Times New Roman"/>
                <a:cs typeface="Times New Roman"/>
                <a:sym typeface="Times New Roman"/>
              </a:rPr>
              <a:t>56</a:t>
            </a:fld>
            <a:endParaRPr>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8"/>
        <p:cNvGrpSpPr/>
        <p:nvPr/>
      </p:nvGrpSpPr>
      <p:grpSpPr>
        <a:xfrm>
          <a:off x="0" y="0"/>
          <a:ext cx="0" cy="0"/>
          <a:chOff x="0" y="0"/>
          <a:chExt cx="0" cy="0"/>
        </a:xfrm>
      </p:grpSpPr>
      <p:sp>
        <p:nvSpPr>
          <p:cNvPr id="2179" name="Google Shape;2179;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80" name="Google Shape;2180;p1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2181" name="Google Shape;2181;p1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000000"/>
              </a:solidFill>
              <a:effectLst/>
              <a:uLnTx/>
              <a:uFillTx/>
              <a:latin typeface="Times New Roman"/>
              <a:ea typeface="Times New Roman"/>
              <a:cs typeface="Times New Roman"/>
              <a:sym typeface="Times New Roman"/>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7"/>
        <p:cNvGrpSpPr/>
        <p:nvPr/>
      </p:nvGrpSpPr>
      <p:grpSpPr>
        <a:xfrm>
          <a:off x="0" y="0"/>
          <a:ext cx="0" cy="0"/>
          <a:chOff x="0" y="0"/>
          <a:chExt cx="0" cy="0"/>
        </a:xfrm>
      </p:grpSpPr>
      <p:sp>
        <p:nvSpPr>
          <p:cNvPr id="2188" name="Google Shape;2188;p1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58</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2189" name="Google Shape;2189;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0" name="Google Shape;2190;p1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Table 15.6-0 The geologic record</a:t>
            </a:r>
            <a:endParaRPr>
              <a:latin typeface="Times New Roman"/>
              <a:ea typeface="Times New Roman"/>
              <a:cs typeface="Times New Roman"/>
              <a:sym typeface="Times New Roman"/>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3"/>
        <p:cNvGrpSpPr/>
        <p:nvPr/>
      </p:nvGrpSpPr>
      <p:grpSpPr>
        <a:xfrm>
          <a:off x="0" y="0"/>
          <a:ext cx="0" cy="0"/>
          <a:chOff x="0" y="0"/>
          <a:chExt cx="0" cy="0"/>
        </a:xfrm>
      </p:grpSpPr>
      <p:sp>
        <p:nvSpPr>
          <p:cNvPr id="2194" name="Google Shape;2194;p1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2195" name="Google Shape;2195;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96" name="Google Shape;2196;p1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Table 15.6-2 The geologic record (part 2)</a:t>
            </a:r>
            <a:endParaRPr>
              <a:latin typeface="Times New Roman"/>
              <a:ea typeface="Times New Roman"/>
              <a:cs typeface="Times New Roman"/>
              <a:sym typeface="Times New Roman"/>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9"/>
        <p:cNvGrpSpPr/>
        <p:nvPr/>
      </p:nvGrpSpPr>
      <p:grpSpPr>
        <a:xfrm>
          <a:off x="0" y="0"/>
          <a:ext cx="0" cy="0"/>
          <a:chOff x="0" y="0"/>
          <a:chExt cx="0" cy="0"/>
        </a:xfrm>
      </p:grpSpPr>
      <p:sp>
        <p:nvSpPr>
          <p:cNvPr id="2200" name="Google Shape;2200;p1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Times"/>
                <a:ea typeface="Times"/>
                <a:cs typeface="Times"/>
                <a:sym typeface="Time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60</a:t>
            </a:fld>
            <a:endParaRPr kumimoji="0" sz="1200" b="0" i="0" u="none" strike="noStrike" kern="0" cap="none" spc="0" normalizeH="0" baseline="0" noProof="0">
              <a:ln>
                <a:noFill/>
              </a:ln>
              <a:solidFill>
                <a:srgbClr val="000000"/>
              </a:solidFill>
              <a:effectLst/>
              <a:uLnTx/>
              <a:uFillTx/>
              <a:latin typeface="Times"/>
              <a:ea typeface="Times"/>
              <a:cs typeface="Times"/>
              <a:sym typeface="Times"/>
            </a:endParaRPr>
          </a:p>
        </p:txBody>
      </p:sp>
      <p:sp>
        <p:nvSpPr>
          <p:cNvPr id="2201" name="Google Shape;2201;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2" name="Google Shape;2202;p1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Table 15.6-1 The geologic record (part 1)</a:t>
            </a:r>
            <a:endParaRPr>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are some people we are going to come into contact with during our study of evolution.</a:t>
            </a:r>
            <a:endParaRPr/>
          </a:p>
        </p:txBody>
      </p:sp>
      <p:sp>
        <p:nvSpPr>
          <p:cNvPr id="1009" name="Google Shape;1009;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3"/>
        <p:cNvGrpSpPr/>
        <p:nvPr/>
      </p:nvGrpSpPr>
      <p:grpSpPr>
        <a:xfrm>
          <a:off x="0" y="0"/>
          <a:ext cx="0" cy="0"/>
          <a:chOff x="0" y="0"/>
          <a:chExt cx="0" cy="0"/>
        </a:xfrm>
      </p:grpSpPr>
      <p:sp>
        <p:nvSpPr>
          <p:cNvPr id="1014" name="Google Shape;1014;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5" name="Google Shape;1015;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0"/>
        <p:cNvGrpSpPr/>
        <p:nvPr/>
      </p:nvGrpSpPr>
      <p:grpSpPr>
        <a:xfrm>
          <a:off x="0" y="0"/>
          <a:ext cx="0" cy="0"/>
          <a:chOff x="0" y="0"/>
          <a:chExt cx="0" cy="0"/>
        </a:xfrm>
      </p:grpSpPr>
      <p:sp>
        <p:nvSpPr>
          <p:cNvPr id="1021" name="Google Shape;1021;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2" name="Google Shape;1022;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http://fixed-point.org/index.php/video/35-full-length/164-the-dawkins-lennox-debate  Richard Dawkins and John Lennox debate on Dawkins’ book the God Delusion put on by Fix Point Foundation.</a:t>
            </a:r>
            <a:endParaRPr/>
          </a:p>
        </p:txBody>
      </p:sp>
      <p:sp>
        <p:nvSpPr>
          <p:cNvPr id="1023" name="Google Shape;1023;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8" name="Google Shape;1038;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9" name="Google Shape;1039;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80"/>
        <p:cNvGrpSpPr/>
        <p:nvPr/>
      </p:nvGrpSpPr>
      <p:grpSpPr>
        <a:xfrm>
          <a:off x="0" y="0"/>
          <a:ext cx="0" cy="0"/>
          <a:chOff x="0" y="0"/>
          <a:chExt cx="0" cy="0"/>
        </a:xfrm>
      </p:grpSpPr>
      <p:grpSp>
        <p:nvGrpSpPr>
          <p:cNvPr id="81" name="Google Shape;81;p2"/>
          <p:cNvGrpSpPr/>
          <p:nvPr/>
        </p:nvGrpSpPr>
        <p:grpSpPr>
          <a:xfrm>
            <a:off x="3175" y="4267200"/>
            <a:ext cx="9140825" cy="2590800"/>
            <a:chOff x="2" y="2688"/>
            <a:chExt cx="5758" cy="1632"/>
          </a:xfrm>
        </p:grpSpPr>
        <p:sp>
          <p:nvSpPr>
            <p:cNvPr id="82" name="Google Shape;82;p2"/>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83" name="Google Shape;83;p2"/>
            <p:cNvGrpSpPr/>
            <p:nvPr/>
          </p:nvGrpSpPr>
          <p:grpSpPr>
            <a:xfrm>
              <a:off x="3528" y="3715"/>
              <a:ext cx="792" cy="521"/>
              <a:chOff x="3527" y="3715"/>
              <a:chExt cx="792" cy="521"/>
            </a:xfrm>
          </p:grpSpPr>
          <p:sp>
            <p:nvSpPr>
              <p:cNvPr id="84" name="Google Shape;84;p2"/>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5" name="Google Shape;85;p2"/>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6" name="Google Shape;86;p2"/>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7" name="Google Shape;87;p2"/>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8" name="Google Shape;88;p2"/>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89" name="Google Shape;89;p2"/>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0" name="Google Shape;90;p2"/>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1" name="Google Shape;91;p2"/>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2" name="Google Shape;92;p2"/>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3" name="Google Shape;93;p2"/>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4" name="Google Shape;94;p2"/>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95" name="Google Shape;95;p2"/>
            <p:cNvGrpSpPr/>
            <p:nvPr/>
          </p:nvGrpSpPr>
          <p:grpSpPr>
            <a:xfrm>
              <a:off x="1776" y="3631"/>
              <a:ext cx="1626" cy="683"/>
              <a:chOff x="1776" y="3631"/>
              <a:chExt cx="1626" cy="683"/>
            </a:xfrm>
          </p:grpSpPr>
          <p:sp>
            <p:nvSpPr>
              <p:cNvPr id="96" name="Google Shape;96;p2"/>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7" name="Google Shape;97;p2"/>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8" name="Google Shape;98;p2"/>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99" name="Google Shape;99;p2"/>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0" name="Google Shape;100;p2"/>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1" name="Google Shape;101;p2"/>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2" name="Google Shape;102;p2"/>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3" name="Google Shape;103;p2"/>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4" name="Google Shape;104;p2"/>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5" name="Google Shape;105;p2"/>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6" name="Google Shape;106;p2"/>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7" name="Google Shape;107;p2"/>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8" name="Google Shape;108;p2"/>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09" name="Google Shape;109;p2"/>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0" name="Google Shape;110;p2"/>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1" name="Google Shape;111;p2"/>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2" name="Google Shape;112;p2"/>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3" name="Google Shape;113;p2"/>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14" name="Google Shape;114;p2"/>
            <p:cNvGrpSpPr/>
            <p:nvPr/>
          </p:nvGrpSpPr>
          <p:grpSpPr>
            <a:xfrm>
              <a:off x="4128" y="3360"/>
              <a:ext cx="1351" cy="821"/>
              <a:chOff x="4128" y="3360"/>
              <a:chExt cx="1351" cy="821"/>
            </a:xfrm>
          </p:grpSpPr>
          <p:sp>
            <p:nvSpPr>
              <p:cNvPr id="115" name="Google Shape;115;p2"/>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6" name="Google Shape;116;p2"/>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7" name="Google Shape;117;p2"/>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8" name="Google Shape;118;p2"/>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19" name="Google Shape;119;p2"/>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0" name="Google Shape;120;p2"/>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1" name="Google Shape;121;p2"/>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2" name="Google Shape;122;p2"/>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3" name="Google Shape;123;p2"/>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4" name="Google Shape;124;p2"/>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5" name="Google Shape;125;p2"/>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6" name="Google Shape;126;p2"/>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7" name="Google Shape;127;p2"/>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8" name="Google Shape;128;p2"/>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29" name="Google Shape;129;p2"/>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0" name="Google Shape;130;p2"/>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1" name="Google Shape;131;p2"/>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132" name="Google Shape;132;p2"/>
            <p:cNvGrpSpPr/>
            <p:nvPr/>
          </p:nvGrpSpPr>
          <p:grpSpPr>
            <a:xfrm>
              <a:off x="5280" y="3024"/>
              <a:ext cx="425" cy="258"/>
              <a:chOff x="5280" y="3024"/>
              <a:chExt cx="425" cy="258"/>
            </a:xfrm>
          </p:grpSpPr>
          <p:sp>
            <p:nvSpPr>
              <p:cNvPr id="133" name="Google Shape;133;p2"/>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4" name="Google Shape;134;p2"/>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5" name="Google Shape;135;p2"/>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6" name="Google Shape;136;p2"/>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7" name="Google Shape;137;p2"/>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8" name="Google Shape;138;p2"/>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39" name="Google Shape;139;p2"/>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40" name="Google Shape;140;p2"/>
              <p:cNvGrpSpPr/>
              <p:nvPr/>
            </p:nvGrpSpPr>
            <p:grpSpPr>
              <a:xfrm>
                <a:off x="5381" y="3085"/>
                <a:ext cx="227" cy="132"/>
                <a:chOff x="5381" y="3085"/>
                <a:chExt cx="227" cy="132"/>
              </a:xfrm>
            </p:grpSpPr>
            <p:sp>
              <p:nvSpPr>
                <p:cNvPr id="141" name="Google Shape;141;p2"/>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2" name="Google Shape;142;p2"/>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3" name="Google Shape;143;p2"/>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44" name="Google Shape;144;p2"/>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145" name="Google Shape;145;p2"/>
          <p:cNvSpPr txBox="1">
            <a:spLocks noGrp="1"/>
          </p:cNvSpPr>
          <p:nvPr>
            <p:ph type="ctrTitle"/>
          </p:nvPr>
        </p:nvSpPr>
        <p:spPr>
          <a:xfrm>
            <a:off x="685800" y="1692275"/>
            <a:ext cx="7772400" cy="1736725"/>
          </a:xfrm>
          <a:prstGeom prst="rect">
            <a:avLst/>
          </a:prstGeom>
          <a:noFill/>
          <a:ln>
            <a:noFill/>
          </a:ln>
        </p:spPr>
        <p:txBody>
          <a:bodyPr spcFirstLastPara="1" wrap="square" lIns="91425" tIns="45700" rIns="91425" bIns="45700" anchor="b" anchorCtr="1">
            <a:noAutofit/>
          </a:bodyPr>
          <a:lstStyle>
            <a:lvl1pPr lvl="0" algn="ctr">
              <a:spcBef>
                <a:spcPts val="0"/>
              </a:spcBef>
              <a:spcAft>
                <a:spcPts val="0"/>
              </a:spcAft>
              <a:buSzPts val="1400"/>
              <a:buNone/>
              <a:defRPr sz="5400"/>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SzPts val="2560"/>
              <a:buFont typeface="Noto Sans Symbols"/>
              <a:buNone/>
              <a:defRPr/>
            </a:lvl1pPr>
            <a:lvl2pPr lvl="1" algn="l">
              <a:spcBef>
                <a:spcPts val="360"/>
              </a:spcBef>
              <a:spcAft>
                <a:spcPts val="0"/>
              </a:spcAft>
              <a:buSzPts val="900"/>
              <a:buChar char="●"/>
              <a:defRPr/>
            </a:lvl2pPr>
            <a:lvl3pPr lvl="2" algn="l">
              <a:spcBef>
                <a:spcPts val="360"/>
              </a:spcBef>
              <a:spcAft>
                <a:spcPts val="0"/>
              </a:spcAft>
              <a:buSzPts val="1800"/>
              <a:buChar char="•"/>
              <a:defRPr/>
            </a:lvl3pPr>
            <a:lvl4pPr lvl="3" algn="l">
              <a:spcBef>
                <a:spcPts val="360"/>
              </a:spcBef>
              <a:spcAft>
                <a:spcPts val="0"/>
              </a:spcAft>
              <a:buSzPts val="90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47" name="Google Shape;147;p2"/>
          <p:cNvSpPr txBox="1">
            <a:spLocks noGrp="1"/>
          </p:cNvSpPr>
          <p:nvPr>
            <p:ph type="dt" idx="10"/>
          </p:nvPr>
        </p:nvSpPr>
        <p:spPr>
          <a:xfrm>
            <a:off x="457200" y="6248400"/>
            <a:ext cx="2133600" cy="457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2"/>
          <p:cNvSpPr txBox="1">
            <a:spLocks noGrp="1"/>
          </p:cNvSpPr>
          <p:nvPr>
            <p:ph type="sldNum" idx="12"/>
          </p:nvPr>
        </p:nvSpPr>
        <p:spPr>
          <a:xfrm>
            <a:off x="6553200" y="6248400"/>
            <a:ext cx="2133600" cy="45720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78512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201"/>
        <p:cNvGrpSpPr/>
        <p:nvPr/>
      </p:nvGrpSpPr>
      <p:grpSpPr>
        <a:xfrm>
          <a:off x="0" y="0"/>
          <a:ext cx="0" cy="0"/>
          <a:chOff x="0" y="0"/>
          <a:chExt cx="0" cy="0"/>
        </a:xfrm>
      </p:grpSpPr>
      <p:sp>
        <p:nvSpPr>
          <p:cNvPr id="202" name="Google Shape;202;p1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3" name="Google Shape;203;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04" name="Google Shape;204;p1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264528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05"/>
        <p:cNvGrpSpPr/>
        <p:nvPr/>
      </p:nvGrpSpPr>
      <p:grpSpPr>
        <a:xfrm>
          <a:off x="0" y="0"/>
          <a:ext cx="0" cy="0"/>
          <a:chOff x="0" y="0"/>
          <a:chExt cx="0" cy="0"/>
        </a:xfrm>
      </p:grpSpPr>
      <p:sp>
        <p:nvSpPr>
          <p:cNvPr id="406" name="Google Shape;406;p65"/>
          <p:cNvSpPr txBox="1">
            <a:spLocks noGrp="1"/>
          </p:cNvSpPr>
          <p:nvPr>
            <p:ph type="title"/>
          </p:nvPr>
        </p:nvSpPr>
        <p:spPr>
          <a:xfrm rot="5400000">
            <a:off x="4991100" y="1866900"/>
            <a:ext cx="6019800" cy="2286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7" name="Google Shape;407;p65"/>
          <p:cNvSpPr txBox="1">
            <a:spLocks noGrp="1"/>
          </p:cNvSpPr>
          <p:nvPr>
            <p:ph type="body" idx="1"/>
          </p:nvPr>
        </p:nvSpPr>
        <p:spPr>
          <a:xfrm rot="5400000">
            <a:off x="342900" y="-342900"/>
            <a:ext cx="6019800" cy="67056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408" name="Google Shape;408;p65"/>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9" name="Google Shape;409;p65"/>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0" name="Google Shape;410;p65"/>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2648183"/>
      </p:ext>
    </p:extLst>
  </p:cSld>
  <p:clrMapOvr>
    <a:masterClrMapping/>
  </p:clrMapOvr>
  <p:transition spd="med">
    <p:fade thruBlk="1"/>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686"/>
        <p:cNvGrpSpPr/>
        <p:nvPr/>
      </p:nvGrpSpPr>
      <p:grpSpPr>
        <a:xfrm>
          <a:off x="0" y="0"/>
          <a:ext cx="0" cy="0"/>
          <a:chOff x="0" y="0"/>
          <a:chExt cx="0" cy="0"/>
        </a:xfrm>
      </p:grpSpPr>
      <p:sp>
        <p:nvSpPr>
          <p:cNvPr id="687" name="Google Shape;687;p1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688" name="Google Shape;688;p1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23155221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689"/>
        <p:cNvGrpSpPr/>
        <p:nvPr/>
      </p:nvGrpSpPr>
      <p:grpSpPr>
        <a:xfrm>
          <a:off x="0" y="0"/>
          <a:ext cx="0" cy="0"/>
          <a:chOff x="0" y="0"/>
          <a:chExt cx="0" cy="0"/>
        </a:xfrm>
      </p:grpSpPr>
      <p:sp>
        <p:nvSpPr>
          <p:cNvPr id="690" name="Google Shape;690;p1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691" name="Google Shape;691;p1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124571637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692"/>
        <p:cNvGrpSpPr/>
        <p:nvPr/>
      </p:nvGrpSpPr>
      <p:grpSpPr>
        <a:xfrm>
          <a:off x="0" y="0"/>
          <a:ext cx="0" cy="0"/>
          <a:chOff x="0" y="0"/>
          <a:chExt cx="0" cy="0"/>
        </a:xfrm>
      </p:grpSpPr>
      <p:sp>
        <p:nvSpPr>
          <p:cNvPr id="693" name="Google Shape;693;p11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694" name="Google Shape;694;p11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1pPr>
            <a:lvl2pPr marL="914400" marR="0" lvl="1" indent="-228600" algn="l" rtl="0">
              <a:spcBef>
                <a:spcPts val="360"/>
              </a:spcBef>
              <a:spcAft>
                <a:spcPts val="0"/>
              </a:spcAft>
              <a:buClr>
                <a:schemeClr val="dk1"/>
              </a:buClr>
              <a:buSzPts val="1800"/>
              <a:buFont typeface="Times"/>
              <a:buNone/>
              <a:defRPr sz="1800" b="0" i="0" u="none" strike="noStrike" cap="none">
                <a:solidFill>
                  <a:schemeClr val="dk1"/>
                </a:solidFill>
                <a:latin typeface="Times"/>
                <a:ea typeface="Times"/>
                <a:cs typeface="Times"/>
                <a:sym typeface="Times"/>
              </a:defRPr>
            </a:lvl2pPr>
            <a:lvl3pPr marL="1371600" marR="0" lvl="2" indent="-228600" algn="l" rtl="0">
              <a:spcBef>
                <a:spcPts val="320"/>
              </a:spcBef>
              <a:spcAft>
                <a:spcPts val="0"/>
              </a:spcAft>
              <a:buClr>
                <a:schemeClr val="dk1"/>
              </a:buClr>
              <a:buSzPts val="1600"/>
              <a:buFont typeface="Times"/>
              <a:buNone/>
              <a:defRPr sz="1600" b="0" i="0" u="none" strike="noStrike" cap="none">
                <a:solidFill>
                  <a:schemeClr val="dk1"/>
                </a:solidFill>
                <a:latin typeface="Times"/>
                <a:ea typeface="Times"/>
                <a:cs typeface="Times"/>
                <a:sym typeface="Times"/>
              </a:defRPr>
            </a:lvl3pPr>
            <a:lvl4pPr marL="1828800" marR="0" lvl="3"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4pPr>
            <a:lvl5pPr marL="2286000" marR="0" lvl="4"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5pPr>
            <a:lvl6pPr marL="2743200" marR="0" lvl="5"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6pPr>
            <a:lvl7pPr marL="3200400" marR="0" lvl="6"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7pPr>
            <a:lvl8pPr marL="3657600" marR="0" lvl="7"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8pPr>
            <a:lvl9pPr marL="4114800" marR="0" lvl="8"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112913820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695"/>
        <p:cNvGrpSpPr/>
        <p:nvPr/>
      </p:nvGrpSpPr>
      <p:grpSpPr>
        <a:xfrm>
          <a:off x="0" y="0"/>
          <a:ext cx="0" cy="0"/>
          <a:chOff x="0" y="0"/>
          <a:chExt cx="0" cy="0"/>
        </a:xfrm>
      </p:grpSpPr>
      <p:sp>
        <p:nvSpPr>
          <p:cNvPr id="696" name="Google Shape;696;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697" name="Google Shape;697;p11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698" name="Google Shape;698;p11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337804243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699"/>
        <p:cNvGrpSpPr/>
        <p:nvPr/>
      </p:nvGrpSpPr>
      <p:grpSpPr>
        <a:xfrm>
          <a:off x="0" y="0"/>
          <a:ext cx="0" cy="0"/>
          <a:chOff x="0" y="0"/>
          <a:chExt cx="0" cy="0"/>
        </a:xfrm>
      </p:grpSpPr>
      <p:sp>
        <p:nvSpPr>
          <p:cNvPr id="700" name="Google Shape;700;p1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01" name="Google Shape;701;p11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702" name="Google Shape;702;p11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703" name="Google Shape;703;p11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704" name="Google Shape;704;p11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39923657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705"/>
        <p:cNvGrpSpPr/>
        <p:nvPr/>
      </p:nvGrpSpPr>
      <p:grpSpPr>
        <a:xfrm>
          <a:off x="0" y="0"/>
          <a:ext cx="0" cy="0"/>
          <a:chOff x="0" y="0"/>
          <a:chExt cx="0" cy="0"/>
        </a:xfrm>
      </p:grpSpPr>
      <p:sp>
        <p:nvSpPr>
          <p:cNvPr id="706" name="Google Shape;706;p1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Tree>
    <p:extLst>
      <p:ext uri="{BB962C8B-B14F-4D97-AF65-F5344CB8AC3E}">
        <p14:creationId xmlns:p14="http://schemas.microsoft.com/office/powerpoint/2010/main" val="39877630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07"/>
        <p:cNvGrpSpPr/>
        <p:nvPr/>
      </p:nvGrpSpPr>
      <p:grpSpPr>
        <a:xfrm>
          <a:off x="0" y="0"/>
          <a:ext cx="0" cy="0"/>
          <a:chOff x="0" y="0"/>
          <a:chExt cx="0" cy="0"/>
        </a:xfrm>
      </p:grpSpPr>
    </p:spTree>
    <p:extLst>
      <p:ext uri="{BB962C8B-B14F-4D97-AF65-F5344CB8AC3E}">
        <p14:creationId xmlns:p14="http://schemas.microsoft.com/office/powerpoint/2010/main" val="1897607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708"/>
        <p:cNvGrpSpPr/>
        <p:nvPr/>
      </p:nvGrpSpPr>
      <p:grpSpPr>
        <a:xfrm>
          <a:off x="0" y="0"/>
          <a:ext cx="0" cy="0"/>
          <a:chOff x="0" y="0"/>
          <a:chExt cx="0" cy="0"/>
        </a:xfrm>
      </p:grpSpPr>
      <p:sp>
        <p:nvSpPr>
          <p:cNvPr id="709" name="Google Shape;709;p11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10" name="Google Shape;710;p11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711" name="Google Shape;711;p11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12434745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712"/>
        <p:cNvGrpSpPr/>
        <p:nvPr/>
      </p:nvGrpSpPr>
      <p:grpSpPr>
        <a:xfrm>
          <a:off x="0" y="0"/>
          <a:ext cx="0" cy="0"/>
          <a:chOff x="0" y="0"/>
          <a:chExt cx="0" cy="0"/>
        </a:xfrm>
      </p:grpSpPr>
      <p:sp>
        <p:nvSpPr>
          <p:cNvPr id="713" name="Google Shape;713;p12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14" name="Google Shape;714;p120"/>
          <p:cNvSpPr>
            <a:spLocks noGrp="1"/>
          </p:cNvSpPr>
          <p:nvPr>
            <p:ph type="pic" idx="2"/>
          </p:nvPr>
        </p:nvSpPr>
        <p:spPr>
          <a:xfrm>
            <a:off x="1792288" y="612775"/>
            <a:ext cx="5486400" cy="4114800"/>
          </a:xfrm>
          <a:prstGeom prst="rect">
            <a:avLst/>
          </a:prstGeom>
          <a:noFill/>
          <a:ln>
            <a:noFill/>
          </a:ln>
        </p:spPr>
      </p:sp>
      <p:sp>
        <p:nvSpPr>
          <p:cNvPr id="715" name="Google Shape;715;p12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624779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07"/>
        <p:cNvGrpSpPr/>
        <p:nvPr/>
      </p:nvGrpSpPr>
      <p:grpSpPr>
        <a:xfrm>
          <a:off x="0" y="0"/>
          <a:ext cx="0" cy="0"/>
          <a:chOff x="0" y="0"/>
          <a:chExt cx="0" cy="0"/>
        </a:xfrm>
      </p:grpSpPr>
      <p:sp>
        <p:nvSpPr>
          <p:cNvPr id="208" name="Google Shape;208;p12"/>
          <p:cNvSpPr txBox="1">
            <a:spLocks noGrp="1"/>
          </p:cNvSpPr>
          <p:nvPr>
            <p:ph type="title"/>
          </p:nvPr>
        </p:nvSpPr>
        <p:spPr>
          <a:xfrm rot="5400000">
            <a:off x="4733925" y="2173288"/>
            <a:ext cx="5848350" cy="20574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9" name="Google Shape;209;p12"/>
          <p:cNvSpPr txBox="1">
            <a:spLocks noGrp="1"/>
          </p:cNvSpPr>
          <p:nvPr>
            <p:ph type="body" idx="1"/>
          </p:nvPr>
        </p:nvSpPr>
        <p:spPr>
          <a:xfrm rot="5400000">
            <a:off x="542925" y="192088"/>
            <a:ext cx="5848350" cy="6019800"/>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10" name="Google Shape;210;p12"/>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12"/>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12"/>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9455320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16"/>
        <p:cNvGrpSpPr/>
        <p:nvPr/>
      </p:nvGrpSpPr>
      <p:grpSpPr>
        <a:xfrm>
          <a:off x="0" y="0"/>
          <a:ext cx="0" cy="0"/>
          <a:chOff x="0" y="0"/>
          <a:chExt cx="0" cy="0"/>
        </a:xfrm>
      </p:grpSpPr>
      <p:sp>
        <p:nvSpPr>
          <p:cNvPr id="717" name="Google Shape;717;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18" name="Google Shape;718;p12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85178250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19"/>
        <p:cNvGrpSpPr/>
        <p:nvPr/>
      </p:nvGrpSpPr>
      <p:grpSpPr>
        <a:xfrm>
          <a:off x="0" y="0"/>
          <a:ext cx="0" cy="0"/>
          <a:chOff x="0" y="0"/>
          <a:chExt cx="0" cy="0"/>
        </a:xfrm>
      </p:grpSpPr>
      <p:sp>
        <p:nvSpPr>
          <p:cNvPr id="720" name="Google Shape;720;p12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21" name="Google Shape;721;p12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45691127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31"/>
        <p:cNvGrpSpPr/>
        <p:nvPr/>
      </p:nvGrpSpPr>
      <p:grpSpPr>
        <a:xfrm>
          <a:off x="0" y="0"/>
          <a:ext cx="0" cy="0"/>
          <a:chOff x="0" y="0"/>
          <a:chExt cx="0" cy="0"/>
        </a:xfrm>
      </p:grpSpPr>
      <p:sp>
        <p:nvSpPr>
          <p:cNvPr id="32" name="Google Shape;32;p3"/>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3"/>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4" name="Google Shape;3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472998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itle, Text and Clip Ar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4"/>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0" name="Google Shape;40;p4"/>
          <p:cNvSpPr>
            <a:spLocks noGrp="1"/>
          </p:cNvSpPr>
          <p:nvPr>
            <p:ph type="clipArt" idx="2"/>
          </p:nvPr>
        </p:nvSpPr>
        <p:spPr>
          <a:xfrm>
            <a:off x="4648200" y="1641475"/>
            <a:ext cx="3810000" cy="4454525"/>
          </a:xfrm>
          <a:prstGeom prst="rect">
            <a:avLst/>
          </a:prstGeom>
          <a:noFill/>
          <a:ln>
            <a:noFill/>
          </a:ln>
        </p:spPr>
      </p:sp>
      <p:sp>
        <p:nvSpPr>
          <p:cNvPr id="41" name="Google Shape;41;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4402361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5"/>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47" name="Google Shape;47;p5"/>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48" name="Google Shape;48;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718139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Comic Sans MS"/>
              <a:buNone/>
              <a:defRPr sz="1800"/>
            </a:lvl2pPr>
            <a:lvl3pPr marL="1371600" lvl="2" indent="-228600" algn="l">
              <a:spcBef>
                <a:spcPts val="320"/>
              </a:spcBef>
              <a:spcAft>
                <a:spcPts val="0"/>
              </a:spcAft>
              <a:buSzPts val="1600"/>
              <a:buFont typeface="Comic Sans MS"/>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400"/>
              <a:buFont typeface="Comic Sans MS"/>
              <a:buNone/>
              <a:defRPr sz="1400"/>
            </a:lvl5pPr>
            <a:lvl6pPr marL="2743200" lvl="5" indent="-228600" algn="l">
              <a:spcBef>
                <a:spcPts val="280"/>
              </a:spcBef>
              <a:spcAft>
                <a:spcPts val="0"/>
              </a:spcAft>
              <a:buSzPts val="1400"/>
              <a:buFont typeface="Comic Sans MS"/>
              <a:buNone/>
              <a:defRPr sz="1400"/>
            </a:lvl6pPr>
            <a:lvl7pPr marL="3200400" lvl="6" indent="-228600" algn="l">
              <a:spcBef>
                <a:spcPts val="280"/>
              </a:spcBef>
              <a:spcAft>
                <a:spcPts val="0"/>
              </a:spcAft>
              <a:buSzPts val="1400"/>
              <a:buFont typeface="Comic Sans MS"/>
              <a:buNone/>
              <a:defRPr sz="1400"/>
            </a:lvl7pPr>
            <a:lvl8pPr marL="3657600" lvl="7" indent="-228600" algn="l">
              <a:spcBef>
                <a:spcPts val="280"/>
              </a:spcBef>
              <a:spcAft>
                <a:spcPts val="0"/>
              </a:spcAft>
              <a:buSzPts val="1400"/>
              <a:buFont typeface="Comic Sans MS"/>
              <a:buNone/>
              <a:defRPr sz="1400"/>
            </a:lvl8pPr>
            <a:lvl9pPr marL="4114800" lvl="8" indent="-228600" algn="l">
              <a:spcBef>
                <a:spcPts val="280"/>
              </a:spcBef>
              <a:spcAft>
                <a:spcPts val="0"/>
              </a:spcAft>
              <a:buSzPts val="1400"/>
              <a:buFont typeface="Comic Sans MS"/>
              <a:buNone/>
              <a:defRPr sz="1400"/>
            </a:lvl9pPr>
          </a:lstStyle>
          <a:p>
            <a:endParaRPr/>
          </a:p>
        </p:txBody>
      </p:sp>
      <p:sp>
        <p:nvSpPr>
          <p:cNvPr id="54" name="Google Shape;54;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8979323"/>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60" name="Google Shape;60;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61" name="Google Shape;61;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62" name="Google Shape;62;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63" name="Google Shape;63;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52750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4524131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1"/>
        <p:cNvGrpSpPr/>
        <p:nvPr/>
      </p:nvGrpSpPr>
      <p:grpSpPr>
        <a:xfrm>
          <a:off x="0" y="0"/>
          <a:ext cx="0" cy="0"/>
          <a:chOff x="0" y="0"/>
          <a:chExt cx="0" cy="0"/>
        </a:xfrm>
      </p:grpSpPr>
      <p:sp>
        <p:nvSpPr>
          <p:cNvPr id="72" name="Google Shape;7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358280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75"/>
        <p:cNvGrpSpPr/>
        <p:nvPr/>
      </p:nvGrpSpPr>
      <p:grpSpPr>
        <a:xfrm>
          <a:off x="0" y="0"/>
          <a:ext cx="0" cy="0"/>
          <a:chOff x="0" y="0"/>
          <a:chExt cx="0" cy="0"/>
        </a:xfrm>
      </p:grpSpPr>
      <p:sp>
        <p:nvSpPr>
          <p:cNvPr id="76" name="Google Shape;76;p10"/>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 name="Google Shape;77;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Comic Sans MS"/>
              <a:buChar char="–"/>
              <a:defRPr sz="2800"/>
            </a:lvl2pPr>
            <a:lvl3pPr marL="1371600" lvl="2" indent="-381000" algn="l">
              <a:spcBef>
                <a:spcPts val="480"/>
              </a:spcBef>
              <a:spcAft>
                <a:spcPts val="0"/>
              </a:spcAft>
              <a:buSzPts val="2400"/>
              <a:buFont typeface="Comic Sans MS"/>
              <a:buChar char="»"/>
              <a:defRPr sz="2400"/>
            </a:lvl3pPr>
            <a:lvl4pPr marL="1828800" lvl="3" indent="-323850" algn="l">
              <a:spcBef>
                <a:spcPts val="400"/>
              </a:spcBef>
              <a:spcAft>
                <a:spcPts val="0"/>
              </a:spcAft>
              <a:buSzPts val="1500"/>
              <a:buChar char="■"/>
              <a:defRPr sz="2000"/>
            </a:lvl4pPr>
            <a:lvl5pPr marL="2286000" lvl="4" indent="-355600" algn="l">
              <a:spcBef>
                <a:spcPts val="400"/>
              </a:spcBef>
              <a:spcAft>
                <a:spcPts val="0"/>
              </a:spcAft>
              <a:buSzPts val="2000"/>
              <a:buFont typeface="Comic Sans MS"/>
              <a:buChar char="–"/>
              <a:defRPr sz="2000"/>
            </a:lvl5pPr>
            <a:lvl6pPr marL="2743200" lvl="5" indent="-355600" algn="l">
              <a:spcBef>
                <a:spcPts val="400"/>
              </a:spcBef>
              <a:spcAft>
                <a:spcPts val="0"/>
              </a:spcAft>
              <a:buSzPts val="2000"/>
              <a:buFont typeface="Comic Sans MS"/>
              <a:buChar char="–"/>
              <a:defRPr sz="2000"/>
            </a:lvl6pPr>
            <a:lvl7pPr marL="3200400" lvl="6" indent="-355600" algn="l">
              <a:spcBef>
                <a:spcPts val="400"/>
              </a:spcBef>
              <a:spcAft>
                <a:spcPts val="0"/>
              </a:spcAft>
              <a:buSzPts val="2000"/>
              <a:buFont typeface="Comic Sans MS"/>
              <a:buChar char="–"/>
              <a:defRPr sz="2000"/>
            </a:lvl7pPr>
            <a:lvl8pPr marL="3657600" lvl="7" indent="-355600" algn="l">
              <a:spcBef>
                <a:spcPts val="400"/>
              </a:spcBef>
              <a:spcAft>
                <a:spcPts val="0"/>
              </a:spcAft>
              <a:buSzPts val="2000"/>
              <a:buFont typeface="Comic Sans MS"/>
              <a:buChar char="–"/>
              <a:defRPr sz="2000"/>
            </a:lvl8pPr>
            <a:lvl9pPr marL="4114800" lvl="8" indent="-355600" algn="l">
              <a:spcBef>
                <a:spcPts val="400"/>
              </a:spcBef>
              <a:spcAft>
                <a:spcPts val="0"/>
              </a:spcAft>
              <a:buSzPts val="2000"/>
              <a:buFont typeface="Comic Sans MS"/>
              <a:buChar char="–"/>
              <a:defRPr sz="2000"/>
            </a:lvl9pPr>
          </a:lstStyle>
          <a:p>
            <a:endParaRPr/>
          </a:p>
        </p:txBody>
      </p:sp>
      <p:sp>
        <p:nvSpPr>
          <p:cNvPr id="78" name="Google Shape;78;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79" name="Google Shape;7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967197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545369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11"/>
          <p:cNvSpPr>
            <a:spLocks noGrp="1"/>
          </p:cNvSpPr>
          <p:nvPr>
            <p:ph type="pic" idx="2"/>
          </p:nvPr>
        </p:nvSpPr>
        <p:spPr>
          <a:xfrm>
            <a:off x="1792288" y="612775"/>
            <a:ext cx="5486400" cy="4114800"/>
          </a:xfrm>
          <a:prstGeom prst="rect">
            <a:avLst/>
          </a:prstGeom>
          <a:noFill/>
          <a:ln>
            <a:noFill/>
          </a:ln>
        </p:spPr>
      </p:sp>
      <p:sp>
        <p:nvSpPr>
          <p:cNvPr id="85" name="Google Shape;85;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86" name="Google Shape;86;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9612937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89"/>
        <p:cNvGrpSpPr/>
        <p:nvPr/>
      </p:nvGrpSpPr>
      <p:grpSpPr>
        <a:xfrm>
          <a:off x="0" y="0"/>
          <a:ext cx="0" cy="0"/>
          <a:chOff x="0" y="0"/>
          <a:chExt cx="0" cy="0"/>
        </a:xfrm>
      </p:grpSpPr>
      <p:sp>
        <p:nvSpPr>
          <p:cNvPr id="90" name="Google Shape;90;p12"/>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12"/>
          <p:cNvSpPr txBox="1">
            <a:spLocks noGrp="1"/>
          </p:cNvSpPr>
          <p:nvPr>
            <p:ph type="body" idx="1"/>
          </p:nvPr>
        </p:nvSpPr>
        <p:spPr>
          <a:xfrm rot="5400000">
            <a:off x="2344738" y="-17462"/>
            <a:ext cx="4454525" cy="77724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2" name="Google Shape;92;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154303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rot="5400000">
            <a:off x="4552950" y="2190750"/>
            <a:ext cx="5867400" cy="19431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 name="Google Shape;97;p13"/>
          <p:cNvSpPr txBox="1">
            <a:spLocks noGrp="1"/>
          </p:cNvSpPr>
          <p:nvPr>
            <p:ph type="body" idx="1"/>
          </p:nvPr>
        </p:nvSpPr>
        <p:spPr>
          <a:xfrm rot="5400000">
            <a:off x="590550" y="323850"/>
            <a:ext cx="5867400" cy="56769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8" name="Google Shape;98;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2921503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matchingName="Title, Text, and Content" type="txAndObj">
  <p:cSld name="Title, Text, and Content">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 name="Google Shape;103;p14"/>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4" name="Google Shape;104;p14"/>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5" name="Google Shape;105;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8981250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0" name="Google Shape;160;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8638294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5" name="Google Shape;165;p29"/>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6" name="Google Shape;166;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887561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69"/>
        <p:cNvGrpSpPr/>
        <p:nvPr/>
      </p:nvGrpSpPr>
      <p:grpSpPr>
        <a:xfrm>
          <a:off x="0" y="0"/>
          <a:ext cx="0" cy="0"/>
          <a:chOff x="0" y="0"/>
          <a:chExt cx="0" cy="0"/>
        </a:xfrm>
      </p:grpSpPr>
      <p:grpSp>
        <p:nvGrpSpPr>
          <p:cNvPr id="170" name="Google Shape;170;p30"/>
          <p:cNvGrpSpPr/>
          <p:nvPr/>
        </p:nvGrpSpPr>
        <p:grpSpPr>
          <a:xfrm>
            <a:off x="0" y="0"/>
            <a:ext cx="8478838" cy="6173788"/>
            <a:chOff x="0" y="0"/>
            <a:chExt cx="5341" cy="3889"/>
          </a:xfrm>
        </p:grpSpPr>
        <p:sp>
          <p:nvSpPr>
            <p:cNvPr id="171" name="Google Shape;171;p30"/>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2" name="Google Shape;172;p30"/>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3" name="Google Shape;173;p30"/>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4" name="Google Shape;174;p30"/>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grpSp>
      <p:sp>
        <p:nvSpPr>
          <p:cNvPr id="175" name="Google Shape;175;p30"/>
          <p:cNvSpPr txBox="1">
            <a:spLocks noGrp="1"/>
          </p:cNvSpPr>
          <p:nvPr>
            <p:ph type="ctrTitle"/>
          </p:nvPr>
        </p:nvSpPr>
        <p:spPr>
          <a:xfrm>
            <a:off x="685800" y="1143000"/>
            <a:ext cx="77724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6" name="Google Shape;176;p30"/>
          <p:cNvSpPr txBox="1">
            <a:spLocks noGrp="1"/>
          </p:cNvSpPr>
          <p:nvPr>
            <p:ph type="subTitle" idx="1"/>
          </p:nvPr>
        </p:nvSpPr>
        <p:spPr>
          <a:xfrm>
            <a:off x="1371600" y="2819400"/>
            <a:ext cx="6400800" cy="1752600"/>
          </a:xfrm>
          <a:prstGeom prst="rect">
            <a:avLst/>
          </a:prstGeom>
          <a:noFill/>
          <a:ln>
            <a:noFill/>
          </a:ln>
        </p:spPr>
        <p:txBody>
          <a:bodyPr spcFirstLastPara="1" wrap="square" lIns="92075" tIns="46025" rIns="92075" bIns="46025" anchor="t" anchorCtr="0">
            <a:noAutofit/>
          </a:bodyPr>
          <a:lstStyle>
            <a:lvl1pPr lvl="0" algn="ctr">
              <a:spcBef>
                <a:spcPts val="640"/>
              </a:spcBef>
              <a:spcAft>
                <a:spcPts val="0"/>
              </a:spcAft>
              <a:buSzPts val="2400"/>
              <a:buFont typeface="Noto Sans Symbols"/>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35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77" name="Google Shape;177;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0930521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 name="Google Shape;182;p31"/>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183" name="Google Shape;183;p31"/>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184" name="Google Shape;184;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521043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itle, Text and Clip Art">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32"/>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90" name="Google Shape;190;p32"/>
          <p:cNvSpPr>
            <a:spLocks noGrp="1"/>
          </p:cNvSpPr>
          <p:nvPr>
            <p:ph type="clipArt" idx="2"/>
          </p:nvPr>
        </p:nvSpPr>
        <p:spPr>
          <a:xfrm>
            <a:off x="4648200" y="1641475"/>
            <a:ext cx="3810000" cy="4454525"/>
          </a:xfrm>
          <a:prstGeom prst="rect">
            <a:avLst/>
          </a:prstGeom>
          <a:noFill/>
          <a:ln>
            <a:noFill/>
          </a:ln>
        </p:spPr>
      </p:sp>
      <p:sp>
        <p:nvSpPr>
          <p:cNvPr id="191" name="Google Shape;19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2629094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4"/>
        <p:cNvGrpSpPr/>
        <p:nvPr/>
      </p:nvGrpSpPr>
      <p:grpSpPr>
        <a:xfrm>
          <a:off x="0" y="0"/>
          <a:ext cx="0" cy="0"/>
          <a:chOff x="0" y="0"/>
          <a:chExt cx="0" cy="0"/>
        </a:xfrm>
      </p:grpSpPr>
      <p:sp>
        <p:nvSpPr>
          <p:cNvPr id="195" name="Google Shape;195;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775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9"/>
        <p:cNvGrpSpPr/>
        <p:nvPr/>
      </p:nvGrpSpPr>
      <p:grpSpPr>
        <a:xfrm>
          <a:off x="0" y="0"/>
          <a:ext cx="0" cy="0"/>
          <a:chOff x="0" y="0"/>
          <a:chExt cx="0" cy="0"/>
        </a:xfrm>
      </p:grpSpPr>
      <p:sp>
        <p:nvSpPr>
          <p:cNvPr id="20" name="Google Shape;20;p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 name="Google Shape;21;p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2" name="Google Shape;22;p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9745559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0" name="Google Shape;200;p3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Comic Sans MS"/>
              <a:buNone/>
              <a:defRPr sz="1800"/>
            </a:lvl2pPr>
            <a:lvl3pPr marL="1371600" lvl="2" indent="-228600" algn="l">
              <a:spcBef>
                <a:spcPts val="320"/>
              </a:spcBef>
              <a:spcAft>
                <a:spcPts val="0"/>
              </a:spcAft>
              <a:buSzPts val="1600"/>
              <a:buFont typeface="Comic Sans MS"/>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400"/>
              <a:buFont typeface="Comic Sans MS"/>
              <a:buNone/>
              <a:defRPr sz="1400"/>
            </a:lvl5pPr>
            <a:lvl6pPr marL="2743200" lvl="5" indent="-228600" algn="l">
              <a:spcBef>
                <a:spcPts val="280"/>
              </a:spcBef>
              <a:spcAft>
                <a:spcPts val="0"/>
              </a:spcAft>
              <a:buSzPts val="1400"/>
              <a:buFont typeface="Comic Sans MS"/>
              <a:buNone/>
              <a:defRPr sz="1400"/>
            </a:lvl6pPr>
            <a:lvl7pPr marL="3200400" lvl="6" indent="-228600" algn="l">
              <a:spcBef>
                <a:spcPts val="280"/>
              </a:spcBef>
              <a:spcAft>
                <a:spcPts val="0"/>
              </a:spcAft>
              <a:buSzPts val="1400"/>
              <a:buFont typeface="Comic Sans MS"/>
              <a:buNone/>
              <a:defRPr sz="1400"/>
            </a:lvl7pPr>
            <a:lvl8pPr marL="3657600" lvl="7" indent="-228600" algn="l">
              <a:spcBef>
                <a:spcPts val="280"/>
              </a:spcBef>
              <a:spcAft>
                <a:spcPts val="0"/>
              </a:spcAft>
              <a:buSzPts val="1400"/>
              <a:buFont typeface="Comic Sans MS"/>
              <a:buNone/>
              <a:defRPr sz="1400"/>
            </a:lvl8pPr>
            <a:lvl9pPr marL="4114800" lvl="8" indent="-228600" algn="l">
              <a:spcBef>
                <a:spcPts val="280"/>
              </a:spcBef>
              <a:spcAft>
                <a:spcPts val="0"/>
              </a:spcAft>
              <a:buSzPts val="1400"/>
              <a:buFont typeface="Comic Sans MS"/>
              <a:buNone/>
              <a:defRPr sz="1400"/>
            </a:lvl9pPr>
          </a:lstStyle>
          <a:p>
            <a:endParaRPr/>
          </a:p>
        </p:txBody>
      </p:sp>
      <p:sp>
        <p:nvSpPr>
          <p:cNvPr id="201" name="Google Shape;201;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167442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6" name="Google Shape;206;p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207" name="Google Shape;207;p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208" name="Google Shape;208;p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209" name="Google Shape;209;p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210" name="Google Shape;210;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206744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5" name="Google Shape;215;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Comic Sans MS"/>
              <a:buChar char="–"/>
              <a:defRPr sz="2800"/>
            </a:lvl2pPr>
            <a:lvl3pPr marL="1371600" lvl="2" indent="-381000" algn="l">
              <a:spcBef>
                <a:spcPts val="480"/>
              </a:spcBef>
              <a:spcAft>
                <a:spcPts val="0"/>
              </a:spcAft>
              <a:buSzPts val="2400"/>
              <a:buFont typeface="Comic Sans MS"/>
              <a:buChar char="»"/>
              <a:defRPr sz="2400"/>
            </a:lvl3pPr>
            <a:lvl4pPr marL="1828800" lvl="3" indent="-323850" algn="l">
              <a:spcBef>
                <a:spcPts val="400"/>
              </a:spcBef>
              <a:spcAft>
                <a:spcPts val="0"/>
              </a:spcAft>
              <a:buSzPts val="1500"/>
              <a:buChar char="■"/>
              <a:defRPr sz="2000"/>
            </a:lvl4pPr>
            <a:lvl5pPr marL="2286000" lvl="4" indent="-355600" algn="l">
              <a:spcBef>
                <a:spcPts val="400"/>
              </a:spcBef>
              <a:spcAft>
                <a:spcPts val="0"/>
              </a:spcAft>
              <a:buSzPts val="2000"/>
              <a:buFont typeface="Comic Sans MS"/>
              <a:buChar char="–"/>
              <a:defRPr sz="2000"/>
            </a:lvl5pPr>
            <a:lvl6pPr marL="2743200" lvl="5" indent="-355600" algn="l">
              <a:spcBef>
                <a:spcPts val="400"/>
              </a:spcBef>
              <a:spcAft>
                <a:spcPts val="0"/>
              </a:spcAft>
              <a:buSzPts val="2000"/>
              <a:buFont typeface="Comic Sans MS"/>
              <a:buChar char="–"/>
              <a:defRPr sz="2000"/>
            </a:lvl6pPr>
            <a:lvl7pPr marL="3200400" lvl="6" indent="-355600" algn="l">
              <a:spcBef>
                <a:spcPts val="400"/>
              </a:spcBef>
              <a:spcAft>
                <a:spcPts val="0"/>
              </a:spcAft>
              <a:buSzPts val="2000"/>
              <a:buFont typeface="Comic Sans MS"/>
              <a:buChar char="–"/>
              <a:defRPr sz="2000"/>
            </a:lvl7pPr>
            <a:lvl8pPr marL="3657600" lvl="7" indent="-355600" algn="l">
              <a:spcBef>
                <a:spcPts val="400"/>
              </a:spcBef>
              <a:spcAft>
                <a:spcPts val="0"/>
              </a:spcAft>
              <a:buSzPts val="2000"/>
              <a:buFont typeface="Comic Sans MS"/>
              <a:buChar char="–"/>
              <a:defRPr sz="2000"/>
            </a:lvl8pPr>
            <a:lvl9pPr marL="4114800" lvl="8" indent="-355600" algn="l">
              <a:spcBef>
                <a:spcPts val="400"/>
              </a:spcBef>
              <a:spcAft>
                <a:spcPts val="0"/>
              </a:spcAft>
              <a:buSzPts val="2000"/>
              <a:buFont typeface="Comic Sans MS"/>
              <a:buChar char="–"/>
              <a:defRPr sz="2000"/>
            </a:lvl9pPr>
          </a:lstStyle>
          <a:p>
            <a:endParaRPr/>
          </a:p>
        </p:txBody>
      </p:sp>
      <p:sp>
        <p:nvSpPr>
          <p:cNvPr id="216" name="Google Shape;216;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217" name="Google Shape;217;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074533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2" name="Google Shape;222;p37"/>
          <p:cNvSpPr>
            <a:spLocks noGrp="1"/>
          </p:cNvSpPr>
          <p:nvPr>
            <p:ph type="pic" idx="2"/>
          </p:nvPr>
        </p:nvSpPr>
        <p:spPr>
          <a:xfrm>
            <a:off x="1792288" y="612775"/>
            <a:ext cx="5486400" cy="4114800"/>
          </a:xfrm>
          <a:prstGeom prst="rect">
            <a:avLst/>
          </a:prstGeom>
          <a:noFill/>
          <a:ln>
            <a:noFill/>
          </a:ln>
        </p:spPr>
      </p:sp>
      <p:sp>
        <p:nvSpPr>
          <p:cNvPr id="223" name="Google Shape;223;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224" name="Google Shape;224;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06015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227"/>
        <p:cNvGrpSpPr/>
        <p:nvPr/>
      </p:nvGrpSpPr>
      <p:grpSpPr>
        <a:xfrm>
          <a:off x="0" y="0"/>
          <a:ext cx="0" cy="0"/>
          <a:chOff x="0" y="0"/>
          <a:chExt cx="0" cy="0"/>
        </a:xfrm>
      </p:grpSpPr>
      <p:sp>
        <p:nvSpPr>
          <p:cNvPr id="228" name="Google Shape;228;p3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9" name="Google Shape;229;p38"/>
          <p:cNvSpPr txBox="1">
            <a:spLocks noGrp="1"/>
          </p:cNvSpPr>
          <p:nvPr>
            <p:ph type="body" idx="1"/>
          </p:nvPr>
        </p:nvSpPr>
        <p:spPr>
          <a:xfrm rot="5400000">
            <a:off x="2344738" y="-17462"/>
            <a:ext cx="4454525" cy="77724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0" name="Google Shape;230;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306722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33"/>
        <p:cNvGrpSpPr/>
        <p:nvPr/>
      </p:nvGrpSpPr>
      <p:grpSpPr>
        <a:xfrm>
          <a:off x="0" y="0"/>
          <a:ext cx="0" cy="0"/>
          <a:chOff x="0" y="0"/>
          <a:chExt cx="0" cy="0"/>
        </a:xfrm>
      </p:grpSpPr>
      <p:sp>
        <p:nvSpPr>
          <p:cNvPr id="234" name="Google Shape;234;p39"/>
          <p:cNvSpPr txBox="1">
            <a:spLocks noGrp="1"/>
          </p:cNvSpPr>
          <p:nvPr>
            <p:ph type="title"/>
          </p:nvPr>
        </p:nvSpPr>
        <p:spPr>
          <a:xfrm rot="5400000">
            <a:off x="4552950" y="2190750"/>
            <a:ext cx="5867400" cy="19431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9"/>
          <p:cNvSpPr txBox="1">
            <a:spLocks noGrp="1"/>
          </p:cNvSpPr>
          <p:nvPr>
            <p:ph type="body" idx="1"/>
          </p:nvPr>
        </p:nvSpPr>
        <p:spPr>
          <a:xfrm rot="5400000">
            <a:off x="590550" y="323850"/>
            <a:ext cx="5867400" cy="56769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6" name="Google Shape;236;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672908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matchingName="Title, Text, and Content" type="txAndObj">
  <p:cSld name="Title, Text, and Content">
    <p:spTree>
      <p:nvGrpSpPr>
        <p:cNvPr id="1" name="Shape 239"/>
        <p:cNvGrpSpPr/>
        <p:nvPr/>
      </p:nvGrpSpPr>
      <p:grpSpPr>
        <a:xfrm>
          <a:off x="0" y="0"/>
          <a:ext cx="0" cy="0"/>
          <a:chOff x="0" y="0"/>
          <a:chExt cx="0" cy="0"/>
        </a:xfrm>
      </p:grpSpPr>
      <p:sp>
        <p:nvSpPr>
          <p:cNvPr id="240" name="Google Shape;240;p40"/>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1" name="Google Shape;241;p40"/>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2" name="Google Shape;242;p40"/>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3" name="Google Shape;24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7869003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726"/>
        <p:cNvGrpSpPr/>
        <p:nvPr/>
      </p:nvGrpSpPr>
      <p:grpSpPr>
        <a:xfrm>
          <a:off x="0" y="0"/>
          <a:ext cx="0" cy="0"/>
          <a:chOff x="0" y="0"/>
          <a:chExt cx="0" cy="0"/>
        </a:xfrm>
      </p:grpSpPr>
      <p:sp>
        <p:nvSpPr>
          <p:cNvPr id="727" name="Google Shape;727;p124"/>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3000"/>
              <a:buFont typeface="Arial"/>
              <a:buNone/>
              <a:defRPr>
                <a:solidFill>
                  <a:srgbClr val="1F89BD"/>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8" name="Google Shape;728;p124"/>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729" name="Google Shape;729;p124"/>
          <p:cNvCxnSpPr/>
          <p:nvPr/>
        </p:nvCxnSpPr>
        <p:spPr>
          <a:xfrm>
            <a:off x="-8470" y="25399"/>
            <a:ext cx="9144000" cy="0"/>
          </a:xfrm>
          <a:prstGeom prst="straightConnector1">
            <a:avLst/>
          </a:prstGeom>
          <a:noFill/>
          <a:ln w="50800" cap="flat" cmpd="sng">
            <a:solidFill>
              <a:schemeClr val="accent1"/>
            </a:solidFill>
            <a:prstDash val="solid"/>
            <a:miter lim="800000"/>
            <a:headEnd type="none" w="sm" len="sm"/>
            <a:tailEnd type="none" w="sm" len="sm"/>
          </a:ln>
        </p:spPr>
      </p:cxnSp>
      <p:cxnSp>
        <p:nvCxnSpPr>
          <p:cNvPr id="730" name="Google Shape;730;p124"/>
          <p:cNvCxnSpPr/>
          <p:nvPr/>
        </p:nvCxnSpPr>
        <p:spPr>
          <a:xfrm>
            <a:off x="-8470" y="55665"/>
            <a:ext cx="9144000" cy="0"/>
          </a:xfrm>
          <a:prstGeom prst="straightConnector1">
            <a:avLst/>
          </a:prstGeom>
          <a:noFill/>
          <a:ln w="25400" cap="flat" cmpd="sng">
            <a:solidFill>
              <a:srgbClr val="F2C552"/>
            </a:solidFill>
            <a:prstDash val="solid"/>
            <a:miter lim="800000"/>
            <a:headEnd type="none" w="sm" len="sm"/>
            <a:tailEnd type="none" w="sm" len="sm"/>
          </a:ln>
        </p:spPr>
      </p:cxnSp>
    </p:spTree>
    <p:extLst>
      <p:ext uri="{BB962C8B-B14F-4D97-AF65-F5344CB8AC3E}">
        <p14:creationId xmlns:p14="http://schemas.microsoft.com/office/powerpoint/2010/main" val="252784848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731"/>
        <p:cNvGrpSpPr/>
        <p:nvPr/>
      </p:nvGrpSpPr>
      <p:grpSpPr>
        <a:xfrm>
          <a:off x="0" y="0"/>
          <a:ext cx="0" cy="0"/>
          <a:chOff x="0" y="0"/>
          <a:chExt cx="0" cy="0"/>
        </a:xfrm>
      </p:grpSpPr>
      <p:pic>
        <p:nvPicPr>
          <p:cNvPr id="732" name="Google Shape;732;p125"/>
          <p:cNvPicPr preferRelativeResize="0"/>
          <p:nvPr/>
        </p:nvPicPr>
        <p:blipFill rotWithShape="1">
          <a:blip r:embed="rId2">
            <a:alphaModFix/>
          </a:blip>
          <a:srcRect/>
          <a:stretch/>
        </p:blipFill>
        <p:spPr>
          <a:xfrm>
            <a:off x="1267223" y="12204"/>
            <a:ext cx="7868312" cy="4433794"/>
          </a:xfrm>
          <a:prstGeom prst="rect">
            <a:avLst/>
          </a:prstGeom>
          <a:noFill/>
          <a:ln>
            <a:noFill/>
          </a:ln>
        </p:spPr>
      </p:pic>
      <p:sp>
        <p:nvSpPr>
          <p:cNvPr id="733" name="Google Shape;733;p125"/>
          <p:cNvSpPr txBox="1"/>
          <p:nvPr/>
        </p:nvSpPr>
        <p:spPr>
          <a:xfrm>
            <a:off x="67733" y="5354189"/>
            <a:ext cx="7829387"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000000"/>
                </a:solidFill>
                <a:latin typeface="Arial"/>
                <a:ea typeface="Arial"/>
                <a:cs typeface="Arial"/>
                <a:sym typeface="Arial"/>
              </a:rPr>
              <a:t>PowerPoint Lectures</a:t>
            </a:r>
            <a:endParaRPr/>
          </a:p>
          <a:p>
            <a:pPr marL="0" marR="0" lvl="0" indent="0" algn="l" rtl="0">
              <a:spcBef>
                <a:spcPts val="0"/>
              </a:spcBef>
              <a:spcAft>
                <a:spcPts val="0"/>
              </a:spcAft>
              <a:buNone/>
            </a:pPr>
            <a:r>
              <a:rPr lang="en-US" sz="2200" b="1" i="1">
                <a:solidFill>
                  <a:srgbClr val="000000"/>
                </a:solidFill>
                <a:latin typeface="Arial"/>
                <a:ea typeface="Arial"/>
                <a:cs typeface="Arial"/>
                <a:sym typeface="Arial"/>
              </a:rPr>
              <a:t>Campbell Biology: Concepts &amp; Connections, </a:t>
            </a:r>
            <a:r>
              <a:rPr lang="en-US" sz="1800" b="1" i="1">
                <a:solidFill>
                  <a:srgbClr val="000000"/>
                </a:solidFill>
                <a:latin typeface="Arial"/>
                <a:ea typeface="Arial"/>
                <a:cs typeface="Arial"/>
                <a:sym typeface="Arial"/>
              </a:rPr>
              <a:t>Eighth Edition</a:t>
            </a:r>
            <a:endParaRPr/>
          </a:p>
          <a:p>
            <a:pPr marL="0" marR="0" lvl="0" indent="0" algn="l" rtl="0">
              <a:spcBef>
                <a:spcPts val="0"/>
              </a:spcBef>
              <a:spcAft>
                <a:spcPts val="0"/>
              </a:spcAft>
              <a:buNone/>
            </a:pPr>
            <a:r>
              <a:rPr lang="en-US" sz="1400" cap="none">
                <a:solidFill>
                  <a:srgbClr val="000000"/>
                </a:solidFill>
                <a:latin typeface="Arial"/>
                <a:ea typeface="Arial"/>
                <a:cs typeface="Arial"/>
                <a:sym typeface="Arial"/>
              </a:rPr>
              <a:t>REECE</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TAYLOR</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SIMON</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DICKEY</a:t>
            </a:r>
            <a:r>
              <a:rPr lang="en-US" sz="1400">
                <a:solidFill>
                  <a:srgbClr val="000000"/>
                </a:solidFill>
                <a:latin typeface="Arial"/>
                <a:ea typeface="Arial"/>
                <a:cs typeface="Arial"/>
                <a:sym typeface="Arial"/>
              </a:rPr>
              <a:t> • </a:t>
            </a:r>
            <a:r>
              <a:rPr lang="en-US" sz="1400" cap="none">
                <a:solidFill>
                  <a:srgbClr val="000000"/>
                </a:solidFill>
                <a:latin typeface="Arial"/>
                <a:ea typeface="Arial"/>
                <a:cs typeface="Arial"/>
                <a:sym typeface="Arial"/>
              </a:rPr>
              <a:t>HOGAN</a:t>
            </a:r>
            <a:endParaRPr sz="1400" cap="none">
              <a:solidFill>
                <a:srgbClr val="000000"/>
              </a:solidFill>
              <a:latin typeface="Arial"/>
              <a:ea typeface="Arial"/>
              <a:cs typeface="Arial"/>
              <a:sym typeface="Arial"/>
            </a:endParaRPr>
          </a:p>
        </p:txBody>
      </p:sp>
      <p:sp>
        <p:nvSpPr>
          <p:cNvPr id="734" name="Google Shape;734;p125"/>
          <p:cNvSpPr txBox="1"/>
          <p:nvPr/>
        </p:nvSpPr>
        <p:spPr>
          <a:xfrm>
            <a:off x="67733" y="3878298"/>
            <a:ext cx="3366126"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800" b="1">
                <a:solidFill>
                  <a:srgbClr val="F2C552"/>
                </a:solidFill>
                <a:latin typeface="Arial"/>
                <a:ea typeface="Arial"/>
                <a:cs typeface="Arial"/>
                <a:sym typeface="Arial"/>
              </a:rPr>
              <a:t>Chapter 15 </a:t>
            </a:r>
            <a:endParaRPr sz="4800" b="1">
              <a:solidFill>
                <a:srgbClr val="F2C552"/>
              </a:solidFill>
              <a:latin typeface="Arial"/>
              <a:ea typeface="Arial"/>
              <a:cs typeface="Arial"/>
              <a:sym typeface="Arial"/>
            </a:endParaRPr>
          </a:p>
        </p:txBody>
      </p:sp>
      <p:sp>
        <p:nvSpPr>
          <p:cNvPr id="735" name="Google Shape;735;p125"/>
          <p:cNvSpPr txBox="1"/>
          <p:nvPr/>
        </p:nvSpPr>
        <p:spPr>
          <a:xfrm>
            <a:off x="6392312" y="6434998"/>
            <a:ext cx="2650084" cy="307777"/>
          </a:xfrm>
          <a:prstGeom prst="rect">
            <a:avLst/>
          </a:prstGeom>
          <a:noFill/>
          <a:ln>
            <a:noFill/>
          </a:ln>
        </p:spPr>
        <p:txBody>
          <a:bodyPr spcFirstLastPara="1" wrap="square" lIns="91425" tIns="45700" rIns="91425" bIns="45700" anchor="t" anchorCtr="0">
            <a:spAutoFit/>
          </a:bodyPr>
          <a:lstStyle/>
          <a:p>
            <a:pPr marL="0" marR="0" lvl="0" indent="0" algn="r" rtl="0">
              <a:spcBef>
                <a:spcPts val="0"/>
              </a:spcBef>
              <a:spcAft>
                <a:spcPts val="0"/>
              </a:spcAft>
              <a:buNone/>
            </a:pPr>
            <a:r>
              <a:rPr lang="en-US" sz="1400" b="1">
                <a:solidFill>
                  <a:srgbClr val="000000"/>
                </a:solidFill>
                <a:latin typeface="Arial"/>
                <a:ea typeface="Arial"/>
                <a:cs typeface="Arial"/>
                <a:sym typeface="Arial"/>
              </a:rPr>
              <a:t>Lecture by Edward J. Zalisko</a:t>
            </a:r>
            <a:endParaRPr sz="1400" b="1">
              <a:solidFill>
                <a:srgbClr val="000000"/>
              </a:solidFill>
              <a:latin typeface="Arial"/>
              <a:ea typeface="Arial"/>
              <a:cs typeface="Arial"/>
              <a:sym typeface="Arial"/>
            </a:endParaRPr>
          </a:p>
        </p:txBody>
      </p:sp>
      <p:sp>
        <p:nvSpPr>
          <p:cNvPr id="736" name="Google Shape;736;p125"/>
          <p:cNvSpPr txBox="1"/>
          <p:nvPr/>
        </p:nvSpPr>
        <p:spPr>
          <a:xfrm>
            <a:off x="67733" y="4606307"/>
            <a:ext cx="5429692" cy="55399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1">
                <a:solidFill>
                  <a:srgbClr val="F2C552"/>
                </a:solidFill>
                <a:latin typeface="Arial"/>
                <a:ea typeface="Arial"/>
                <a:cs typeface="Arial"/>
                <a:sym typeface="Arial"/>
              </a:rPr>
              <a:t>Tracing Evolutionary History</a:t>
            </a:r>
            <a:endParaRPr sz="3000" b="1">
              <a:solidFill>
                <a:srgbClr val="F2C552"/>
              </a:solidFill>
              <a:latin typeface="Arial"/>
              <a:ea typeface="Arial"/>
              <a:cs typeface="Arial"/>
              <a:sym typeface="Arial"/>
            </a:endParaRPr>
          </a:p>
        </p:txBody>
      </p:sp>
    </p:spTree>
    <p:extLst>
      <p:ext uri="{BB962C8B-B14F-4D97-AF65-F5344CB8AC3E}">
        <p14:creationId xmlns:p14="http://schemas.microsoft.com/office/powerpoint/2010/main" val="42970920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matchingName="Section Title Slide">
  <p:cSld name="Section Title Slide">
    <p:spTree>
      <p:nvGrpSpPr>
        <p:cNvPr id="1" name="Shape 737"/>
        <p:cNvGrpSpPr/>
        <p:nvPr/>
      </p:nvGrpSpPr>
      <p:grpSpPr>
        <a:xfrm>
          <a:off x="0" y="0"/>
          <a:ext cx="0" cy="0"/>
          <a:chOff x="0" y="0"/>
          <a:chExt cx="0" cy="0"/>
        </a:xfrm>
      </p:grpSpPr>
      <p:sp>
        <p:nvSpPr>
          <p:cNvPr id="738" name="Google Shape;738;p126"/>
          <p:cNvSpPr txBox="1"/>
          <p:nvPr/>
        </p:nvSpPr>
        <p:spPr>
          <a:xfrm>
            <a:off x="2302068" y="3105835"/>
            <a:ext cx="453986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b="1" cap="small">
                <a:solidFill>
                  <a:srgbClr val="F2C552"/>
                </a:solidFill>
                <a:latin typeface="Arial"/>
                <a:ea typeface="Arial"/>
                <a:cs typeface="Arial"/>
                <a:sym typeface="Arial"/>
              </a:rPr>
              <a:t>Enter Section Title</a:t>
            </a:r>
            <a:endParaRPr/>
          </a:p>
        </p:txBody>
      </p:sp>
    </p:spTree>
    <p:extLst>
      <p:ext uri="{BB962C8B-B14F-4D97-AF65-F5344CB8AC3E}">
        <p14:creationId xmlns:p14="http://schemas.microsoft.com/office/powerpoint/2010/main" val="19686879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25"/>
        <p:cNvGrpSpPr/>
        <p:nvPr/>
      </p:nvGrpSpPr>
      <p:grpSpPr>
        <a:xfrm>
          <a:off x="0" y="0"/>
          <a:ext cx="0" cy="0"/>
          <a:chOff x="0" y="0"/>
          <a:chExt cx="0" cy="0"/>
        </a:xfrm>
      </p:grpSpPr>
      <p:sp>
        <p:nvSpPr>
          <p:cNvPr id="26" name="Google Shape;26;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7" name="Google Shape;27;p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9460065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739"/>
        <p:cNvGrpSpPr/>
        <p:nvPr/>
      </p:nvGrpSpPr>
      <p:grpSpPr>
        <a:xfrm>
          <a:off x="0" y="0"/>
          <a:ext cx="0" cy="0"/>
          <a:chOff x="0" y="0"/>
          <a:chExt cx="0" cy="0"/>
        </a:xfrm>
      </p:grpSpPr>
      <p:sp>
        <p:nvSpPr>
          <p:cNvPr id="740" name="Google Shape;740;p127"/>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1" name="Google Shape;741;p12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2" name="Google Shape;742;p12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3" name="Google Shape;743;p12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44" name="Google Shape;744;p12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4315128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745"/>
        <p:cNvGrpSpPr/>
        <p:nvPr/>
      </p:nvGrpSpPr>
      <p:grpSpPr>
        <a:xfrm>
          <a:off x="0" y="0"/>
          <a:ext cx="0" cy="0"/>
          <a:chOff x="0" y="0"/>
          <a:chExt cx="0" cy="0"/>
        </a:xfrm>
      </p:grpSpPr>
      <p:sp>
        <p:nvSpPr>
          <p:cNvPr id="746" name="Google Shape;746;p12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t" anchorCtr="0">
            <a:noAutofit/>
          </a:bodyPr>
          <a:lstStyle>
            <a:lvl1pPr lvl="0" algn="l">
              <a:lnSpc>
                <a:spcPct val="90000"/>
              </a:lnSpc>
              <a:spcBef>
                <a:spcPts val="0"/>
              </a:spcBef>
              <a:spcAft>
                <a:spcPts val="0"/>
              </a:spcAft>
              <a:buClr>
                <a:srgbClr val="1F89BD"/>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7" name="Google Shape;747;p12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8" name="Google Shape;748;p12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9" name="Google Shape;749;p12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Autofit/>
          </a:bodyPr>
          <a:lstStyle>
            <a:lvl1pPr marL="457200" lvl="0" indent="-228600" algn="l">
              <a:lnSpc>
                <a:spcPct val="100000"/>
              </a:lnSpc>
              <a:spcBef>
                <a:spcPts val="1000"/>
              </a:spcBef>
              <a:spcAft>
                <a:spcPts val="0"/>
              </a:spcAft>
              <a:buSzPts val="2400"/>
              <a:buNone/>
              <a:defRPr sz="2400" b="1"/>
            </a:lvl1pPr>
            <a:lvl2pPr marL="914400" lvl="1" indent="-228600" algn="l">
              <a:lnSpc>
                <a:spcPct val="100000"/>
              </a:lnSpc>
              <a:spcBef>
                <a:spcPts val="500"/>
              </a:spcBef>
              <a:spcAft>
                <a:spcPts val="0"/>
              </a:spcAft>
              <a:buSzPts val="2000"/>
              <a:buNone/>
              <a:defRPr sz="2000" b="1"/>
            </a:lvl2pPr>
            <a:lvl3pPr marL="1371600" lvl="2" indent="-228600" algn="l">
              <a:lnSpc>
                <a:spcPct val="100000"/>
              </a:lnSpc>
              <a:spcBef>
                <a:spcPts val="500"/>
              </a:spcBef>
              <a:spcAft>
                <a:spcPts val="0"/>
              </a:spcAft>
              <a:buSzPts val="1800"/>
              <a:buNone/>
              <a:defRPr sz="1800" b="1"/>
            </a:lvl3pPr>
            <a:lvl4pPr marL="1828800" lvl="3" indent="-228600" algn="l">
              <a:lnSpc>
                <a:spcPct val="100000"/>
              </a:lnSpc>
              <a:spcBef>
                <a:spcPts val="500"/>
              </a:spcBef>
              <a:spcAft>
                <a:spcPts val="0"/>
              </a:spcAft>
              <a:buSzPts val="1600"/>
              <a:buNone/>
              <a:defRPr sz="1600" b="1"/>
            </a:lvl4pPr>
            <a:lvl5pPr marL="2286000" lvl="4" indent="-228600" algn="l">
              <a:lnSpc>
                <a:spcPct val="10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50" name="Google Shape;750;p12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1000"/>
              </a:spcBef>
              <a:spcAft>
                <a:spcPts val="0"/>
              </a:spcAft>
              <a:buSzPts val="1800"/>
              <a:buChar char="•"/>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1" name="Google Shape;751;p12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752" name="Google Shape;752;p12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rgbClr val="000000"/>
                </a:solidFill>
                <a:latin typeface="Arial"/>
                <a:ea typeface="Arial"/>
                <a:cs typeface="Arial"/>
                <a:sym typeface="Arial"/>
              </a:defRPr>
            </a:lvl1pPr>
            <a:lvl2pPr marL="0" marR="0" lvl="1" indent="0" algn="l" rtl="0">
              <a:spcBef>
                <a:spcPts val="0"/>
              </a:spcBef>
              <a:buNone/>
              <a:defRPr sz="1800">
                <a:solidFill>
                  <a:srgbClr val="000000"/>
                </a:solidFill>
                <a:latin typeface="Arial"/>
                <a:ea typeface="Arial"/>
                <a:cs typeface="Arial"/>
                <a:sym typeface="Arial"/>
              </a:defRPr>
            </a:lvl2pPr>
            <a:lvl3pPr marL="0" marR="0" lvl="2" indent="0" algn="l" rtl="0">
              <a:spcBef>
                <a:spcPts val="0"/>
              </a:spcBef>
              <a:buNone/>
              <a:defRPr sz="1800">
                <a:solidFill>
                  <a:srgbClr val="000000"/>
                </a:solidFill>
                <a:latin typeface="Arial"/>
                <a:ea typeface="Arial"/>
                <a:cs typeface="Arial"/>
                <a:sym typeface="Arial"/>
              </a:defRPr>
            </a:lvl3pPr>
            <a:lvl4pPr marL="0" marR="0" lvl="3" indent="0" algn="l" rtl="0">
              <a:spcBef>
                <a:spcPts val="0"/>
              </a:spcBef>
              <a:buNone/>
              <a:defRPr sz="1800">
                <a:solidFill>
                  <a:srgbClr val="000000"/>
                </a:solidFill>
                <a:latin typeface="Arial"/>
                <a:ea typeface="Arial"/>
                <a:cs typeface="Arial"/>
                <a:sym typeface="Arial"/>
              </a:defRPr>
            </a:lvl4pPr>
            <a:lvl5pPr marL="0" marR="0" lvl="4" indent="0" algn="l" rtl="0">
              <a:spcBef>
                <a:spcPts val="0"/>
              </a:spcBef>
              <a:buNone/>
              <a:defRPr sz="1800">
                <a:solidFill>
                  <a:srgbClr val="000000"/>
                </a:solidFill>
                <a:latin typeface="Arial"/>
                <a:ea typeface="Arial"/>
                <a:cs typeface="Arial"/>
                <a:sym typeface="Arial"/>
              </a:defRPr>
            </a:lvl5pPr>
            <a:lvl6pPr marL="0" marR="0" lvl="5" indent="0" algn="l" rtl="0">
              <a:spcBef>
                <a:spcPts val="0"/>
              </a:spcBef>
              <a:buNone/>
              <a:defRPr sz="1800">
                <a:solidFill>
                  <a:srgbClr val="000000"/>
                </a:solidFill>
                <a:latin typeface="Arial"/>
                <a:ea typeface="Arial"/>
                <a:cs typeface="Arial"/>
                <a:sym typeface="Arial"/>
              </a:defRPr>
            </a:lvl6pPr>
            <a:lvl7pPr marL="0" marR="0" lvl="6" indent="0" algn="l" rtl="0">
              <a:spcBef>
                <a:spcPts val="0"/>
              </a:spcBef>
              <a:buNone/>
              <a:defRPr sz="1800">
                <a:solidFill>
                  <a:srgbClr val="000000"/>
                </a:solidFill>
                <a:latin typeface="Arial"/>
                <a:ea typeface="Arial"/>
                <a:cs typeface="Arial"/>
                <a:sym typeface="Arial"/>
              </a:defRPr>
            </a:lvl7pPr>
            <a:lvl8pPr marL="0" marR="0" lvl="7" indent="0" algn="l" rtl="0">
              <a:spcBef>
                <a:spcPts val="0"/>
              </a:spcBef>
              <a:buNone/>
              <a:defRPr sz="1800">
                <a:solidFill>
                  <a:srgbClr val="000000"/>
                </a:solidFill>
                <a:latin typeface="Arial"/>
                <a:ea typeface="Arial"/>
                <a:cs typeface="Arial"/>
                <a:sym typeface="Arial"/>
              </a:defRPr>
            </a:lvl8pPr>
            <a:lvl9pPr marL="0" marR="0" lvl="8" indent="0" algn="l" rtl="0">
              <a:spcBef>
                <a:spcPts val="0"/>
              </a:spcBef>
              <a:buNone/>
              <a:defRPr sz="1800">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3991338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53"/>
        <p:cNvGrpSpPr/>
        <p:nvPr/>
      </p:nvGrpSpPr>
      <p:grpSpPr>
        <a:xfrm>
          <a:off x="0" y="0"/>
          <a:ext cx="0" cy="0"/>
          <a:chOff x="0" y="0"/>
          <a:chExt cx="0" cy="0"/>
        </a:xfrm>
      </p:grpSpPr>
    </p:spTree>
    <p:extLst>
      <p:ext uri="{BB962C8B-B14F-4D97-AF65-F5344CB8AC3E}">
        <p14:creationId xmlns:p14="http://schemas.microsoft.com/office/powerpoint/2010/main" val="328828692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686"/>
        <p:cNvGrpSpPr/>
        <p:nvPr/>
      </p:nvGrpSpPr>
      <p:grpSpPr>
        <a:xfrm>
          <a:off x="0" y="0"/>
          <a:ext cx="0" cy="0"/>
          <a:chOff x="0" y="0"/>
          <a:chExt cx="0" cy="0"/>
        </a:xfrm>
      </p:grpSpPr>
      <p:sp>
        <p:nvSpPr>
          <p:cNvPr id="687" name="Google Shape;687;p11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688" name="Google Shape;688;p11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marR="0" lvl="0" algn="ctr" rtl="0">
              <a:spcBef>
                <a:spcPts val="640"/>
              </a:spcBef>
              <a:spcAft>
                <a:spcPts val="0"/>
              </a:spcAft>
              <a:buClr>
                <a:schemeClr val="dk1"/>
              </a:buClr>
              <a:buSzPts val="3200"/>
              <a:buFont typeface="Times"/>
              <a:buNone/>
              <a:defRPr sz="3200" b="0" i="0" u="none" strike="noStrike" cap="none">
                <a:solidFill>
                  <a:schemeClr val="dk1"/>
                </a:solidFill>
                <a:latin typeface="Times"/>
                <a:ea typeface="Times"/>
                <a:cs typeface="Times"/>
                <a:sym typeface="Times"/>
              </a:defRPr>
            </a:lvl1pPr>
            <a:lvl2pPr marR="0" lvl="1" algn="ctr" rtl="0">
              <a:spcBef>
                <a:spcPts val="560"/>
              </a:spcBef>
              <a:spcAft>
                <a:spcPts val="0"/>
              </a:spcAft>
              <a:buClr>
                <a:schemeClr val="dk1"/>
              </a:buClr>
              <a:buSzPts val="2800"/>
              <a:buFont typeface="Times"/>
              <a:buNone/>
              <a:defRPr sz="2800" b="0" i="0" u="none" strike="noStrike" cap="none">
                <a:solidFill>
                  <a:schemeClr val="dk1"/>
                </a:solidFill>
                <a:latin typeface="Times"/>
                <a:ea typeface="Times"/>
                <a:cs typeface="Times"/>
                <a:sym typeface="Times"/>
              </a:defRPr>
            </a:lvl2pPr>
            <a:lvl3pPr marR="0" lvl="2" algn="ctr" rtl="0">
              <a:spcBef>
                <a:spcPts val="480"/>
              </a:spcBef>
              <a:spcAft>
                <a:spcPts val="0"/>
              </a:spcAft>
              <a:buClr>
                <a:schemeClr val="dk1"/>
              </a:buClr>
              <a:buSzPts val="2400"/>
              <a:buFont typeface="Times"/>
              <a:buNone/>
              <a:defRPr sz="2400" b="0" i="0" u="none" strike="noStrike" cap="none">
                <a:solidFill>
                  <a:schemeClr val="dk1"/>
                </a:solidFill>
                <a:latin typeface="Times"/>
                <a:ea typeface="Times"/>
                <a:cs typeface="Times"/>
                <a:sym typeface="Times"/>
              </a:defRPr>
            </a:lvl3pPr>
            <a:lvl4pPr marR="0" lvl="3"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4pPr>
            <a:lvl5pPr marR="0" lvl="4"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5pPr>
            <a:lvl6pPr marR="0" lvl="5"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6pPr>
            <a:lvl7pPr marR="0" lvl="6"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7pPr>
            <a:lvl8pPr marR="0" lvl="7"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8pPr>
            <a:lvl9pPr marR="0" lvl="8" algn="ctr"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296605963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689"/>
        <p:cNvGrpSpPr/>
        <p:nvPr/>
      </p:nvGrpSpPr>
      <p:grpSpPr>
        <a:xfrm>
          <a:off x="0" y="0"/>
          <a:ext cx="0" cy="0"/>
          <a:chOff x="0" y="0"/>
          <a:chExt cx="0" cy="0"/>
        </a:xfrm>
      </p:grpSpPr>
      <p:sp>
        <p:nvSpPr>
          <p:cNvPr id="690" name="Google Shape;690;p11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691" name="Google Shape;691;p11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16215203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692"/>
        <p:cNvGrpSpPr/>
        <p:nvPr/>
      </p:nvGrpSpPr>
      <p:grpSpPr>
        <a:xfrm>
          <a:off x="0" y="0"/>
          <a:ext cx="0" cy="0"/>
          <a:chOff x="0" y="0"/>
          <a:chExt cx="0" cy="0"/>
        </a:xfrm>
      </p:grpSpPr>
      <p:sp>
        <p:nvSpPr>
          <p:cNvPr id="693" name="Google Shape;693;p11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694" name="Google Shape;694;p11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00"/>
              </a:spcBef>
              <a:spcAft>
                <a:spcPts val="0"/>
              </a:spcAft>
              <a:buClr>
                <a:schemeClr val="dk1"/>
              </a:buClr>
              <a:buSzPts val="2000"/>
              <a:buFont typeface="Times"/>
              <a:buNone/>
              <a:defRPr sz="2000" b="0" i="0" u="none" strike="noStrike" cap="none">
                <a:solidFill>
                  <a:schemeClr val="dk1"/>
                </a:solidFill>
                <a:latin typeface="Times"/>
                <a:ea typeface="Times"/>
                <a:cs typeface="Times"/>
                <a:sym typeface="Times"/>
              </a:defRPr>
            </a:lvl1pPr>
            <a:lvl2pPr marL="914400" marR="0" lvl="1" indent="-228600" algn="l" rtl="0">
              <a:spcBef>
                <a:spcPts val="360"/>
              </a:spcBef>
              <a:spcAft>
                <a:spcPts val="0"/>
              </a:spcAft>
              <a:buClr>
                <a:schemeClr val="dk1"/>
              </a:buClr>
              <a:buSzPts val="1800"/>
              <a:buFont typeface="Times"/>
              <a:buNone/>
              <a:defRPr sz="1800" b="0" i="0" u="none" strike="noStrike" cap="none">
                <a:solidFill>
                  <a:schemeClr val="dk1"/>
                </a:solidFill>
                <a:latin typeface="Times"/>
                <a:ea typeface="Times"/>
                <a:cs typeface="Times"/>
                <a:sym typeface="Times"/>
              </a:defRPr>
            </a:lvl2pPr>
            <a:lvl3pPr marL="1371600" marR="0" lvl="2" indent="-228600" algn="l" rtl="0">
              <a:spcBef>
                <a:spcPts val="320"/>
              </a:spcBef>
              <a:spcAft>
                <a:spcPts val="0"/>
              </a:spcAft>
              <a:buClr>
                <a:schemeClr val="dk1"/>
              </a:buClr>
              <a:buSzPts val="1600"/>
              <a:buFont typeface="Times"/>
              <a:buNone/>
              <a:defRPr sz="1600" b="0" i="0" u="none" strike="noStrike" cap="none">
                <a:solidFill>
                  <a:schemeClr val="dk1"/>
                </a:solidFill>
                <a:latin typeface="Times"/>
                <a:ea typeface="Times"/>
                <a:cs typeface="Times"/>
                <a:sym typeface="Times"/>
              </a:defRPr>
            </a:lvl3pPr>
            <a:lvl4pPr marL="1828800" marR="0" lvl="3"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4pPr>
            <a:lvl5pPr marL="2286000" marR="0" lvl="4"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5pPr>
            <a:lvl6pPr marL="2743200" marR="0" lvl="5"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6pPr>
            <a:lvl7pPr marL="3200400" marR="0" lvl="6"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7pPr>
            <a:lvl8pPr marL="3657600" marR="0" lvl="7"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8pPr>
            <a:lvl9pPr marL="4114800" marR="0" lvl="8"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22239940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695"/>
        <p:cNvGrpSpPr/>
        <p:nvPr/>
      </p:nvGrpSpPr>
      <p:grpSpPr>
        <a:xfrm>
          <a:off x="0" y="0"/>
          <a:ext cx="0" cy="0"/>
          <a:chOff x="0" y="0"/>
          <a:chExt cx="0" cy="0"/>
        </a:xfrm>
      </p:grpSpPr>
      <p:sp>
        <p:nvSpPr>
          <p:cNvPr id="696" name="Google Shape;696;p11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697" name="Google Shape;697;p11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
        <p:nvSpPr>
          <p:cNvPr id="698" name="Google Shape;698;p11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marR="0" lvl="0"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1pPr>
            <a:lvl2pPr marL="914400" marR="0" lvl="1"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2pPr>
            <a:lvl3pPr marL="1371600" marR="0" lvl="2"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3pPr>
            <a:lvl4pPr marL="1828800" marR="0" lvl="3"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4pPr>
            <a:lvl5pPr marL="2286000" marR="0" lvl="4"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5pPr>
            <a:lvl6pPr marL="2743200" marR="0" lvl="5"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6pPr>
            <a:lvl7pPr marL="3200400" marR="0" lvl="6"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7pPr>
            <a:lvl8pPr marL="3657600" marR="0" lvl="7"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8pPr>
            <a:lvl9pPr marL="4114800" marR="0" lvl="8"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338348817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699"/>
        <p:cNvGrpSpPr/>
        <p:nvPr/>
      </p:nvGrpSpPr>
      <p:grpSpPr>
        <a:xfrm>
          <a:off x="0" y="0"/>
          <a:ext cx="0" cy="0"/>
          <a:chOff x="0" y="0"/>
          <a:chExt cx="0" cy="0"/>
        </a:xfrm>
      </p:grpSpPr>
      <p:sp>
        <p:nvSpPr>
          <p:cNvPr id="700" name="Google Shape;700;p11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01" name="Google Shape;701;p11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702" name="Google Shape;702;p11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
        <p:nvSpPr>
          <p:cNvPr id="703" name="Google Shape;703;p11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marR="0" lvl="0" indent="-228600" algn="l" rtl="0">
              <a:spcBef>
                <a:spcPts val="480"/>
              </a:spcBef>
              <a:spcAft>
                <a:spcPts val="0"/>
              </a:spcAft>
              <a:buClr>
                <a:schemeClr val="dk1"/>
              </a:buClr>
              <a:buSzPts val="2400"/>
              <a:buFont typeface="Times"/>
              <a:buNone/>
              <a:defRPr sz="2400" b="1" i="0" u="none" strike="noStrike" cap="none">
                <a:solidFill>
                  <a:schemeClr val="dk1"/>
                </a:solidFill>
                <a:latin typeface="Times"/>
                <a:ea typeface="Times"/>
                <a:cs typeface="Times"/>
                <a:sym typeface="Times"/>
              </a:defRPr>
            </a:lvl1pPr>
            <a:lvl2pPr marL="914400" marR="0" lvl="1" indent="-228600" algn="l" rtl="0">
              <a:spcBef>
                <a:spcPts val="400"/>
              </a:spcBef>
              <a:spcAft>
                <a:spcPts val="0"/>
              </a:spcAft>
              <a:buClr>
                <a:schemeClr val="dk1"/>
              </a:buClr>
              <a:buSzPts val="2000"/>
              <a:buFont typeface="Times"/>
              <a:buNone/>
              <a:defRPr sz="2000" b="1" i="0" u="none" strike="noStrike" cap="none">
                <a:solidFill>
                  <a:schemeClr val="dk1"/>
                </a:solidFill>
                <a:latin typeface="Times"/>
                <a:ea typeface="Times"/>
                <a:cs typeface="Times"/>
                <a:sym typeface="Times"/>
              </a:defRPr>
            </a:lvl2pPr>
            <a:lvl3pPr marL="1371600" marR="0" lvl="2" indent="-228600" algn="l" rtl="0">
              <a:spcBef>
                <a:spcPts val="360"/>
              </a:spcBef>
              <a:spcAft>
                <a:spcPts val="0"/>
              </a:spcAft>
              <a:buClr>
                <a:schemeClr val="dk1"/>
              </a:buClr>
              <a:buSzPts val="1800"/>
              <a:buFont typeface="Times"/>
              <a:buNone/>
              <a:defRPr sz="1800" b="1" i="0" u="none" strike="noStrike" cap="none">
                <a:solidFill>
                  <a:schemeClr val="dk1"/>
                </a:solidFill>
                <a:latin typeface="Times"/>
                <a:ea typeface="Times"/>
                <a:cs typeface="Times"/>
                <a:sym typeface="Times"/>
              </a:defRPr>
            </a:lvl3pPr>
            <a:lvl4pPr marL="1828800" marR="0" lvl="3"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4pPr>
            <a:lvl5pPr marL="2286000" marR="0" lvl="4"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5pPr>
            <a:lvl6pPr marL="2743200" marR="0" lvl="5"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6pPr>
            <a:lvl7pPr marL="3200400" marR="0" lvl="6"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7pPr>
            <a:lvl8pPr marL="3657600" marR="0" lvl="7"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8pPr>
            <a:lvl9pPr marL="4114800" marR="0" lvl="8" indent="-228600" algn="l" rtl="0">
              <a:spcBef>
                <a:spcPts val="320"/>
              </a:spcBef>
              <a:spcAft>
                <a:spcPts val="0"/>
              </a:spcAft>
              <a:buClr>
                <a:schemeClr val="dk1"/>
              </a:buClr>
              <a:buSzPts val="1600"/>
              <a:buFont typeface="Times"/>
              <a:buNone/>
              <a:defRPr sz="1600" b="1" i="0" u="none" strike="noStrike" cap="none">
                <a:solidFill>
                  <a:schemeClr val="dk1"/>
                </a:solidFill>
                <a:latin typeface="Times"/>
                <a:ea typeface="Times"/>
                <a:cs typeface="Times"/>
                <a:sym typeface="Times"/>
              </a:defRPr>
            </a:lvl9pPr>
          </a:lstStyle>
          <a:p>
            <a:endParaRPr/>
          </a:p>
        </p:txBody>
      </p:sp>
      <p:sp>
        <p:nvSpPr>
          <p:cNvPr id="704" name="Google Shape;704;p11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1pPr>
            <a:lvl2pPr marL="914400" marR="0" lvl="1"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2pPr>
            <a:lvl3pPr marL="1371600" marR="0" lvl="2" indent="-342900" algn="l" rtl="0">
              <a:spcBef>
                <a:spcPts val="360"/>
              </a:spcBef>
              <a:spcAft>
                <a:spcPts val="0"/>
              </a:spcAft>
              <a:buClr>
                <a:schemeClr val="dk1"/>
              </a:buClr>
              <a:buSzPts val="1800"/>
              <a:buFont typeface="Times"/>
              <a:buChar char="•"/>
              <a:defRPr sz="1800" b="0" i="0" u="none" strike="noStrike" cap="none">
                <a:solidFill>
                  <a:schemeClr val="dk1"/>
                </a:solidFill>
                <a:latin typeface="Times"/>
                <a:ea typeface="Times"/>
                <a:cs typeface="Times"/>
                <a:sym typeface="Times"/>
              </a:defRPr>
            </a:lvl3pPr>
            <a:lvl4pPr marL="1828800" marR="0" lvl="3"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4pPr>
            <a:lvl5pPr marL="2286000" marR="0" lvl="4"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5pPr>
            <a:lvl6pPr marL="2743200" marR="0" lvl="5"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6pPr>
            <a:lvl7pPr marL="3200400" marR="0" lvl="6"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7pPr>
            <a:lvl8pPr marL="3657600" marR="0" lvl="7"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8pPr>
            <a:lvl9pPr marL="4114800" marR="0" lvl="8" indent="-330200" algn="l" rtl="0">
              <a:spcBef>
                <a:spcPts val="320"/>
              </a:spcBef>
              <a:spcAft>
                <a:spcPts val="0"/>
              </a:spcAft>
              <a:buClr>
                <a:schemeClr val="dk1"/>
              </a:buClr>
              <a:buSzPts val="1600"/>
              <a:buFont typeface="Times"/>
              <a:buChar char="»"/>
              <a:defRPr sz="16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339619262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705"/>
        <p:cNvGrpSpPr/>
        <p:nvPr/>
      </p:nvGrpSpPr>
      <p:grpSpPr>
        <a:xfrm>
          <a:off x="0" y="0"/>
          <a:ext cx="0" cy="0"/>
          <a:chOff x="0" y="0"/>
          <a:chExt cx="0" cy="0"/>
        </a:xfrm>
      </p:grpSpPr>
      <p:sp>
        <p:nvSpPr>
          <p:cNvPr id="706" name="Google Shape;706;p11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Tree>
    <p:extLst>
      <p:ext uri="{BB962C8B-B14F-4D97-AF65-F5344CB8AC3E}">
        <p14:creationId xmlns:p14="http://schemas.microsoft.com/office/powerpoint/2010/main" val="6986158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07"/>
        <p:cNvGrpSpPr/>
        <p:nvPr/>
      </p:nvGrpSpPr>
      <p:grpSpPr>
        <a:xfrm>
          <a:off x="0" y="0"/>
          <a:ext cx="0" cy="0"/>
          <a:chOff x="0" y="0"/>
          <a:chExt cx="0" cy="0"/>
        </a:xfrm>
      </p:grpSpPr>
    </p:spTree>
    <p:extLst>
      <p:ext uri="{BB962C8B-B14F-4D97-AF65-F5344CB8AC3E}">
        <p14:creationId xmlns:p14="http://schemas.microsoft.com/office/powerpoint/2010/main" val="1092621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1"/>
        <p:cNvGrpSpPr/>
        <p:nvPr/>
      </p:nvGrpSpPr>
      <p:grpSpPr>
        <a:xfrm>
          <a:off x="0" y="0"/>
          <a:ext cx="0" cy="0"/>
          <a:chOff x="0" y="0"/>
          <a:chExt cx="0" cy="0"/>
        </a:xfrm>
      </p:grpSpPr>
      <p:sp>
        <p:nvSpPr>
          <p:cNvPr id="32" name="Google Shape;32;p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898360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708"/>
        <p:cNvGrpSpPr/>
        <p:nvPr/>
      </p:nvGrpSpPr>
      <p:grpSpPr>
        <a:xfrm>
          <a:off x="0" y="0"/>
          <a:ext cx="0" cy="0"/>
          <a:chOff x="0" y="0"/>
          <a:chExt cx="0" cy="0"/>
        </a:xfrm>
      </p:grpSpPr>
      <p:sp>
        <p:nvSpPr>
          <p:cNvPr id="709" name="Google Shape;709;p11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10" name="Google Shape;710;p11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
        <p:nvSpPr>
          <p:cNvPr id="711" name="Google Shape;711;p11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109404376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712"/>
        <p:cNvGrpSpPr/>
        <p:nvPr/>
      </p:nvGrpSpPr>
      <p:grpSpPr>
        <a:xfrm>
          <a:off x="0" y="0"/>
          <a:ext cx="0" cy="0"/>
          <a:chOff x="0" y="0"/>
          <a:chExt cx="0" cy="0"/>
        </a:xfrm>
      </p:grpSpPr>
      <p:sp>
        <p:nvSpPr>
          <p:cNvPr id="713" name="Google Shape;713;p12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2000" b="1"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14" name="Google Shape;714;p120"/>
          <p:cNvSpPr>
            <a:spLocks noGrp="1"/>
          </p:cNvSpPr>
          <p:nvPr>
            <p:ph type="pic" idx="2"/>
          </p:nvPr>
        </p:nvSpPr>
        <p:spPr>
          <a:xfrm>
            <a:off x="1792288" y="612775"/>
            <a:ext cx="5486400" cy="4114800"/>
          </a:xfrm>
          <a:prstGeom prst="rect">
            <a:avLst/>
          </a:prstGeom>
          <a:noFill/>
          <a:ln>
            <a:noFill/>
          </a:ln>
        </p:spPr>
      </p:sp>
      <p:sp>
        <p:nvSpPr>
          <p:cNvPr id="715" name="Google Shape;715;p12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280"/>
              </a:spcBef>
              <a:spcAft>
                <a:spcPts val="0"/>
              </a:spcAft>
              <a:buClr>
                <a:schemeClr val="dk1"/>
              </a:buClr>
              <a:buSzPts val="1400"/>
              <a:buFont typeface="Times"/>
              <a:buNone/>
              <a:defRPr sz="1400" b="0" i="0" u="none" strike="noStrike" cap="none">
                <a:solidFill>
                  <a:schemeClr val="dk1"/>
                </a:solidFill>
                <a:latin typeface="Times"/>
                <a:ea typeface="Times"/>
                <a:cs typeface="Times"/>
                <a:sym typeface="Times"/>
              </a:defRPr>
            </a:lvl1pPr>
            <a:lvl2pPr marL="914400" marR="0" lvl="1" indent="-228600" algn="l" rtl="0">
              <a:spcBef>
                <a:spcPts val="240"/>
              </a:spcBef>
              <a:spcAft>
                <a:spcPts val="0"/>
              </a:spcAft>
              <a:buClr>
                <a:schemeClr val="dk1"/>
              </a:buClr>
              <a:buSzPts val="1200"/>
              <a:buFont typeface="Times"/>
              <a:buNone/>
              <a:defRPr sz="1200" b="0" i="0" u="none" strike="noStrike" cap="none">
                <a:solidFill>
                  <a:schemeClr val="dk1"/>
                </a:solidFill>
                <a:latin typeface="Times"/>
                <a:ea typeface="Times"/>
                <a:cs typeface="Times"/>
                <a:sym typeface="Times"/>
              </a:defRPr>
            </a:lvl2pPr>
            <a:lvl3pPr marL="1371600" marR="0" lvl="2" indent="-228600" algn="l" rtl="0">
              <a:spcBef>
                <a:spcPts val="200"/>
              </a:spcBef>
              <a:spcAft>
                <a:spcPts val="0"/>
              </a:spcAft>
              <a:buClr>
                <a:schemeClr val="dk1"/>
              </a:buClr>
              <a:buSzPts val="1000"/>
              <a:buFont typeface="Times"/>
              <a:buNone/>
              <a:defRPr sz="1000" b="0" i="0" u="none" strike="noStrike" cap="none">
                <a:solidFill>
                  <a:schemeClr val="dk1"/>
                </a:solidFill>
                <a:latin typeface="Times"/>
                <a:ea typeface="Times"/>
                <a:cs typeface="Times"/>
                <a:sym typeface="Times"/>
              </a:defRPr>
            </a:lvl3pPr>
            <a:lvl4pPr marL="1828800" marR="0" lvl="3"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4pPr>
            <a:lvl5pPr marL="2286000" marR="0" lvl="4"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5pPr>
            <a:lvl6pPr marL="2743200" marR="0" lvl="5"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6pPr>
            <a:lvl7pPr marL="3200400" marR="0" lvl="6"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7pPr>
            <a:lvl8pPr marL="3657600" marR="0" lvl="7"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8pPr>
            <a:lvl9pPr marL="4114800" marR="0" lvl="8" indent="-228600" algn="l" rtl="0">
              <a:spcBef>
                <a:spcPts val="180"/>
              </a:spcBef>
              <a:spcAft>
                <a:spcPts val="0"/>
              </a:spcAft>
              <a:buClr>
                <a:schemeClr val="dk1"/>
              </a:buClr>
              <a:buSzPts val="900"/>
              <a:buFont typeface="Times"/>
              <a:buNone/>
              <a:defRPr sz="9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118671747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16"/>
        <p:cNvGrpSpPr/>
        <p:nvPr/>
      </p:nvGrpSpPr>
      <p:grpSpPr>
        <a:xfrm>
          <a:off x="0" y="0"/>
          <a:ext cx="0" cy="0"/>
          <a:chOff x="0" y="0"/>
          <a:chExt cx="0" cy="0"/>
        </a:xfrm>
      </p:grpSpPr>
      <p:sp>
        <p:nvSpPr>
          <p:cNvPr id="717" name="Google Shape;717;p12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18" name="Google Shape;718;p12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274054144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19"/>
        <p:cNvGrpSpPr/>
        <p:nvPr/>
      </p:nvGrpSpPr>
      <p:grpSpPr>
        <a:xfrm>
          <a:off x="0" y="0"/>
          <a:ext cx="0" cy="0"/>
          <a:chOff x="0" y="0"/>
          <a:chExt cx="0" cy="0"/>
        </a:xfrm>
      </p:grpSpPr>
      <p:sp>
        <p:nvSpPr>
          <p:cNvPr id="720" name="Google Shape;720;p12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4400" b="0" i="0" u="none" strike="noStrike" cap="none">
                <a:solidFill>
                  <a:schemeClr val="dk2"/>
                </a:solidFill>
                <a:latin typeface="Times"/>
                <a:ea typeface="Times"/>
                <a:cs typeface="Times"/>
                <a:sym typeface="Times"/>
              </a:defRPr>
            </a:lvl1pPr>
            <a:lvl2pPr marR="0" lvl="1" algn="ctr" rtl="0">
              <a:spcBef>
                <a:spcPts val="0"/>
              </a:spcBef>
              <a:spcAft>
                <a:spcPts val="0"/>
              </a:spcAft>
              <a:buSzPts val="1400"/>
              <a:buNone/>
              <a:defRPr sz="4400" b="0" i="0" u="none" strike="noStrike" cap="none">
                <a:solidFill>
                  <a:schemeClr val="dk2"/>
                </a:solidFill>
                <a:latin typeface="Times"/>
                <a:ea typeface="Times"/>
                <a:cs typeface="Times"/>
                <a:sym typeface="Times"/>
              </a:defRPr>
            </a:lvl2pPr>
            <a:lvl3pPr marR="0" lvl="2" algn="ctr" rtl="0">
              <a:spcBef>
                <a:spcPts val="0"/>
              </a:spcBef>
              <a:spcAft>
                <a:spcPts val="0"/>
              </a:spcAft>
              <a:buSzPts val="1400"/>
              <a:buNone/>
              <a:defRPr sz="4400" b="0" i="0" u="none" strike="noStrike" cap="none">
                <a:solidFill>
                  <a:schemeClr val="dk2"/>
                </a:solidFill>
                <a:latin typeface="Times"/>
                <a:ea typeface="Times"/>
                <a:cs typeface="Times"/>
                <a:sym typeface="Times"/>
              </a:defRPr>
            </a:lvl3pPr>
            <a:lvl4pPr marR="0" lvl="3" algn="ctr" rtl="0">
              <a:spcBef>
                <a:spcPts val="0"/>
              </a:spcBef>
              <a:spcAft>
                <a:spcPts val="0"/>
              </a:spcAft>
              <a:buSzPts val="1400"/>
              <a:buNone/>
              <a:defRPr sz="4400" b="0" i="0" u="none" strike="noStrike" cap="none">
                <a:solidFill>
                  <a:schemeClr val="dk2"/>
                </a:solidFill>
                <a:latin typeface="Times"/>
                <a:ea typeface="Times"/>
                <a:cs typeface="Times"/>
                <a:sym typeface="Times"/>
              </a:defRPr>
            </a:lvl4pPr>
            <a:lvl5pPr marR="0" lvl="4" algn="ctr" rtl="0">
              <a:spcBef>
                <a:spcPts val="0"/>
              </a:spcBef>
              <a:spcAft>
                <a:spcPts val="0"/>
              </a:spcAft>
              <a:buSzPts val="1400"/>
              <a:buNone/>
              <a:defRPr sz="4400" b="0" i="0" u="none" strike="noStrike" cap="none">
                <a:solidFill>
                  <a:schemeClr val="dk2"/>
                </a:solidFill>
                <a:latin typeface="Times"/>
                <a:ea typeface="Times"/>
                <a:cs typeface="Times"/>
                <a:sym typeface="Times"/>
              </a:defRPr>
            </a:lvl5pPr>
            <a:lvl6pPr marR="0" lvl="5" algn="ctr" rtl="0">
              <a:spcBef>
                <a:spcPts val="0"/>
              </a:spcBef>
              <a:spcAft>
                <a:spcPts val="0"/>
              </a:spcAft>
              <a:buSzPts val="1400"/>
              <a:buNone/>
              <a:defRPr sz="4400" b="0" i="0" u="none" strike="noStrike" cap="none">
                <a:solidFill>
                  <a:schemeClr val="dk2"/>
                </a:solidFill>
                <a:latin typeface="Times"/>
                <a:ea typeface="Times"/>
                <a:cs typeface="Times"/>
                <a:sym typeface="Times"/>
              </a:defRPr>
            </a:lvl6pPr>
            <a:lvl7pPr marR="0" lvl="6" algn="ctr" rtl="0">
              <a:spcBef>
                <a:spcPts val="0"/>
              </a:spcBef>
              <a:spcAft>
                <a:spcPts val="0"/>
              </a:spcAft>
              <a:buSzPts val="1400"/>
              <a:buNone/>
              <a:defRPr sz="4400" b="0" i="0" u="none" strike="noStrike" cap="none">
                <a:solidFill>
                  <a:schemeClr val="dk2"/>
                </a:solidFill>
                <a:latin typeface="Times"/>
                <a:ea typeface="Times"/>
                <a:cs typeface="Times"/>
                <a:sym typeface="Times"/>
              </a:defRPr>
            </a:lvl7pPr>
            <a:lvl8pPr marR="0" lvl="7" algn="ctr" rtl="0">
              <a:spcBef>
                <a:spcPts val="0"/>
              </a:spcBef>
              <a:spcAft>
                <a:spcPts val="0"/>
              </a:spcAft>
              <a:buSzPts val="1400"/>
              <a:buNone/>
              <a:defRPr sz="4400" b="0" i="0" u="none" strike="noStrike" cap="none">
                <a:solidFill>
                  <a:schemeClr val="dk2"/>
                </a:solidFill>
                <a:latin typeface="Times"/>
                <a:ea typeface="Times"/>
                <a:cs typeface="Times"/>
                <a:sym typeface="Times"/>
              </a:defRPr>
            </a:lvl8pPr>
            <a:lvl9pPr marR="0" lvl="8" algn="ctr" rtl="0">
              <a:spcBef>
                <a:spcPts val="0"/>
              </a:spcBef>
              <a:spcAft>
                <a:spcPts val="0"/>
              </a:spcAft>
              <a:buSzPts val="1400"/>
              <a:buNone/>
              <a:defRPr sz="4400" b="0" i="0" u="none" strike="noStrike" cap="none">
                <a:solidFill>
                  <a:schemeClr val="dk2"/>
                </a:solidFill>
                <a:latin typeface="Times"/>
                <a:ea typeface="Times"/>
                <a:cs typeface="Times"/>
                <a:sym typeface="Times"/>
              </a:defRPr>
            </a:lvl9pPr>
          </a:lstStyle>
          <a:p>
            <a:endParaRPr/>
          </a:p>
        </p:txBody>
      </p:sp>
      <p:sp>
        <p:nvSpPr>
          <p:cNvPr id="721" name="Google Shape;721;p12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Times"/>
              <a:buChar char="•"/>
              <a:defRPr sz="3200" b="0" i="0" u="none" strike="noStrike" cap="none">
                <a:solidFill>
                  <a:schemeClr val="dk1"/>
                </a:solidFill>
                <a:latin typeface="Times"/>
                <a:ea typeface="Times"/>
                <a:cs typeface="Times"/>
                <a:sym typeface="Times"/>
              </a:defRPr>
            </a:lvl1pPr>
            <a:lvl2pPr marL="914400" marR="0" lvl="1" indent="-406400" algn="l" rtl="0">
              <a:spcBef>
                <a:spcPts val="560"/>
              </a:spcBef>
              <a:spcAft>
                <a:spcPts val="0"/>
              </a:spcAft>
              <a:buClr>
                <a:schemeClr val="dk1"/>
              </a:buClr>
              <a:buSzPts val="2800"/>
              <a:buFont typeface="Times"/>
              <a:buChar char="–"/>
              <a:defRPr sz="2800" b="0" i="0" u="none" strike="noStrike" cap="none">
                <a:solidFill>
                  <a:schemeClr val="dk1"/>
                </a:solidFill>
                <a:latin typeface="Times"/>
                <a:ea typeface="Times"/>
                <a:cs typeface="Times"/>
                <a:sym typeface="Times"/>
              </a:defRPr>
            </a:lvl2pPr>
            <a:lvl3pPr marL="1371600" marR="0" lvl="2" indent="-381000" algn="l" rtl="0">
              <a:spcBef>
                <a:spcPts val="480"/>
              </a:spcBef>
              <a:spcAft>
                <a:spcPts val="0"/>
              </a:spcAft>
              <a:buClr>
                <a:schemeClr val="dk1"/>
              </a:buClr>
              <a:buSzPts val="2400"/>
              <a:buFont typeface="Times"/>
              <a:buChar char="•"/>
              <a:defRPr sz="2400" b="0" i="0" u="none" strike="noStrike" cap="none">
                <a:solidFill>
                  <a:schemeClr val="dk1"/>
                </a:solidFill>
                <a:latin typeface="Times"/>
                <a:ea typeface="Times"/>
                <a:cs typeface="Times"/>
                <a:sym typeface="Times"/>
              </a:defRPr>
            </a:lvl3pPr>
            <a:lvl4pPr marL="1828800" marR="0" lvl="3"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4pPr>
            <a:lvl5pPr marL="2286000" marR="0" lvl="4"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5pPr>
            <a:lvl6pPr marL="2743200" marR="0" lvl="5"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6pPr>
            <a:lvl7pPr marL="3200400" marR="0" lvl="6"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7pPr>
            <a:lvl8pPr marL="3657600" marR="0" lvl="7"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8pPr>
            <a:lvl9pPr marL="4114800" marR="0" lvl="8" indent="-355600" algn="l" rtl="0">
              <a:spcBef>
                <a:spcPts val="400"/>
              </a:spcBef>
              <a:spcAft>
                <a:spcPts val="0"/>
              </a:spcAft>
              <a:buClr>
                <a:schemeClr val="dk1"/>
              </a:buClr>
              <a:buSzPts val="2000"/>
              <a:buFont typeface="Times"/>
              <a:buChar char="»"/>
              <a:defRPr sz="2000" b="0" i="0" u="none" strike="noStrike" cap="none">
                <a:solidFill>
                  <a:schemeClr val="dk1"/>
                </a:solidFill>
                <a:latin typeface="Times"/>
                <a:ea typeface="Times"/>
                <a:cs typeface="Times"/>
                <a:sym typeface="Times"/>
              </a:defRPr>
            </a:lvl9pPr>
          </a:lstStyle>
          <a:p>
            <a:endParaRPr/>
          </a:p>
        </p:txBody>
      </p:sp>
    </p:spTree>
    <p:extLst>
      <p:ext uri="{BB962C8B-B14F-4D97-AF65-F5344CB8AC3E}">
        <p14:creationId xmlns:p14="http://schemas.microsoft.com/office/powerpoint/2010/main" val="1658362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60"/>
        <p:cNvGrpSpPr/>
        <p:nvPr/>
      </p:nvGrpSpPr>
      <p:grpSpPr>
        <a:xfrm>
          <a:off x="0" y="0"/>
          <a:ext cx="0" cy="0"/>
          <a:chOff x="0" y="0"/>
          <a:chExt cx="0" cy="0"/>
        </a:xfrm>
      </p:grpSpPr>
      <p:sp>
        <p:nvSpPr>
          <p:cNvPr id="761" name="Google Shape;761;p1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2" name="Google Shape;762;p1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3" name="Google Shape;763;p1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66801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764"/>
        <p:cNvGrpSpPr/>
        <p:nvPr/>
      </p:nvGrpSpPr>
      <p:grpSpPr>
        <a:xfrm>
          <a:off x="0" y="0"/>
          <a:ext cx="0" cy="0"/>
          <a:chOff x="0" y="0"/>
          <a:chExt cx="0" cy="0"/>
        </a:xfrm>
      </p:grpSpPr>
      <p:sp>
        <p:nvSpPr>
          <p:cNvPr id="765" name="Google Shape;765;p132"/>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66" name="Google Shape;766;p132"/>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67" name="Google Shape;767;p1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8" name="Google Shape;768;p1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9" name="Google Shape;769;p1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362073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770"/>
        <p:cNvGrpSpPr/>
        <p:nvPr/>
      </p:nvGrpSpPr>
      <p:grpSpPr>
        <a:xfrm>
          <a:off x="0" y="0"/>
          <a:ext cx="0" cy="0"/>
          <a:chOff x="0" y="0"/>
          <a:chExt cx="0" cy="0"/>
        </a:xfrm>
      </p:grpSpPr>
      <p:sp>
        <p:nvSpPr>
          <p:cNvPr id="771" name="Google Shape;771;p1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2" name="Google Shape;772;p1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3" name="Google Shape;773;p1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4" name="Google Shape;774;p1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5" name="Google Shape;775;p1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871649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776"/>
        <p:cNvGrpSpPr/>
        <p:nvPr/>
      </p:nvGrpSpPr>
      <p:grpSpPr>
        <a:xfrm>
          <a:off x="0" y="0"/>
          <a:ext cx="0" cy="0"/>
          <a:chOff x="0" y="0"/>
          <a:chExt cx="0" cy="0"/>
        </a:xfrm>
      </p:grpSpPr>
      <p:sp>
        <p:nvSpPr>
          <p:cNvPr id="777" name="Google Shape;777;p13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8" name="Google Shape;778;p13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79" name="Google Shape;779;p1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0" name="Google Shape;780;p1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1" name="Google Shape;781;p1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9684244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782"/>
        <p:cNvGrpSpPr/>
        <p:nvPr/>
      </p:nvGrpSpPr>
      <p:grpSpPr>
        <a:xfrm>
          <a:off x="0" y="0"/>
          <a:ext cx="0" cy="0"/>
          <a:chOff x="0" y="0"/>
          <a:chExt cx="0" cy="0"/>
        </a:xfrm>
      </p:grpSpPr>
      <p:sp>
        <p:nvSpPr>
          <p:cNvPr id="783" name="Google Shape;783;p1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84" name="Google Shape;784;p13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85" name="Google Shape;785;p13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86" name="Google Shape;786;p13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7" name="Google Shape;787;p13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8" name="Google Shape;788;p13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255429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789"/>
        <p:cNvGrpSpPr/>
        <p:nvPr/>
      </p:nvGrpSpPr>
      <p:grpSpPr>
        <a:xfrm>
          <a:off x="0" y="0"/>
          <a:ext cx="0" cy="0"/>
          <a:chOff x="0" y="0"/>
          <a:chExt cx="0" cy="0"/>
        </a:xfrm>
      </p:grpSpPr>
      <p:sp>
        <p:nvSpPr>
          <p:cNvPr id="790" name="Google Shape;790;p1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91" name="Google Shape;791;p13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92" name="Google Shape;792;p13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93" name="Google Shape;793;p13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794" name="Google Shape;794;p13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795" name="Google Shape;795;p13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6" name="Google Shape;796;p13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7" name="Google Shape;797;p13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558853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882639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798"/>
        <p:cNvGrpSpPr/>
        <p:nvPr/>
      </p:nvGrpSpPr>
      <p:grpSpPr>
        <a:xfrm>
          <a:off x="0" y="0"/>
          <a:ext cx="0" cy="0"/>
          <a:chOff x="0" y="0"/>
          <a:chExt cx="0" cy="0"/>
        </a:xfrm>
      </p:grpSpPr>
      <p:sp>
        <p:nvSpPr>
          <p:cNvPr id="799" name="Google Shape;799;p13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0" name="Google Shape;800;p1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1" name="Google Shape;801;p1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2" name="Google Shape;802;p1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1300164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803"/>
        <p:cNvGrpSpPr/>
        <p:nvPr/>
      </p:nvGrpSpPr>
      <p:grpSpPr>
        <a:xfrm>
          <a:off x="0" y="0"/>
          <a:ext cx="0" cy="0"/>
          <a:chOff x="0" y="0"/>
          <a:chExt cx="0" cy="0"/>
        </a:xfrm>
      </p:grpSpPr>
      <p:sp>
        <p:nvSpPr>
          <p:cNvPr id="804" name="Google Shape;804;p138"/>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5" name="Google Shape;805;p138"/>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806" name="Google Shape;806;p138"/>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07" name="Google Shape;807;p13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8" name="Google Shape;808;p13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9" name="Google Shape;809;p13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5677985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810"/>
        <p:cNvGrpSpPr/>
        <p:nvPr/>
      </p:nvGrpSpPr>
      <p:grpSpPr>
        <a:xfrm>
          <a:off x="0" y="0"/>
          <a:ext cx="0" cy="0"/>
          <a:chOff x="0" y="0"/>
          <a:chExt cx="0" cy="0"/>
        </a:xfrm>
      </p:grpSpPr>
      <p:sp>
        <p:nvSpPr>
          <p:cNvPr id="811" name="Google Shape;811;p139"/>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2" name="Google Shape;812;p139"/>
          <p:cNvSpPr>
            <a:spLocks noGrp="1"/>
          </p:cNvSpPr>
          <p:nvPr>
            <p:ph type="pic" idx="2"/>
          </p:nvPr>
        </p:nvSpPr>
        <p:spPr>
          <a:xfrm>
            <a:off x="1792288" y="612775"/>
            <a:ext cx="5486400" cy="4114800"/>
          </a:xfrm>
          <a:prstGeom prst="rect">
            <a:avLst/>
          </a:prstGeom>
          <a:noFill/>
          <a:ln>
            <a:noFill/>
          </a:ln>
        </p:spPr>
      </p:sp>
      <p:sp>
        <p:nvSpPr>
          <p:cNvPr id="813" name="Google Shape;813;p139"/>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814" name="Google Shape;814;p13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5" name="Google Shape;815;p13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6" name="Google Shape;816;p13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93194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817"/>
        <p:cNvGrpSpPr/>
        <p:nvPr/>
      </p:nvGrpSpPr>
      <p:grpSpPr>
        <a:xfrm>
          <a:off x="0" y="0"/>
          <a:ext cx="0" cy="0"/>
          <a:chOff x="0" y="0"/>
          <a:chExt cx="0" cy="0"/>
        </a:xfrm>
      </p:grpSpPr>
      <p:sp>
        <p:nvSpPr>
          <p:cNvPr id="818" name="Google Shape;818;p14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19" name="Google Shape;819;p140"/>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0" name="Google Shape;820;p14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1" name="Google Shape;821;p14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2" name="Google Shape;822;p14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349313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823"/>
        <p:cNvGrpSpPr/>
        <p:nvPr/>
      </p:nvGrpSpPr>
      <p:grpSpPr>
        <a:xfrm>
          <a:off x="0" y="0"/>
          <a:ext cx="0" cy="0"/>
          <a:chOff x="0" y="0"/>
          <a:chExt cx="0" cy="0"/>
        </a:xfrm>
      </p:grpSpPr>
      <p:sp>
        <p:nvSpPr>
          <p:cNvPr id="824" name="Google Shape;824;p141"/>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25" name="Google Shape;825;p141"/>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26" name="Google Shape;826;p14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7" name="Google Shape;827;p14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8" name="Google Shape;828;p14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latin typeface="Calibri"/>
                <a:ea typeface="Calibri"/>
                <a:cs typeface="Calibri"/>
                <a:sym typeface="Calibri"/>
              </a:defRPr>
            </a:lvl1pPr>
            <a:lvl2pPr marL="0" lvl="1" indent="0" algn="r">
              <a:spcBef>
                <a:spcPts val="0"/>
              </a:spcBef>
              <a:buNone/>
              <a:defRPr sz="1200">
                <a:solidFill>
                  <a:srgbClr val="898989"/>
                </a:solidFill>
                <a:latin typeface="Calibri"/>
                <a:ea typeface="Calibri"/>
                <a:cs typeface="Calibri"/>
                <a:sym typeface="Calibri"/>
              </a:defRPr>
            </a:lvl2pPr>
            <a:lvl3pPr marL="0" lvl="2" indent="0" algn="r">
              <a:spcBef>
                <a:spcPts val="0"/>
              </a:spcBef>
              <a:buNone/>
              <a:defRPr sz="1200">
                <a:solidFill>
                  <a:srgbClr val="898989"/>
                </a:solidFill>
                <a:latin typeface="Calibri"/>
                <a:ea typeface="Calibri"/>
                <a:cs typeface="Calibri"/>
                <a:sym typeface="Calibri"/>
              </a:defRPr>
            </a:lvl3pPr>
            <a:lvl4pPr marL="0" lvl="3" indent="0" algn="r">
              <a:spcBef>
                <a:spcPts val="0"/>
              </a:spcBef>
              <a:buNone/>
              <a:defRPr sz="1200">
                <a:solidFill>
                  <a:srgbClr val="898989"/>
                </a:solidFill>
                <a:latin typeface="Calibri"/>
                <a:ea typeface="Calibri"/>
                <a:cs typeface="Calibri"/>
                <a:sym typeface="Calibri"/>
              </a:defRPr>
            </a:lvl4pPr>
            <a:lvl5pPr marL="0" lvl="4" indent="0" algn="r">
              <a:spcBef>
                <a:spcPts val="0"/>
              </a:spcBef>
              <a:buNone/>
              <a:defRPr sz="1200">
                <a:solidFill>
                  <a:srgbClr val="898989"/>
                </a:solidFill>
                <a:latin typeface="Calibri"/>
                <a:ea typeface="Calibri"/>
                <a:cs typeface="Calibri"/>
                <a:sym typeface="Calibri"/>
              </a:defRPr>
            </a:lvl5pPr>
            <a:lvl6pPr marL="0" lvl="5" indent="0" algn="r">
              <a:spcBef>
                <a:spcPts val="0"/>
              </a:spcBef>
              <a:buNone/>
              <a:defRPr sz="1200">
                <a:solidFill>
                  <a:srgbClr val="898989"/>
                </a:solidFill>
                <a:latin typeface="Calibri"/>
                <a:ea typeface="Calibri"/>
                <a:cs typeface="Calibri"/>
                <a:sym typeface="Calibri"/>
              </a:defRPr>
            </a:lvl6pPr>
            <a:lvl7pPr marL="0" lvl="6" indent="0" algn="r">
              <a:spcBef>
                <a:spcPts val="0"/>
              </a:spcBef>
              <a:buNone/>
              <a:defRPr sz="1200">
                <a:solidFill>
                  <a:srgbClr val="898989"/>
                </a:solidFill>
                <a:latin typeface="Calibri"/>
                <a:ea typeface="Calibri"/>
                <a:cs typeface="Calibri"/>
                <a:sym typeface="Calibri"/>
              </a:defRPr>
            </a:lvl7pPr>
            <a:lvl8pPr marL="0" lvl="7" indent="0" algn="r">
              <a:spcBef>
                <a:spcPts val="0"/>
              </a:spcBef>
              <a:buNone/>
              <a:defRPr sz="1200">
                <a:solidFill>
                  <a:srgbClr val="898989"/>
                </a:solidFill>
                <a:latin typeface="Calibri"/>
                <a:ea typeface="Calibri"/>
                <a:cs typeface="Calibri"/>
                <a:sym typeface="Calibri"/>
              </a:defRPr>
            </a:lvl8pPr>
            <a:lvl9pPr marL="0" lvl="8" indent="0" algn="r">
              <a:spcBef>
                <a:spcPts val="0"/>
              </a:spcBef>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911173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1"/>
        <p:cNvGrpSpPr/>
        <p:nvPr/>
      </p:nvGrpSpPr>
      <p:grpSpPr>
        <a:xfrm>
          <a:off x="0" y="0"/>
          <a:ext cx="0" cy="0"/>
          <a:chOff x="0" y="0"/>
          <a:chExt cx="0" cy="0"/>
        </a:xfrm>
      </p:grpSpPr>
      <p:sp>
        <p:nvSpPr>
          <p:cNvPr id="32" name="Google Shape;32;p3"/>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3"/>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4" name="Google Shape;3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07208289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Text and Clip Art" type="txAndClipArt">
  <p:cSld name="Title, Text and Clip Ar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4"/>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0" name="Google Shape;40;p4"/>
          <p:cNvSpPr>
            <a:spLocks noGrp="1"/>
          </p:cNvSpPr>
          <p:nvPr>
            <p:ph type="clipArt" idx="2"/>
          </p:nvPr>
        </p:nvSpPr>
        <p:spPr>
          <a:xfrm>
            <a:off x="4648200" y="1641475"/>
            <a:ext cx="3810000" cy="4454525"/>
          </a:xfrm>
          <a:prstGeom prst="rect">
            <a:avLst/>
          </a:prstGeom>
          <a:noFill/>
          <a:ln>
            <a:noFill/>
          </a:ln>
        </p:spPr>
      </p:sp>
      <p:sp>
        <p:nvSpPr>
          <p:cNvPr id="41" name="Google Shape;41;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0269196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5"/>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47" name="Google Shape;47;p5"/>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48" name="Google Shape;48;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8977723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Comic Sans MS"/>
              <a:buNone/>
              <a:defRPr sz="1800"/>
            </a:lvl2pPr>
            <a:lvl3pPr marL="1371600" lvl="2" indent="-228600" algn="l">
              <a:spcBef>
                <a:spcPts val="320"/>
              </a:spcBef>
              <a:spcAft>
                <a:spcPts val="0"/>
              </a:spcAft>
              <a:buSzPts val="1600"/>
              <a:buFont typeface="Comic Sans MS"/>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400"/>
              <a:buFont typeface="Comic Sans MS"/>
              <a:buNone/>
              <a:defRPr sz="1400"/>
            </a:lvl5pPr>
            <a:lvl6pPr marL="2743200" lvl="5" indent="-228600" algn="l">
              <a:spcBef>
                <a:spcPts val="280"/>
              </a:spcBef>
              <a:spcAft>
                <a:spcPts val="0"/>
              </a:spcAft>
              <a:buSzPts val="1400"/>
              <a:buFont typeface="Comic Sans MS"/>
              <a:buNone/>
              <a:defRPr sz="1400"/>
            </a:lvl6pPr>
            <a:lvl7pPr marL="3200400" lvl="6" indent="-228600" algn="l">
              <a:spcBef>
                <a:spcPts val="280"/>
              </a:spcBef>
              <a:spcAft>
                <a:spcPts val="0"/>
              </a:spcAft>
              <a:buSzPts val="1400"/>
              <a:buFont typeface="Comic Sans MS"/>
              <a:buNone/>
              <a:defRPr sz="1400"/>
            </a:lvl7pPr>
            <a:lvl8pPr marL="3657600" lvl="7" indent="-228600" algn="l">
              <a:spcBef>
                <a:spcPts val="280"/>
              </a:spcBef>
              <a:spcAft>
                <a:spcPts val="0"/>
              </a:spcAft>
              <a:buSzPts val="1400"/>
              <a:buFont typeface="Comic Sans MS"/>
              <a:buNone/>
              <a:defRPr sz="1400"/>
            </a:lvl8pPr>
            <a:lvl9pPr marL="4114800" lvl="8" indent="-228600" algn="l">
              <a:spcBef>
                <a:spcPts val="280"/>
              </a:spcBef>
              <a:spcAft>
                <a:spcPts val="0"/>
              </a:spcAft>
              <a:buSzPts val="1400"/>
              <a:buFont typeface="Comic Sans MS"/>
              <a:buNone/>
              <a:defRPr sz="1400"/>
            </a:lvl9pPr>
          </a:lstStyle>
          <a:p>
            <a:endParaRPr/>
          </a:p>
        </p:txBody>
      </p:sp>
      <p:sp>
        <p:nvSpPr>
          <p:cNvPr id="54" name="Google Shape;54;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451096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60" name="Google Shape;60;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61" name="Google Shape;61;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62" name="Google Shape;62;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63" name="Google Shape;63;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213804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241711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4719545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1"/>
        <p:cNvGrpSpPr/>
        <p:nvPr/>
      </p:nvGrpSpPr>
      <p:grpSpPr>
        <a:xfrm>
          <a:off x="0" y="0"/>
          <a:ext cx="0" cy="0"/>
          <a:chOff x="0" y="0"/>
          <a:chExt cx="0" cy="0"/>
        </a:xfrm>
      </p:grpSpPr>
      <p:sp>
        <p:nvSpPr>
          <p:cNvPr id="72" name="Google Shape;7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023554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75"/>
        <p:cNvGrpSpPr/>
        <p:nvPr/>
      </p:nvGrpSpPr>
      <p:grpSpPr>
        <a:xfrm>
          <a:off x="0" y="0"/>
          <a:ext cx="0" cy="0"/>
          <a:chOff x="0" y="0"/>
          <a:chExt cx="0" cy="0"/>
        </a:xfrm>
      </p:grpSpPr>
      <p:sp>
        <p:nvSpPr>
          <p:cNvPr id="76" name="Google Shape;76;p10"/>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 name="Google Shape;77;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Comic Sans MS"/>
              <a:buChar char="–"/>
              <a:defRPr sz="2800"/>
            </a:lvl2pPr>
            <a:lvl3pPr marL="1371600" lvl="2" indent="-381000" algn="l">
              <a:spcBef>
                <a:spcPts val="480"/>
              </a:spcBef>
              <a:spcAft>
                <a:spcPts val="0"/>
              </a:spcAft>
              <a:buSzPts val="2400"/>
              <a:buFont typeface="Comic Sans MS"/>
              <a:buChar char="»"/>
              <a:defRPr sz="2400"/>
            </a:lvl3pPr>
            <a:lvl4pPr marL="1828800" lvl="3" indent="-323850" algn="l">
              <a:spcBef>
                <a:spcPts val="400"/>
              </a:spcBef>
              <a:spcAft>
                <a:spcPts val="0"/>
              </a:spcAft>
              <a:buSzPts val="1500"/>
              <a:buChar char="■"/>
              <a:defRPr sz="2000"/>
            </a:lvl4pPr>
            <a:lvl5pPr marL="2286000" lvl="4" indent="-355600" algn="l">
              <a:spcBef>
                <a:spcPts val="400"/>
              </a:spcBef>
              <a:spcAft>
                <a:spcPts val="0"/>
              </a:spcAft>
              <a:buSzPts val="2000"/>
              <a:buFont typeface="Comic Sans MS"/>
              <a:buChar char="–"/>
              <a:defRPr sz="2000"/>
            </a:lvl5pPr>
            <a:lvl6pPr marL="2743200" lvl="5" indent="-355600" algn="l">
              <a:spcBef>
                <a:spcPts val="400"/>
              </a:spcBef>
              <a:spcAft>
                <a:spcPts val="0"/>
              </a:spcAft>
              <a:buSzPts val="2000"/>
              <a:buFont typeface="Comic Sans MS"/>
              <a:buChar char="–"/>
              <a:defRPr sz="2000"/>
            </a:lvl6pPr>
            <a:lvl7pPr marL="3200400" lvl="6" indent="-355600" algn="l">
              <a:spcBef>
                <a:spcPts val="400"/>
              </a:spcBef>
              <a:spcAft>
                <a:spcPts val="0"/>
              </a:spcAft>
              <a:buSzPts val="2000"/>
              <a:buFont typeface="Comic Sans MS"/>
              <a:buChar char="–"/>
              <a:defRPr sz="2000"/>
            </a:lvl7pPr>
            <a:lvl8pPr marL="3657600" lvl="7" indent="-355600" algn="l">
              <a:spcBef>
                <a:spcPts val="400"/>
              </a:spcBef>
              <a:spcAft>
                <a:spcPts val="0"/>
              </a:spcAft>
              <a:buSzPts val="2000"/>
              <a:buFont typeface="Comic Sans MS"/>
              <a:buChar char="–"/>
              <a:defRPr sz="2000"/>
            </a:lvl8pPr>
            <a:lvl9pPr marL="4114800" lvl="8" indent="-355600" algn="l">
              <a:spcBef>
                <a:spcPts val="400"/>
              </a:spcBef>
              <a:spcAft>
                <a:spcPts val="0"/>
              </a:spcAft>
              <a:buSzPts val="2000"/>
              <a:buFont typeface="Comic Sans MS"/>
              <a:buChar char="–"/>
              <a:defRPr sz="2000"/>
            </a:lvl9pPr>
          </a:lstStyle>
          <a:p>
            <a:endParaRPr/>
          </a:p>
        </p:txBody>
      </p:sp>
      <p:sp>
        <p:nvSpPr>
          <p:cNvPr id="78" name="Google Shape;78;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79" name="Google Shape;7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962003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11"/>
          <p:cNvSpPr>
            <a:spLocks noGrp="1"/>
          </p:cNvSpPr>
          <p:nvPr>
            <p:ph type="pic" idx="2"/>
          </p:nvPr>
        </p:nvSpPr>
        <p:spPr>
          <a:xfrm>
            <a:off x="1792288" y="612775"/>
            <a:ext cx="5486400" cy="4114800"/>
          </a:xfrm>
          <a:prstGeom prst="rect">
            <a:avLst/>
          </a:prstGeom>
          <a:noFill/>
          <a:ln>
            <a:noFill/>
          </a:ln>
        </p:spPr>
      </p:sp>
      <p:sp>
        <p:nvSpPr>
          <p:cNvPr id="85" name="Google Shape;85;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86" name="Google Shape;86;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864714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89"/>
        <p:cNvGrpSpPr/>
        <p:nvPr/>
      </p:nvGrpSpPr>
      <p:grpSpPr>
        <a:xfrm>
          <a:off x="0" y="0"/>
          <a:ext cx="0" cy="0"/>
          <a:chOff x="0" y="0"/>
          <a:chExt cx="0" cy="0"/>
        </a:xfrm>
      </p:grpSpPr>
      <p:sp>
        <p:nvSpPr>
          <p:cNvPr id="90" name="Google Shape;90;p12"/>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12"/>
          <p:cNvSpPr txBox="1">
            <a:spLocks noGrp="1"/>
          </p:cNvSpPr>
          <p:nvPr>
            <p:ph type="body" idx="1"/>
          </p:nvPr>
        </p:nvSpPr>
        <p:spPr>
          <a:xfrm rot="5400000">
            <a:off x="2344738" y="-17462"/>
            <a:ext cx="4454525" cy="77724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2" name="Google Shape;92;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76240652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rot="5400000">
            <a:off x="4552950" y="2190750"/>
            <a:ext cx="5867400" cy="19431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 name="Google Shape;97;p13"/>
          <p:cNvSpPr txBox="1">
            <a:spLocks noGrp="1"/>
          </p:cNvSpPr>
          <p:nvPr>
            <p:ph type="body" idx="1"/>
          </p:nvPr>
        </p:nvSpPr>
        <p:spPr>
          <a:xfrm rot="5400000">
            <a:off x="590550" y="323850"/>
            <a:ext cx="5867400" cy="56769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8" name="Google Shape;98;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24269406"/>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Title, Text, and Content" type="txAndObj">
  <p:cSld name="Title, Text, and Content">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 name="Google Shape;103;p14"/>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4" name="Google Shape;104;p14"/>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5" name="Google Shape;105;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742310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496368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92578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50"/>
        <p:cNvGrpSpPr/>
        <p:nvPr/>
      </p:nvGrpSpPr>
      <p:grpSpPr>
        <a:xfrm>
          <a:off x="0" y="0"/>
          <a:ext cx="0" cy="0"/>
          <a:chOff x="0" y="0"/>
          <a:chExt cx="0" cy="0"/>
        </a:xfrm>
      </p:grpSpPr>
      <p:sp>
        <p:nvSpPr>
          <p:cNvPr id="151" name="Google Shape;151;p3"/>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2" name="Google Shape;152;p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lvl="0" indent="-320040" algn="l">
              <a:spcBef>
                <a:spcPts val="360"/>
              </a:spcBef>
              <a:spcAft>
                <a:spcPts val="0"/>
              </a:spcAft>
              <a:buSzPts val="1440"/>
              <a:buChar char="⮚"/>
              <a:defRPr/>
            </a:lvl1pPr>
            <a:lvl2pPr marL="914400" lvl="1" indent="-285750" algn="l">
              <a:spcBef>
                <a:spcPts val="360"/>
              </a:spcBef>
              <a:spcAft>
                <a:spcPts val="0"/>
              </a:spcAft>
              <a:buSzPts val="900"/>
              <a:buChar char="●"/>
              <a:defRPr/>
            </a:lvl2pPr>
            <a:lvl3pPr marL="1371600" lvl="2" indent="-342900" algn="l">
              <a:spcBef>
                <a:spcPts val="360"/>
              </a:spcBef>
              <a:spcAft>
                <a:spcPts val="0"/>
              </a:spcAft>
              <a:buSzPts val="1800"/>
              <a:buChar char="•"/>
              <a:defRPr/>
            </a:lvl3pPr>
            <a:lvl4pPr marL="1828800" lvl="3" indent="-285750" algn="l">
              <a:spcBef>
                <a:spcPts val="360"/>
              </a:spcBef>
              <a:spcAft>
                <a:spcPts val="0"/>
              </a:spcAft>
              <a:buSzPts val="90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53" name="Google Shape;153;p3"/>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3"/>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8326741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1792288" y="612775"/>
            <a:ext cx="5486400" cy="4114800"/>
          </a:xfrm>
          <a:prstGeom prst="rect">
            <a:avLst/>
          </a:prstGeom>
          <a:noFill/>
          <a:ln>
            <a:noFill/>
          </a:ln>
        </p:spPr>
      </p:sp>
      <p:sp>
        <p:nvSpPr>
          <p:cNvPr id="68" name="Google Shape;68;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75175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659471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rgbClr val="898989"/>
                </a:solidFill>
                <a:latin typeface="Calibri"/>
                <a:ea typeface="Calibri"/>
                <a:cs typeface="Calibri"/>
                <a:sym typeface="Calibri"/>
              </a:defRPr>
            </a:lvl1pPr>
            <a:lvl2pPr marL="0" lvl="1" indent="0" algn="r">
              <a:spcBef>
                <a:spcPts val="0"/>
              </a:spcBef>
              <a:buNone/>
              <a:defRPr sz="1200" b="0" i="0" u="none" strike="noStrike" cap="none">
                <a:solidFill>
                  <a:srgbClr val="898989"/>
                </a:solidFill>
                <a:latin typeface="Calibri"/>
                <a:ea typeface="Calibri"/>
                <a:cs typeface="Calibri"/>
                <a:sym typeface="Calibri"/>
              </a:defRPr>
            </a:lvl2pPr>
            <a:lvl3pPr marL="0" lvl="2" indent="0" algn="r">
              <a:spcBef>
                <a:spcPts val="0"/>
              </a:spcBef>
              <a:buNone/>
              <a:defRPr sz="1200" b="0" i="0" u="none" strike="noStrike" cap="none">
                <a:solidFill>
                  <a:srgbClr val="898989"/>
                </a:solidFill>
                <a:latin typeface="Calibri"/>
                <a:ea typeface="Calibri"/>
                <a:cs typeface="Calibri"/>
                <a:sym typeface="Calibri"/>
              </a:defRPr>
            </a:lvl3pPr>
            <a:lvl4pPr marL="0" lvl="3" indent="0" algn="r">
              <a:spcBef>
                <a:spcPts val="0"/>
              </a:spcBef>
              <a:buNone/>
              <a:defRPr sz="1200" b="0" i="0" u="none" strike="noStrike" cap="none">
                <a:solidFill>
                  <a:srgbClr val="898989"/>
                </a:solidFill>
                <a:latin typeface="Calibri"/>
                <a:ea typeface="Calibri"/>
                <a:cs typeface="Calibri"/>
                <a:sym typeface="Calibri"/>
              </a:defRPr>
            </a:lvl4pPr>
            <a:lvl5pPr marL="0" lvl="4" indent="0" algn="r">
              <a:spcBef>
                <a:spcPts val="0"/>
              </a:spcBef>
              <a:buNone/>
              <a:defRPr sz="1200" b="0" i="0" u="none" strike="noStrike" cap="none">
                <a:solidFill>
                  <a:srgbClr val="898989"/>
                </a:solidFill>
                <a:latin typeface="Calibri"/>
                <a:ea typeface="Calibri"/>
                <a:cs typeface="Calibri"/>
                <a:sym typeface="Calibri"/>
              </a:defRPr>
            </a:lvl5pPr>
            <a:lvl6pPr marL="0" lvl="5" indent="0" algn="r">
              <a:spcBef>
                <a:spcPts val="0"/>
              </a:spcBef>
              <a:buNone/>
              <a:defRPr sz="1200" b="0" i="0" u="none" strike="noStrike" cap="none">
                <a:solidFill>
                  <a:srgbClr val="898989"/>
                </a:solidFill>
                <a:latin typeface="Calibri"/>
                <a:ea typeface="Calibri"/>
                <a:cs typeface="Calibri"/>
                <a:sym typeface="Calibri"/>
              </a:defRPr>
            </a:lvl6pPr>
            <a:lvl7pPr marL="0" lvl="6" indent="0" algn="r">
              <a:spcBef>
                <a:spcPts val="0"/>
              </a:spcBef>
              <a:buNone/>
              <a:defRPr sz="1200" b="0" i="0" u="none" strike="noStrike" cap="none">
                <a:solidFill>
                  <a:srgbClr val="898989"/>
                </a:solidFill>
                <a:latin typeface="Calibri"/>
                <a:ea typeface="Calibri"/>
                <a:cs typeface="Calibri"/>
                <a:sym typeface="Calibri"/>
              </a:defRPr>
            </a:lvl7pPr>
            <a:lvl8pPr marL="0" lvl="7" indent="0" algn="r">
              <a:spcBef>
                <a:spcPts val="0"/>
              </a:spcBef>
              <a:buNone/>
              <a:defRPr sz="1200" b="0" i="0" u="none" strike="noStrike" cap="none">
                <a:solidFill>
                  <a:srgbClr val="898989"/>
                </a:solidFill>
                <a:latin typeface="Calibri"/>
                <a:ea typeface="Calibri"/>
                <a:cs typeface="Calibri"/>
                <a:sym typeface="Calibri"/>
              </a:defRPr>
            </a:lvl8pPr>
            <a:lvl9pPr marL="0" lvl="8" indent="0" algn="r">
              <a:spcBef>
                <a:spcPts val="0"/>
              </a:spcBef>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34400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asic">
    <p:spTree>
      <p:nvGrpSpPr>
        <p:cNvPr id="1" name=""/>
        <p:cNvGrpSpPr/>
        <p:nvPr/>
      </p:nvGrpSpPr>
      <p:grpSpPr>
        <a:xfrm>
          <a:off x="0" y="0"/>
          <a:ext cx="0" cy="0"/>
          <a:chOff x="0" y="0"/>
          <a:chExt cx="0" cy="0"/>
        </a:xfrm>
      </p:grpSpPr>
      <p:sp>
        <p:nvSpPr>
          <p:cNvPr id="5"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6" name="Rectangle 3"/>
          <p:cNvSpPr>
            <a:spLocks noGrp="1" noChangeArrowheads="1"/>
          </p:cNvSpPr>
          <p:nvPr>
            <p:ph idx="1"/>
          </p:nvPr>
        </p:nvSpPr>
        <p:spPr bwMode="auto">
          <a:xfrm>
            <a:off x="5" y="1371601"/>
            <a:ext cx="9143996" cy="5486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33079029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Columns text or full-bleed image right">
    <p:spTree>
      <p:nvGrpSpPr>
        <p:cNvPr id="1" name=""/>
        <p:cNvGrpSpPr/>
        <p:nvPr/>
      </p:nvGrpSpPr>
      <p:grpSpPr>
        <a:xfrm>
          <a:off x="0" y="0"/>
          <a:ext cx="0" cy="0"/>
          <a:chOff x="0" y="0"/>
          <a:chExt cx="0" cy="0"/>
        </a:xfrm>
      </p:grpSpPr>
      <p:sp>
        <p:nvSpPr>
          <p:cNvPr id="14" name="Text Placeholder 13"/>
          <p:cNvSpPr>
            <a:spLocks noGrp="1"/>
          </p:cNvSpPr>
          <p:nvPr>
            <p:ph type="body" sz="quarter" idx="12"/>
          </p:nvPr>
        </p:nvSpPr>
        <p:spPr>
          <a:xfrm>
            <a:off x="1" y="1377153"/>
            <a:ext cx="4250323"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586894" y="1377155"/>
            <a:ext cx="4557106" cy="5480845"/>
          </a:xfrm>
        </p:spPr>
        <p:txBody>
          <a:bodyPr/>
          <a:lstStyle/>
          <a:p>
            <a:pPr lvl="0"/>
            <a:r>
              <a:rPr lang="en-US"/>
              <a:t>Click to edit Master text styles</a:t>
            </a:r>
          </a:p>
          <a:p>
            <a:pPr lvl="1"/>
            <a:r>
              <a:rPr lang="en-US"/>
              <a:t>Second level</a:t>
            </a:r>
          </a:p>
          <a:p>
            <a:pPr lvl="2"/>
            <a:r>
              <a:rPr lang="en-US"/>
              <a:t>Third level</a:t>
            </a:r>
          </a:p>
        </p:txBody>
      </p:sp>
      <p:sp>
        <p:nvSpPr>
          <p:cNvPr id="7"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7324674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Basic + Image">
    <p:spTree>
      <p:nvGrpSpPr>
        <p:cNvPr id="1" name=""/>
        <p:cNvGrpSpPr/>
        <p:nvPr/>
      </p:nvGrpSpPr>
      <p:grpSpPr>
        <a:xfrm>
          <a:off x="0" y="0"/>
          <a:ext cx="0" cy="0"/>
          <a:chOff x="0" y="0"/>
          <a:chExt cx="0" cy="0"/>
        </a:xfrm>
      </p:grpSpPr>
      <p:sp>
        <p:nvSpPr>
          <p:cNvPr id="3" name="Title 2"/>
          <p:cNvSpPr>
            <a:spLocks noGrp="1"/>
          </p:cNvSpPr>
          <p:nvPr>
            <p:ph type="title"/>
          </p:nvPr>
        </p:nvSpPr>
        <p:spPr>
          <a:xfrm>
            <a:off x="5" y="0"/>
            <a:ext cx="7702878" cy="1371600"/>
          </a:xfrm>
          <a:prstGeom prst="rect">
            <a:avLst/>
          </a:prstGeom>
        </p:spPr>
        <p:txBody>
          <a:bodyPr/>
          <a:lstStyle/>
          <a:p>
            <a:r>
              <a:rPr lang="en-US"/>
              <a:t>Click to edit Master title style</a:t>
            </a:r>
            <a:endParaRPr lang="en-US" dirty="0"/>
          </a:p>
        </p:txBody>
      </p:sp>
      <p:sp>
        <p:nvSpPr>
          <p:cNvPr id="14" name="Text Placeholder 13"/>
          <p:cNvSpPr>
            <a:spLocks noGrp="1"/>
          </p:cNvSpPr>
          <p:nvPr>
            <p:ph type="body" sz="quarter" idx="12"/>
          </p:nvPr>
        </p:nvSpPr>
        <p:spPr>
          <a:xfrm>
            <a:off x="5" y="1377153"/>
            <a:ext cx="4250319" cy="5480848"/>
          </a:xfrm>
        </p:spPr>
        <p:txBody>
          <a:bodyPr rIns="0"/>
          <a:lstStyle>
            <a:lvl1pPr>
              <a:defRPr sz="2064"/>
            </a:lvl1pPr>
            <a:lvl2pPr>
              <a:lnSpc>
                <a:spcPct val="100000"/>
              </a:lnSpc>
              <a:spcBef>
                <a:spcPts val="938"/>
              </a:spcBef>
              <a:defRPr sz="2064"/>
            </a:lvl2pPr>
            <a:lvl3pPr>
              <a:lnSpc>
                <a:spcPct val="100000"/>
              </a:lnSpc>
              <a:spcBef>
                <a:spcPts val="981"/>
              </a:spcBef>
              <a:defRPr sz="2064"/>
            </a:lvl3pPr>
            <a:lvl4pPr>
              <a:defRPr sz="2251"/>
            </a:lvl4pPr>
          </a:lstStyle>
          <a:p>
            <a:pPr lvl="0"/>
            <a:r>
              <a:rPr lang="en-US"/>
              <a:t>Click to edit Master text styles</a:t>
            </a:r>
          </a:p>
          <a:p>
            <a:pPr lvl="1"/>
            <a:r>
              <a:rPr lang="en-US"/>
              <a:t>Second level</a:t>
            </a:r>
          </a:p>
          <a:p>
            <a:pPr lvl="2"/>
            <a:r>
              <a:rPr lang="en-US"/>
              <a:t>Third level</a:t>
            </a:r>
          </a:p>
        </p:txBody>
      </p:sp>
      <p:sp>
        <p:nvSpPr>
          <p:cNvPr id="6"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4" name="Content Placeholder 3"/>
          <p:cNvSpPr>
            <a:spLocks noGrp="1"/>
          </p:cNvSpPr>
          <p:nvPr>
            <p:ph sz="quarter" idx="13"/>
          </p:nvPr>
        </p:nvSpPr>
        <p:spPr>
          <a:xfrm>
            <a:off x="4896655" y="1658935"/>
            <a:ext cx="3937581" cy="4841875"/>
          </a:xfrm>
          <a:solidFill>
            <a:srgbClr val="FF0000"/>
          </a:solidFill>
        </p:spPr>
        <p:txBody>
          <a:bodyPr lIns="0"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09188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Term + Definition + 2 Columns">
    <p:spTree>
      <p:nvGrpSpPr>
        <p:cNvPr id="1" name=""/>
        <p:cNvGrpSpPr/>
        <p:nvPr/>
      </p:nvGrpSpPr>
      <p:grpSpPr>
        <a:xfrm>
          <a:off x="0" y="0"/>
          <a:ext cx="0" cy="0"/>
          <a:chOff x="0" y="0"/>
          <a:chExt cx="0" cy="0"/>
        </a:xfrm>
      </p:grpSpPr>
      <p:sp>
        <p:nvSpPr>
          <p:cNvPr id="4" name="Content Placeholder 3"/>
          <p:cNvSpPr>
            <a:spLocks noGrp="1"/>
          </p:cNvSpPr>
          <p:nvPr>
            <p:ph sz="quarter" idx="15"/>
          </p:nvPr>
        </p:nvSpPr>
        <p:spPr>
          <a:xfrm>
            <a:off x="321680" y="2235231"/>
            <a:ext cx="3928643"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12" name="Content Placeholder 3"/>
          <p:cNvSpPr>
            <a:spLocks noGrp="1"/>
          </p:cNvSpPr>
          <p:nvPr>
            <p:ph sz="quarter" idx="16"/>
          </p:nvPr>
        </p:nvSpPr>
        <p:spPr>
          <a:xfrm>
            <a:off x="4896658" y="2235231"/>
            <a:ext cx="3937579" cy="4265583"/>
          </a:xfrm>
        </p:spPr>
        <p:txBody>
          <a:bodyPr lIns="0" rIns="0"/>
          <a:lstStyle>
            <a:lvl1pPr>
              <a:defRPr sz="2064"/>
            </a:lvl1pPr>
            <a:lvl2pPr>
              <a:defRPr sz="2064"/>
            </a:lvl2pPr>
            <a:lvl3pPr>
              <a:defRPr sz="2064"/>
            </a:lvl3pPr>
            <a:lvl4pPr>
              <a:defRPr sz="1876"/>
            </a:lvl4pPr>
            <a:lvl5pPr>
              <a:defRPr sz="1876"/>
            </a:lvl5pPr>
          </a:lstStyle>
          <a:p>
            <a:pPr lvl="0"/>
            <a:r>
              <a:rPr lang="en-US"/>
              <a:t>Click to edit Master text styles</a:t>
            </a:r>
          </a:p>
          <a:p>
            <a:pPr lvl="1"/>
            <a:r>
              <a:rPr lang="en-US"/>
              <a:t>Second level</a:t>
            </a:r>
          </a:p>
          <a:p>
            <a:pPr lvl="2"/>
            <a:r>
              <a:rPr lang="en-US"/>
              <a:t>Third level</a:t>
            </a:r>
          </a:p>
        </p:txBody>
      </p:sp>
      <p:sp>
        <p:nvSpPr>
          <p:cNvPr id="7"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Text Placeholder 7"/>
          <p:cNvSpPr>
            <a:spLocks noGrp="1"/>
          </p:cNvSpPr>
          <p:nvPr>
            <p:ph type="body" sz="quarter" idx="12"/>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9"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4987889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2-up objects, 2-up text">
    <p:spTree>
      <p:nvGrpSpPr>
        <p:cNvPr id="1" name=""/>
        <p:cNvGrpSpPr/>
        <p:nvPr/>
      </p:nvGrpSpPr>
      <p:grpSpPr>
        <a:xfrm>
          <a:off x="0" y="0"/>
          <a:ext cx="0" cy="0"/>
          <a:chOff x="0" y="0"/>
          <a:chExt cx="0" cy="0"/>
        </a:xfrm>
      </p:grpSpPr>
      <p:sp>
        <p:nvSpPr>
          <p:cNvPr id="11"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8" name="Content Placeholder 4"/>
          <p:cNvSpPr>
            <a:spLocks noGrp="1"/>
          </p:cNvSpPr>
          <p:nvPr>
            <p:ph sz="quarter" idx="11"/>
          </p:nvPr>
        </p:nvSpPr>
        <p:spPr>
          <a:xfrm>
            <a:off x="321680" y="2235229"/>
            <a:ext cx="3928643" cy="3017848"/>
          </a:xfrm>
          <a:solidFill>
            <a:srgbClr val="FF0000"/>
          </a:solidFill>
        </p:spPr>
        <p:txBody>
          <a:bodyPr/>
          <a:lstStyle/>
          <a:p>
            <a:pPr lvl="0"/>
            <a:r>
              <a:rPr lang="en-US"/>
              <a:t>Click to edit Master text styles</a:t>
            </a:r>
          </a:p>
        </p:txBody>
      </p:sp>
      <p:sp>
        <p:nvSpPr>
          <p:cNvPr id="12" name="Content Placeholder 4"/>
          <p:cNvSpPr>
            <a:spLocks noGrp="1"/>
          </p:cNvSpPr>
          <p:nvPr>
            <p:ph sz="quarter" idx="13"/>
          </p:nvPr>
        </p:nvSpPr>
        <p:spPr>
          <a:xfrm>
            <a:off x="4896659" y="2235230"/>
            <a:ext cx="3937577" cy="3017865"/>
          </a:xfrm>
          <a:solidFill>
            <a:srgbClr val="FF0000"/>
          </a:solidFill>
        </p:spPr>
        <p:txBody>
          <a:bodyPr/>
          <a:lstStyle/>
          <a:p>
            <a:pPr lvl="0"/>
            <a:r>
              <a:rPr lang="en-US"/>
              <a:t>Click to edit Master text styles</a:t>
            </a:r>
          </a:p>
        </p:txBody>
      </p:sp>
      <p:sp>
        <p:nvSpPr>
          <p:cNvPr id="13" name="Text Placeholder 8"/>
          <p:cNvSpPr>
            <a:spLocks noGrp="1"/>
          </p:cNvSpPr>
          <p:nvPr>
            <p:ph type="body" sz="quarter" idx="14"/>
          </p:nvPr>
        </p:nvSpPr>
        <p:spPr>
          <a:xfrm>
            <a:off x="321680" y="5286221"/>
            <a:ext cx="3928643"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4" name="Text Placeholder 8"/>
          <p:cNvSpPr>
            <a:spLocks noGrp="1"/>
          </p:cNvSpPr>
          <p:nvPr>
            <p:ph type="body" sz="quarter" idx="15"/>
          </p:nvPr>
        </p:nvSpPr>
        <p:spPr>
          <a:xfrm>
            <a:off x="4896660" y="5286221"/>
            <a:ext cx="3937575" cy="1214593"/>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5" name="Text Placeholder 7"/>
          <p:cNvSpPr>
            <a:spLocks noGrp="1"/>
          </p:cNvSpPr>
          <p:nvPr>
            <p:ph type="body" sz="quarter" idx="12"/>
          </p:nvPr>
        </p:nvSpPr>
        <p:spPr>
          <a:xfrm>
            <a:off x="321680" y="1371594"/>
            <a:ext cx="8512556"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16"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6100300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3-up objects, 3-up text">
    <p:spTree>
      <p:nvGrpSpPr>
        <p:cNvPr id="1" name=""/>
        <p:cNvGrpSpPr/>
        <p:nvPr/>
      </p:nvGrpSpPr>
      <p:grpSpPr>
        <a:xfrm>
          <a:off x="0" y="0"/>
          <a:ext cx="0" cy="0"/>
          <a:chOff x="0" y="0"/>
          <a:chExt cx="0" cy="0"/>
        </a:xfrm>
      </p:grpSpPr>
      <p:sp>
        <p:nvSpPr>
          <p:cNvPr id="2"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2" name="Content Placeholder 4"/>
          <p:cNvSpPr>
            <a:spLocks noGrp="1"/>
          </p:cNvSpPr>
          <p:nvPr>
            <p:ph sz="quarter" idx="11"/>
          </p:nvPr>
        </p:nvSpPr>
        <p:spPr>
          <a:xfrm>
            <a:off x="304802" y="2230156"/>
            <a:ext cx="2424114" cy="3017848"/>
          </a:xfrm>
          <a:solidFill>
            <a:srgbClr val="FF0000"/>
          </a:solidFill>
        </p:spPr>
        <p:txBody>
          <a:bodyPr/>
          <a:lstStyle/>
          <a:p>
            <a:pPr lvl="0"/>
            <a:r>
              <a:rPr lang="en-US"/>
              <a:t>Click to edit Master text styles</a:t>
            </a:r>
          </a:p>
        </p:txBody>
      </p:sp>
      <p:sp>
        <p:nvSpPr>
          <p:cNvPr id="14" name="Content Placeholder 4"/>
          <p:cNvSpPr>
            <a:spLocks noGrp="1"/>
          </p:cNvSpPr>
          <p:nvPr>
            <p:ph sz="quarter" idx="12"/>
          </p:nvPr>
        </p:nvSpPr>
        <p:spPr>
          <a:xfrm>
            <a:off x="6415216" y="2230156"/>
            <a:ext cx="2419020" cy="3017848"/>
          </a:xfrm>
          <a:solidFill>
            <a:srgbClr val="FF0000"/>
          </a:solidFill>
        </p:spPr>
        <p:txBody>
          <a:bodyPr/>
          <a:lstStyle/>
          <a:p>
            <a:pPr lvl="0"/>
            <a:r>
              <a:rPr lang="en-US"/>
              <a:t>Click to edit Master text styles</a:t>
            </a:r>
          </a:p>
        </p:txBody>
      </p:sp>
      <p:sp>
        <p:nvSpPr>
          <p:cNvPr id="15" name="Content Placeholder 4"/>
          <p:cNvSpPr>
            <a:spLocks noGrp="1"/>
          </p:cNvSpPr>
          <p:nvPr>
            <p:ph sz="quarter" idx="13"/>
          </p:nvPr>
        </p:nvSpPr>
        <p:spPr>
          <a:xfrm>
            <a:off x="3360010" y="2230158"/>
            <a:ext cx="2424114" cy="3017865"/>
          </a:xfrm>
          <a:solidFill>
            <a:srgbClr val="FF0000"/>
          </a:solidFill>
        </p:spPr>
        <p:txBody>
          <a:bodyPr/>
          <a:lstStyle/>
          <a:p>
            <a:pPr lvl="0"/>
            <a:r>
              <a:rPr lang="en-US"/>
              <a:t>Click to edit Master text styles</a:t>
            </a:r>
          </a:p>
        </p:txBody>
      </p:sp>
      <p:sp>
        <p:nvSpPr>
          <p:cNvPr id="16" name="Text Placeholder 8"/>
          <p:cNvSpPr>
            <a:spLocks noGrp="1"/>
          </p:cNvSpPr>
          <p:nvPr>
            <p:ph type="body" sz="quarter" idx="14"/>
          </p:nvPr>
        </p:nvSpPr>
        <p:spPr>
          <a:xfrm>
            <a:off x="321678" y="5253238"/>
            <a:ext cx="2407237"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7" name="Text Placeholder 8"/>
          <p:cNvSpPr>
            <a:spLocks noGrp="1"/>
          </p:cNvSpPr>
          <p:nvPr>
            <p:ph type="body" sz="quarter" idx="15"/>
          </p:nvPr>
        </p:nvSpPr>
        <p:spPr>
          <a:xfrm>
            <a:off x="3360010" y="5253238"/>
            <a:ext cx="2424114"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8" name="Text Placeholder 8"/>
          <p:cNvSpPr>
            <a:spLocks noGrp="1"/>
          </p:cNvSpPr>
          <p:nvPr>
            <p:ph type="body" sz="quarter" idx="16"/>
          </p:nvPr>
        </p:nvSpPr>
        <p:spPr>
          <a:xfrm>
            <a:off x="6415219" y="5265438"/>
            <a:ext cx="2419018" cy="1228725"/>
          </a:xfrm>
        </p:spPr>
        <p:txBody>
          <a:bodyPr lIns="0" tIns="0" rIns="0" bIns="0"/>
          <a:lstStyle>
            <a:lvl1pPr algn="l">
              <a:defRPr sz="1876"/>
            </a:lvl1pPr>
            <a:lvl2pPr>
              <a:defRPr sz="2064"/>
            </a:lvl2pPr>
            <a:lvl3pPr>
              <a:defRPr sz="2064"/>
            </a:lvl3pPr>
            <a:lvl4pPr>
              <a:defRPr sz="2064"/>
            </a:lvl4pPr>
            <a:lvl5pPr>
              <a:defRPr sz="2064"/>
            </a:lvl5pPr>
          </a:lstStyle>
          <a:p>
            <a:pPr lvl="0"/>
            <a:r>
              <a:rPr lang="en-US"/>
              <a:t>Click to edit Master text styles</a:t>
            </a:r>
          </a:p>
        </p:txBody>
      </p:sp>
      <p:sp>
        <p:nvSpPr>
          <p:cNvPr id="19" name="Text Placeholder 7"/>
          <p:cNvSpPr>
            <a:spLocks noGrp="1"/>
          </p:cNvSpPr>
          <p:nvPr>
            <p:ph type="body" sz="quarter" idx="17"/>
          </p:nvPr>
        </p:nvSpPr>
        <p:spPr>
          <a:xfrm>
            <a:off x="321679" y="1371594"/>
            <a:ext cx="8512558"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Tree>
    <p:extLst>
      <p:ext uri="{BB962C8B-B14F-4D97-AF65-F5344CB8AC3E}">
        <p14:creationId xmlns:p14="http://schemas.microsoft.com/office/powerpoint/2010/main" val="32666105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4-up objects, 4-up text">
    <p:spTree>
      <p:nvGrpSpPr>
        <p:cNvPr id="1" name=""/>
        <p:cNvGrpSpPr/>
        <p:nvPr/>
      </p:nvGrpSpPr>
      <p:grpSpPr>
        <a:xfrm>
          <a:off x="0" y="0"/>
          <a:ext cx="0" cy="0"/>
          <a:chOff x="0" y="0"/>
          <a:chExt cx="0" cy="0"/>
        </a:xfrm>
      </p:grpSpPr>
      <p:sp>
        <p:nvSpPr>
          <p:cNvPr id="13" name="Text Placeholder 5"/>
          <p:cNvSpPr>
            <a:spLocks noGrp="1"/>
          </p:cNvSpPr>
          <p:nvPr>
            <p:ph type="body" sz="quarter" idx="10"/>
          </p:nvPr>
        </p:nvSpPr>
        <p:spPr>
          <a:xfrm>
            <a:off x="9372601" y="0"/>
            <a:ext cx="2573425" cy="6858000"/>
          </a:xfrm>
          <a:solidFill>
            <a:srgbClr val="FFFFD6"/>
          </a:solidFill>
        </p:spPr>
        <p:txBody>
          <a:bodyPr lIns="43496" rIns="43496"/>
          <a:lstStyle>
            <a:lvl1pPr marL="0" indent="0">
              <a:spcBef>
                <a:spcPts val="1071"/>
              </a:spcBef>
              <a:buNone/>
              <a:defRPr sz="1313" b="0">
                <a:solidFill>
                  <a:schemeClr val="tx1"/>
                </a:solidFill>
              </a:defRPr>
            </a:lvl1pPr>
            <a:lvl2pPr marL="99176" indent="-99176">
              <a:spcBef>
                <a:spcPts val="0"/>
              </a:spcBef>
              <a:defRPr sz="1313">
                <a:solidFill>
                  <a:schemeClr val="tx1"/>
                </a:solidFill>
              </a:defRPr>
            </a:lvl2pPr>
            <a:lvl3pPr marL="99176" indent="-99176">
              <a:defRPr sz="1126">
                <a:solidFill>
                  <a:schemeClr val="tx1">
                    <a:lumMod val="50000"/>
                  </a:schemeClr>
                </a:solidFill>
              </a:defRPr>
            </a:lvl3pPr>
            <a:lvl4pPr marL="99176" indent="-99176">
              <a:defRPr sz="1126">
                <a:solidFill>
                  <a:schemeClr val="tx1">
                    <a:lumMod val="50000"/>
                  </a:schemeClr>
                </a:solidFill>
              </a:defRPr>
            </a:lvl4pPr>
            <a:lvl5pPr marL="99176" indent="-99176">
              <a:defRPr sz="1126">
                <a:solidFill>
                  <a:schemeClr val="tx1">
                    <a:lumMod val="50000"/>
                  </a:schemeClr>
                </a:solidFill>
              </a:defRPr>
            </a:lvl5pPr>
          </a:lstStyle>
          <a:p>
            <a:pPr lvl="0"/>
            <a:r>
              <a:rPr lang="en-US"/>
              <a:t>Click to edit Master text styles</a:t>
            </a:r>
          </a:p>
          <a:p>
            <a:pPr lvl="1"/>
            <a:r>
              <a:rPr lang="en-US"/>
              <a:t>Second level</a:t>
            </a:r>
          </a:p>
        </p:txBody>
      </p:sp>
      <p:sp>
        <p:nvSpPr>
          <p:cNvPr id="15" name="Content Placeholder 4"/>
          <p:cNvSpPr>
            <a:spLocks noGrp="1"/>
          </p:cNvSpPr>
          <p:nvPr>
            <p:ph sz="quarter" idx="11"/>
          </p:nvPr>
        </p:nvSpPr>
        <p:spPr>
          <a:xfrm>
            <a:off x="321678" y="2253589"/>
            <a:ext cx="1887179" cy="2957513"/>
          </a:xfrm>
          <a:solidFill>
            <a:srgbClr val="FF0000"/>
          </a:solidFill>
        </p:spPr>
        <p:txBody>
          <a:bodyPr/>
          <a:lstStyle/>
          <a:p>
            <a:pPr lvl="0"/>
            <a:r>
              <a:rPr lang="en-US"/>
              <a:t>Click to edit Master text styles</a:t>
            </a:r>
          </a:p>
        </p:txBody>
      </p:sp>
      <p:sp>
        <p:nvSpPr>
          <p:cNvPr id="16" name="Content Placeholder 4"/>
          <p:cNvSpPr>
            <a:spLocks noGrp="1"/>
          </p:cNvSpPr>
          <p:nvPr>
            <p:ph sz="quarter" idx="12"/>
          </p:nvPr>
        </p:nvSpPr>
        <p:spPr>
          <a:xfrm>
            <a:off x="4740465" y="2253589"/>
            <a:ext cx="1887179" cy="2957513"/>
          </a:xfrm>
          <a:solidFill>
            <a:srgbClr val="FF0000"/>
          </a:solidFill>
        </p:spPr>
        <p:txBody>
          <a:bodyPr/>
          <a:lstStyle/>
          <a:p>
            <a:pPr lvl="0"/>
            <a:r>
              <a:rPr lang="en-US"/>
              <a:t>Click to edit Master text styles</a:t>
            </a:r>
          </a:p>
        </p:txBody>
      </p:sp>
      <p:sp>
        <p:nvSpPr>
          <p:cNvPr id="17" name="Content Placeholder 4"/>
          <p:cNvSpPr>
            <a:spLocks noGrp="1"/>
          </p:cNvSpPr>
          <p:nvPr>
            <p:ph sz="quarter" idx="13"/>
          </p:nvPr>
        </p:nvSpPr>
        <p:spPr>
          <a:xfrm>
            <a:off x="2531071" y="2253589"/>
            <a:ext cx="1887179" cy="2957513"/>
          </a:xfrm>
          <a:solidFill>
            <a:srgbClr val="FF0000"/>
          </a:solidFill>
        </p:spPr>
        <p:txBody>
          <a:bodyPr/>
          <a:lstStyle/>
          <a:p>
            <a:pPr lvl="0"/>
            <a:r>
              <a:rPr lang="en-US"/>
              <a:t>Click to edit Master text styles</a:t>
            </a:r>
          </a:p>
        </p:txBody>
      </p:sp>
      <p:sp>
        <p:nvSpPr>
          <p:cNvPr id="18" name="Text Placeholder 8"/>
          <p:cNvSpPr>
            <a:spLocks noGrp="1"/>
          </p:cNvSpPr>
          <p:nvPr>
            <p:ph type="body" sz="quarter" idx="14"/>
          </p:nvPr>
        </p:nvSpPr>
        <p:spPr>
          <a:xfrm>
            <a:off x="304801"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19" name="Text Placeholder 8"/>
          <p:cNvSpPr>
            <a:spLocks noGrp="1"/>
          </p:cNvSpPr>
          <p:nvPr>
            <p:ph type="body" sz="quarter" idx="15"/>
          </p:nvPr>
        </p:nvSpPr>
        <p:spPr>
          <a:xfrm>
            <a:off x="2518887" y="52236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0" name="Text Placeholder 8"/>
          <p:cNvSpPr>
            <a:spLocks noGrp="1"/>
          </p:cNvSpPr>
          <p:nvPr>
            <p:ph type="body" sz="quarter" idx="16"/>
          </p:nvPr>
        </p:nvSpPr>
        <p:spPr>
          <a:xfrm>
            <a:off x="4732973" y="5235845"/>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1" name="Content Placeholder 4"/>
          <p:cNvSpPr>
            <a:spLocks noGrp="1"/>
          </p:cNvSpPr>
          <p:nvPr>
            <p:ph sz="quarter" idx="17"/>
          </p:nvPr>
        </p:nvSpPr>
        <p:spPr>
          <a:xfrm>
            <a:off x="6949856" y="2253589"/>
            <a:ext cx="1887179" cy="2957513"/>
          </a:xfrm>
          <a:solidFill>
            <a:srgbClr val="FF0000"/>
          </a:solidFill>
        </p:spPr>
        <p:txBody>
          <a:bodyPr/>
          <a:lstStyle/>
          <a:p>
            <a:pPr lvl="0"/>
            <a:r>
              <a:rPr lang="en-US"/>
              <a:t>Click to edit Master text styles</a:t>
            </a:r>
          </a:p>
        </p:txBody>
      </p:sp>
      <p:sp>
        <p:nvSpPr>
          <p:cNvPr id="22" name="Text Placeholder 8"/>
          <p:cNvSpPr>
            <a:spLocks noGrp="1"/>
          </p:cNvSpPr>
          <p:nvPr>
            <p:ph type="body" sz="quarter" idx="18"/>
          </p:nvPr>
        </p:nvSpPr>
        <p:spPr>
          <a:xfrm>
            <a:off x="6947057" y="5219663"/>
            <a:ext cx="1887179" cy="1017600"/>
          </a:xfrm>
        </p:spPr>
        <p:txBody>
          <a:bodyPr lIns="0" tIns="0" rIns="0" bIns="0">
            <a:noAutofit/>
          </a:bodyPr>
          <a:lstStyle>
            <a:lvl1pPr algn="l">
              <a:defRPr sz="1876"/>
            </a:lvl1pPr>
            <a:lvl2pPr>
              <a:defRPr sz="1689"/>
            </a:lvl2pPr>
            <a:lvl3pPr>
              <a:defRPr sz="1689"/>
            </a:lvl3pPr>
            <a:lvl4pPr>
              <a:defRPr sz="1689"/>
            </a:lvl4pPr>
            <a:lvl5pPr>
              <a:defRPr sz="1689"/>
            </a:lvl5pPr>
          </a:lstStyle>
          <a:p>
            <a:pPr lvl="0"/>
            <a:r>
              <a:rPr lang="en-US"/>
              <a:t>Click to edit Master text styles</a:t>
            </a:r>
          </a:p>
        </p:txBody>
      </p:sp>
      <p:sp>
        <p:nvSpPr>
          <p:cNvPr id="23" name="Text Placeholder 7"/>
          <p:cNvSpPr>
            <a:spLocks noGrp="1"/>
          </p:cNvSpPr>
          <p:nvPr>
            <p:ph type="body" sz="quarter" idx="19"/>
          </p:nvPr>
        </p:nvSpPr>
        <p:spPr>
          <a:xfrm>
            <a:off x="321676" y="1371594"/>
            <a:ext cx="8512560" cy="863638"/>
          </a:xfrm>
        </p:spPr>
        <p:txBody>
          <a:bodyPr lIns="0" rIns="0"/>
          <a:lstStyle>
            <a:lvl1pPr>
              <a:defRPr sz="1876"/>
            </a:lvl1pPr>
            <a:lvl2pPr>
              <a:defRPr sz="1501"/>
            </a:lvl2pPr>
            <a:lvl3pPr>
              <a:defRPr sz="1501"/>
            </a:lvl3pPr>
            <a:lvl4pPr>
              <a:defRPr sz="2064"/>
            </a:lvl4pPr>
            <a:lvl5pPr>
              <a:defRPr sz="2064"/>
            </a:lvl5pPr>
          </a:lstStyle>
          <a:p>
            <a:pPr lvl="0"/>
            <a:r>
              <a:rPr lang="en-US"/>
              <a:t>Click to edit Master text styles</a:t>
            </a:r>
          </a:p>
        </p:txBody>
      </p:sp>
      <p:sp>
        <p:nvSpPr>
          <p:cNvPr id="24" name="Title 1"/>
          <p:cNvSpPr>
            <a:spLocks noGrp="1"/>
          </p:cNvSpPr>
          <p:nvPr>
            <p:ph type="title"/>
          </p:nvPr>
        </p:nvSpPr>
        <p:spPr>
          <a:xfrm>
            <a:off x="1" y="-8"/>
            <a:ext cx="7702878" cy="13716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974676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56"/>
        <p:cNvGrpSpPr/>
        <p:nvPr/>
      </p:nvGrpSpPr>
      <p:grpSpPr>
        <a:xfrm>
          <a:off x="0" y="0"/>
          <a:ext cx="0" cy="0"/>
          <a:chOff x="0" y="0"/>
          <a:chExt cx="0" cy="0"/>
        </a:xfrm>
      </p:grpSpPr>
      <p:sp>
        <p:nvSpPr>
          <p:cNvPr id="157" name="Google Shape;157;p4"/>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1">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58" name="Google Shape;158;p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600"/>
              <a:buNone/>
              <a:defRPr sz="2000"/>
            </a:lvl1pPr>
            <a:lvl2pPr marL="914400" lvl="1" indent="-228600" algn="l">
              <a:spcBef>
                <a:spcPts val="360"/>
              </a:spcBef>
              <a:spcAft>
                <a:spcPts val="0"/>
              </a:spcAft>
              <a:buSzPts val="900"/>
              <a:buNone/>
              <a:defRPr sz="1800"/>
            </a:lvl2pPr>
            <a:lvl3pPr marL="1371600" lvl="2" indent="-228600" algn="l">
              <a:spcBef>
                <a:spcPts val="320"/>
              </a:spcBef>
              <a:spcAft>
                <a:spcPts val="0"/>
              </a:spcAft>
              <a:buSzPts val="1600"/>
              <a:buFont typeface="Arial"/>
              <a:buNone/>
              <a:defRPr sz="1600"/>
            </a:lvl3pPr>
            <a:lvl4pPr marL="1828800" lvl="3" indent="-228600" algn="l">
              <a:spcBef>
                <a:spcPts val="280"/>
              </a:spcBef>
              <a:spcAft>
                <a:spcPts val="0"/>
              </a:spcAft>
              <a:buSzPts val="700"/>
              <a:buNone/>
              <a:defRPr sz="1400"/>
            </a:lvl4pPr>
            <a:lvl5pPr marL="2286000" lvl="4" indent="-228600" algn="l">
              <a:spcBef>
                <a:spcPts val="280"/>
              </a:spcBef>
              <a:spcAft>
                <a:spcPts val="0"/>
              </a:spcAft>
              <a:buSzPts val="1400"/>
              <a:buFont typeface="Arial"/>
              <a:buNone/>
              <a:defRPr sz="1400"/>
            </a:lvl5pPr>
            <a:lvl6pPr marL="2743200" lvl="5" indent="-228600" algn="l">
              <a:spcBef>
                <a:spcPts val="280"/>
              </a:spcBef>
              <a:spcAft>
                <a:spcPts val="0"/>
              </a:spcAft>
              <a:buSzPts val="1400"/>
              <a:buFont typeface="Arial"/>
              <a:buNone/>
              <a:defRPr sz="1400"/>
            </a:lvl6pPr>
            <a:lvl7pPr marL="3200400" lvl="6" indent="-228600" algn="l">
              <a:spcBef>
                <a:spcPts val="280"/>
              </a:spcBef>
              <a:spcAft>
                <a:spcPts val="0"/>
              </a:spcAft>
              <a:buSzPts val="1400"/>
              <a:buFont typeface="Arial"/>
              <a:buNone/>
              <a:defRPr sz="1400"/>
            </a:lvl7pPr>
            <a:lvl8pPr marL="3657600" lvl="7" indent="-228600" algn="l">
              <a:spcBef>
                <a:spcPts val="280"/>
              </a:spcBef>
              <a:spcAft>
                <a:spcPts val="0"/>
              </a:spcAft>
              <a:buSzPts val="1400"/>
              <a:buFont typeface="Arial"/>
              <a:buNone/>
              <a:defRPr sz="1400"/>
            </a:lvl8pPr>
            <a:lvl9pPr marL="4114800" lvl="8" indent="-228600" algn="l">
              <a:spcBef>
                <a:spcPts val="280"/>
              </a:spcBef>
              <a:spcAft>
                <a:spcPts val="0"/>
              </a:spcAft>
              <a:buSzPts val="1400"/>
              <a:buFont typeface="Arial"/>
              <a:buNone/>
              <a:defRPr sz="1400"/>
            </a:lvl9pPr>
          </a:lstStyle>
          <a:p>
            <a:endParaRPr/>
          </a:p>
        </p:txBody>
      </p:sp>
      <p:sp>
        <p:nvSpPr>
          <p:cNvPr id="159" name="Google Shape;159;p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4"/>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467139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13" name="Google Shape;113;p16"/>
          <p:cNvSpPr txBox="1">
            <a:spLocks noGrp="1"/>
          </p:cNvSpPr>
          <p:nvPr>
            <p:ph type="body" idx="1"/>
          </p:nvPr>
        </p:nvSpPr>
        <p:spPr>
          <a:xfrm>
            <a:off x="892969" y="2098477"/>
            <a:ext cx="3500438" cy="4018359"/>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54470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18"/>
        <p:cNvGrpSpPr/>
        <p:nvPr/>
      </p:nvGrpSpPr>
      <p:grpSpPr>
        <a:xfrm>
          <a:off x="0" y="0"/>
          <a:ext cx="0" cy="0"/>
          <a:chOff x="0" y="0"/>
          <a:chExt cx="0" cy="0"/>
        </a:xfrm>
      </p:grpSpPr>
      <p:sp>
        <p:nvSpPr>
          <p:cNvPr id="119" name="Google Shape;119;p18"/>
          <p:cNvSpPr txBox="1">
            <a:spLocks noGrp="1"/>
          </p:cNvSpPr>
          <p:nvPr>
            <p:ph type="ctrTitle"/>
          </p:nvPr>
        </p:nvSpPr>
        <p:spPr>
          <a:xfrm>
            <a:off x="685354" y="2130848"/>
            <a:ext cx="7773293" cy="147004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0" name="Google Shape;120;p18"/>
          <p:cNvSpPr txBox="1">
            <a:spLocks noGrp="1"/>
          </p:cNvSpPr>
          <p:nvPr>
            <p:ph type="subTitle" idx="1"/>
          </p:nvPr>
        </p:nvSpPr>
        <p:spPr>
          <a:xfrm>
            <a:off x="1371824" y="3886647"/>
            <a:ext cx="6400354" cy="1752451"/>
          </a:xfrm>
          <a:prstGeom prst="rect">
            <a:avLst/>
          </a:prstGeom>
          <a:noFill/>
          <a:ln>
            <a:noFill/>
          </a:ln>
        </p:spPr>
        <p:txBody>
          <a:bodyPr spcFirstLastPara="1" wrap="square" lIns="35700" tIns="35700" rIns="35700" bIns="35700" anchor="ctr" anchorCtr="0">
            <a:noAutofit/>
          </a:bodyPr>
          <a:lstStyle>
            <a:lvl1pPr lvl="0" algn="ctr">
              <a:spcBef>
                <a:spcPts val="1969"/>
              </a:spcBef>
              <a:spcAft>
                <a:spcPts val="0"/>
              </a:spcAft>
              <a:buClr>
                <a:schemeClr val="dk1"/>
              </a:buClr>
              <a:buSzPts val="2500"/>
              <a:buFont typeface="Arial"/>
              <a:buNone/>
              <a:defRPr/>
            </a:lvl1pPr>
            <a:lvl2pPr lvl="1" algn="ctr">
              <a:spcBef>
                <a:spcPts val="1969"/>
              </a:spcBef>
              <a:spcAft>
                <a:spcPts val="0"/>
              </a:spcAft>
              <a:buClr>
                <a:schemeClr val="dk1"/>
              </a:buClr>
              <a:buSzPts val="2500"/>
              <a:buFont typeface="Arial"/>
              <a:buNone/>
              <a:defRPr/>
            </a:lvl2pPr>
            <a:lvl3pPr lvl="2" algn="ctr">
              <a:spcBef>
                <a:spcPts val="1969"/>
              </a:spcBef>
              <a:spcAft>
                <a:spcPts val="0"/>
              </a:spcAft>
              <a:buClr>
                <a:schemeClr val="dk1"/>
              </a:buClr>
              <a:buSzPts val="2500"/>
              <a:buFont typeface="Arial"/>
              <a:buNone/>
              <a:defRPr/>
            </a:lvl3pPr>
            <a:lvl4pPr lvl="3" algn="ctr">
              <a:spcBef>
                <a:spcPts val="1969"/>
              </a:spcBef>
              <a:spcAft>
                <a:spcPts val="0"/>
              </a:spcAft>
              <a:buClr>
                <a:schemeClr val="dk1"/>
              </a:buClr>
              <a:buSzPts val="2500"/>
              <a:buFont typeface="Arial"/>
              <a:buNone/>
              <a:defRPr/>
            </a:lvl4pPr>
            <a:lvl5pPr lvl="4" algn="ctr">
              <a:spcBef>
                <a:spcPts val="1969"/>
              </a:spcBef>
              <a:spcAft>
                <a:spcPts val="0"/>
              </a:spcAft>
              <a:buClr>
                <a:schemeClr val="dk1"/>
              </a:buClr>
              <a:buSzPts val="2500"/>
              <a:buFont typeface="Arial"/>
              <a:buNone/>
              <a:defRPr/>
            </a:lvl5pPr>
            <a:lvl6pPr lvl="5" algn="ctr">
              <a:spcBef>
                <a:spcPts val="1969"/>
              </a:spcBef>
              <a:spcAft>
                <a:spcPts val="0"/>
              </a:spcAft>
              <a:buClr>
                <a:schemeClr val="dk1"/>
              </a:buClr>
              <a:buSzPts val="2500"/>
              <a:buFont typeface="Arial"/>
              <a:buNone/>
              <a:defRPr/>
            </a:lvl6pPr>
            <a:lvl7pPr lvl="6" algn="ctr">
              <a:spcBef>
                <a:spcPts val="1969"/>
              </a:spcBef>
              <a:spcAft>
                <a:spcPts val="0"/>
              </a:spcAft>
              <a:buClr>
                <a:schemeClr val="dk1"/>
              </a:buClr>
              <a:buSzPts val="2500"/>
              <a:buFont typeface="Arial"/>
              <a:buNone/>
              <a:defRPr/>
            </a:lvl7pPr>
            <a:lvl8pPr lvl="7" algn="ctr">
              <a:spcBef>
                <a:spcPts val="1969"/>
              </a:spcBef>
              <a:spcAft>
                <a:spcPts val="0"/>
              </a:spcAft>
              <a:buClr>
                <a:schemeClr val="dk1"/>
              </a:buClr>
              <a:buSzPts val="2500"/>
              <a:buFont typeface="Arial"/>
              <a:buNone/>
              <a:defRPr/>
            </a:lvl8pPr>
            <a:lvl9pPr lvl="8" algn="ctr">
              <a:spcBef>
                <a:spcPts val="1969"/>
              </a:spcBef>
              <a:spcAft>
                <a:spcPts val="0"/>
              </a:spcAft>
              <a:buClr>
                <a:schemeClr val="dk1"/>
              </a:buClr>
              <a:buSzPts val="2500"/>
              <a:buFont typeface="Arial"/>
              <a:buNone/>
              <a:defRPr/>
            </a:lvl9pPr>
          </a:lstStyle>
          <a:p>
            <a:endParaRPr/>
          </a:p>
        </p:txBody>
      </p:sp>
    </p:spTree>
    <p:extLst>
      <p:ext uri="{BB962C8B-B14F-4D97-AF65-F5344CB8AC3E}">
        <p14:creationId xmlns:p14="http://schemas.microsoft.com/office/powerpoint/2010/main" val="14484712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21"/>
        <p:cNvGrpSpPr/>
        <p:nvPr/>
      </p:nvGrpSpPr>
      <p:grpSpPr>
        <a:xfrm>
          <a:off x="0" y="0"/>
          <a:ext cx="0" cy="0"/>
          <a:chOff x="0" y="0"/>
          <a:chExt cx="0" cy="0"/>
        </a:xfrm>
      </p:grpSpPr>
      <p:sp>
        <p:nvSpPr>
          <p:cNvPr id="122" name="Google Shape;122;p19"/>
          <p:cNvSpPr txBox="1">
            <a:spLocks noGrp="1"/>
          </p:cNvSpPr>
          <p:nvPr>
            <p:ph type="title"/>
          </p:nvPr>
        </p:nvSpPr>
        <p:spPr>
          <a:xfrm>
            <a:off x="722189" y="4406801"/>
            <a:ext cx="7772176" cy="1361777"/>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t" anchorCtr="0">
            <a:noAutofit/>
          </a:bodyPr>
          <a:lstStyle>
            <a:lvl1pPr lvl="0" algn="l">
              <a:spcBef>
                <a:spcPts val="0"/>
              </a:spcBef>
              <a:spcAft>
                <a:spcPts val="0"/>
              </a:spcAft>
              <a:buSzPts val="1400"/>
              <a:buNone/>
              <a:defRPr sz="28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3" name="Google Shape;123;p19"/>
          <p:cNvSpPr txBox="1">
            <a:spLocks noGrp="1"/>
          </p:cNvSpPr>
          <p:nvPr>
            <p:ph type="body" idx="1"/>
          </p:nvPr>
        </p:nvSpPr>
        <p:spPr>
          <a:xfrm>
            <a:off x="722189" y="2906613"/>
            <a:ext cx="7772176" cy="1500188"/>
          </a:xfrm>
          <a:prstGeom prst="rect">
            <a:avLst/>
          </a:prstGeom>
          <a:noFill/>
          <a:ln>
            <a:noFill/>
          </a:ln>
        </p:spPr>
        <p:txBody>
          <a:bodyPr spcFirstLastPara="1" wrap="square" lIns="35700" tIns="35700" rIns="35700" bIns="35700" anchor="b" anchorCtr="0">
            <a:noAutofit/>
          </a:bodyPr>
          <a:lstStyle>
            <a:lvl1pPr marL="457200" lvl="0" indent="-228600" algn="l">
              <a:spcBef>
                <a:spcPts val="1969"/>
              </a:spcBef>
              <a:spcAft>
                <a:spcPts val="0"/>
              </a:spcAft>
              <a:buClr>
                <a:schemeClr val="dk1"/>
              </a:buClr>
              <a:buSzPts val="1400"/>
              <a:buFont typeface="Arial"/>
              <a:buNone/>
              <a:defRPr sz="1400"/>
            </a:lvl1pPr>
            <a:lvl2pPr marL="914400" lvl="1" indent="-228600" algn="l">
              <a:spcBef>
                <a:spcPts val="1969"/>
              </a:spcBef>
              <a:spcAft>
                <a:spcPts val="0"/>
              </a:spcAft>
              <a:buClr>
                <a:schemeClr val="dk1"/>
              </a:buClr>
              <a:buSzPts val="1300"/>
              <a:buFont typeface="Arial"/>
              <a:buNone/>
              <a:defRPr sz="1300"/>
            </a:lvl2pPr>
            <a:lvl3pPr marL="1371600" lvl="2" indent="-228600" algn="l">
              <a:spcBef>
                <a:spcPts val="1969"/>
              </a:spcBef>
              <a:spcAft>
                <a:spcPts val="0"/>
              </a:spcAft>
              <a:buClr>
                <a:schemeClr val="dk1"/>
              </a:buClr>
              <a:buSzPts val="1100"/>
              <a:buFont typeface="Arial"/>
              <a:buNone/>
              <a:defRPr sz="1100"/>
            </a:lvl3pPr>
            <a:lvl4pPr marL="1828800" lvl="3" indent="-228600" algn="l">
              <a:spcBef>
                <a:spcPts val="1969"/>
              </a:spcBef>
              <a:spcAft>
                <a:spcPts val="0"/>
              </a:spcAft>
              <a:buClr>
                <a:schemeClr val="dk1"/>
              </a:buClr>
              <a:buSzPts val="1000"/>
              <a:buFont typeface="Arial"/>
              <a:buNone/>
              <a:defRPr sz="1000"/>
            </a:lvl4pPr>
            <a:lvl5pPr marL="2286000" lvl="4" indent="-228600" algn="l">
              <a:spcBef>
                <a:spcPts val="1969"/>
              </a:spcBef>
              <a:spcAft>
                <a:spcPts val="0"/>
              </a:spcAft>
              <a:buClr>
                <a:schemeClr val="dk1"/>
              </a:buClr>
              <a:buSzPts val="1000"/>
              <a:buFont typeface="Arial"/>
              <a:buNone/>
              <a:defRPr sz="1000"/>
            </a:lvl5pPr>
            <a:lvl6pPr marL="2743200" lvl="5" indent="-228600" algn="l">
              <a:spcBef>
                <a:spcPts val="1969"/>
              </a:spcBef>
              <a:spcAft>
                <a:spcPts val="0"/>
              </a:spcAft>
              <a:buClr>
                <a:schemeClr val="dk1"/>
              </a:buClr>
              <a:buSzPts val="1000"/>
              <a:buFont typeface="Arial"/>
              <a:buNone/>
              <a:defRPr sz="1000"/>
            </a:lvl6pPr>
            <a:lvl7pPr marL="3200400" lvl="6" indent="-228600" algn="l">
              <a:spcBef>
                <a:spcPts val="1969"/>
              </a:spcBef>
              <a:spcAft>
                <a:spcPts val="0"/>
              </a:spcAft>
              <a:buClr>
                <a:schemeClr val="dk1"/>
              </a:buClr>
              <a:buSzPts val="1000"/>
              <a:buFont typeface="Arial"/>
              <a:buNone/>
              <a:defRPr sz="1000"/>
            </a:lvl7pPr>
            <a:lvl8pPr marL="3657600" lvl="7" indent="-228600" algn="l">
              <a:spcBef>
                <a:spcPts val="1969"/>
              </a:spcBef>
              <a:spcAft>
                <a:spcPts val="0"/>
              </a:spcAft>
              <a:buClr>
                <a:schemeClr val="dk1"/>
              </a:buClr>
              <a:buSzPts val="1000"/>
              <a:buFont typeface="Arial"/>
              <a:buNone/>
              <a:defRPr sz="1000"/>
            </a:lvl8pPr>
            <a:lvl9pPr marL="4114800" lvl="8" indent="-228600" algn="l">
              <a:spcBef>
                <a:spcPts val="1969"/>
              </a:spcBef>
              <a:spcAft>
                <a:spcPts val="0"/>
              </a:spcAft>
              <a:buClr>
                <a:schemeClr val="dk1"/>
              </a:buClr>
              <a:buSzPts val="1000"/>
              <a:buFont typeface="Arial"/>
              <a:buNone/>
              <a:defRPr sz="1000"/>
            </a:lvl9pPr>
          </a:lstStyle>
          <a:p>
            <a:endParaRPr/>
          </a:p>
        </p:txBody>
      </p:sp>
    </p:spTree>
    <p:extLst>
      <p:ext uri="{BB962C8B-B14F-4D97-AF65-F5344CB8AC3E}">
        <p14:creationId xmlns:p14="http://schemas.microsoft.com/office/powerpoint/2010/main" val="12380564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24"/>
        <p:cNvGrpSpPr/>
        <p:nvPr/>
      </p:nvGrpSpPr>
      <p:grpSpPr>
        <a:xfrm>
          <a:off x="0" y="0"/>
          <a:ext cx="0" cy="0"/>
          <a:chOff x="0" y="0"/>
          <a:chExt cx="0" cy="0"/>
        </a:xfrm>
      </p:grpSpPr>
      <p:sp>
        <p:nvSpPr>
          <p:cNvPr id="125" name="Google Shape;125;p20"/>
          <p:cNvSpPr txBox="1">
            <a:spLocks noGrp="1"/>
          </p:cNvSpPr>
          <p:nvPr>
            <p:ph type="title"/>
          </p:nvPr>
        </p:nvSpPr>
        <p:spPr>
          <a:xfrm>
            <a:off x="457647" y="274588"/>
            <a:ext cx="8228707" cy="1143000"/>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26" name="Google Shape;126;p20"/>
          <p:cNvSpPr txBox="1">
            <a:spLocks noGrp="1"/>
          </p:cNvSpPr>
          <p:nvPr>
            <p:ph type="body" idx="1"/>
          </p:nvPr>
        </p:nvSpPr>
        <p:spPr>
          <a:xfrm>
            <a:off x="457647" y="1534791"/>
            <a:ext cx="4039568" cy="639589"/>
          </a:xfrm>
          <a:prstGeom prst="rect">
            <a:avLst/>
          </a:prstGeom>
          <a:noFill/>
          <a:ln>
            <a:noFill/>
          </a:ln>
        </p:spPr>
        <p:txBody>
          <a:bodyPr spcFirstLastPara="1" wrap="square" lIns="35700" tIns="35700" rIns="35700" bIns="35700" anchor="b" anchorCtr="0">
            <a:noAutofit/>
          </a:bodyPr>
          <a:lstStyle>
            <a:lvl1pPr marL="457200" lvl="0" indent="-228600" algn="l">
              <a:spcBef>
                <a:spcPts val="1969"/>
              </a:spcBef>
              <a:spcAft>
                <a:spcPts val="0"/>
              </a:spcAft>
              <a:buClr>
                <a:schemeClr val="dk1"/>
              </a:buClr>
              <a:buSzPts val="1700"/>
              <a:buFont typeface="Arial"/>
              <a:buNone/>
              <a:defRPr sz="1700" b="1"/>
            </a:lvl1pPr>
            <a:lvl2pPr marL="914400" lvl="1" indent="-228600" algn="l">
              <a:spcBef>
                <a:spcPts val="1969"/>
              </a:spcBef>
              <a:spcAft>
                <a:spcPts val="0"/>
              </a:spcAft>
              <a:buClr>
                <a:schemeClr val="dk1"/>
              </a:buClr>
              <a:buSzPts val="1400"/>
              <a:buFont typeface="Arial"/>
              <a:buNone/>
              <a:defRPr sz="1400" b="1"/>
            </a:lvl2pPr>
            <a:lvl3pPr marL="1371600" lvl="2" indent="-228600" algn="l">
              <a:spcBef>
                <a:spcPts val="1969"/>
              </a:spcBef>
              <a:spcAft>
                <a:spcPts val="0"/>
              </a:spcAft>
              <a:buClr>
                <a:schemeClr val="dk1"/>
              </a:buClr>
              <a:buSzPts val="1300"/>
              <a:buFont typeface="Arial"/>
              <a:buNone/>
              <a:defRPr sz="1300" b="1"/>
            </a:lvl3pPr>
            <a:lvl4pPr marL="1828800" lvl="3" indent="-228600" algn="l">
              <a:spcBef>
                <a:spcPts val="1969"/>
              </a:spcBef>
              <a:spcAft>
                <a:spcPts val="0"/>
              </a:spcAft>
              <a:buClr>
                <a:schemeClr val="dk1"/>
              </a:buClr>
              <a:buSzPts val="1100"/>
              <a:buFont typeface="Arial"/>
              <a:buNone/>
              <a:defRPr sz="1100" b="1"/>
            </a:lvl4pPr>
            <a:lvl5pPr marL="2286000" lvl="4" indent="-228600" algn="l">
              <a:spcBef>
                <a:spcPts val="1969"/>
              </a:spcBef>
              <a:spcAft>
                <a:spcPts val="0"/>
              </a:spcAft>
              <a:buClr>
                <a:schemeClr val="dk1"/>
              </a:buClr>
              <a:buSzPts val="1100"/>
              <a:buFont typeface="Arial"/>
              <a:buNone/>
              <a:defRPr sz="1100" b="1"/>
            </a:lvl5pPr>
            <a:lvl6pPr marL="2743200" lvl="5" indent="-228600" algn="l">
              <a:spcBef>
                <a:spcPts val="1969"/>
              </a:spcBef>
              <a:spcAft>
                <a:spcPts val="0"/>
              </a:spcAft>
              <a:buClr>
                <a:schemeClr val="dk1"/>
              </a:buClr>
              <a:buSzPts val="1100"/>
              <a:buFont typeface="Arial"/>
              <a:buNone/>
              <a:defRPr sz="1100" b="1"/>
            </a:lvl6pPr>
            <a:lvl7pPr marL="3200400" lvl="6" indent="-228600" algn="l">
              <a:spcBef>
                <a:spcPts val="1969"/>
              </a:spcBef>
              <a:spcAft>
                <a:spcPts val="0"/>
              </a:spcAft>
              <a:buClr>
                <a:schemeClr val="dk1"/>
              </a:buClr>
              <a:buSzPts val="1100"/>
              <a:buFont typeface="Arial"/>
              <a:buNone/>
              <a:defRPr sz="1100" b="1"/>
            </a:lvl7pPr>
            <a:lvl8pPr marL="3657600" lvl="7" indent="-228600" algn="l">
              <a:spcBef>
                <a:spcPts val="1969"/>
              </a:spcBef>
              <a:spcAft>
                <a:spcPts val="0"/>
              </a:spcAft>
              <a:buClr>
                <a:schemeClr val="dk1"/>
              </a:buClr>
              <a:buSzPts val="1100"/>
              <a:buFont typeface="Arial"/>
              <a:buNone/>
              <a:defRPr sz="1100" b="1"/>
            </a:lvl8pPr>
            <a:lvl9pPr marL="4114800" lvl="8" indent="-228600" algn="l">
              <a:spcBef>
                <a:spcPts val="1969"/>
              </a:spcBef>
              <a:spcAft>
                <a:spcPts val="0"/>
              </a:spcAft>
              <a:buClr>
                <a:schemeClr val="dk1"/>
              </a:buClr>
              <a:buSzPts val="1100"/>
              <a:buFont typeface="Arial"/>
              <a:buNone/>
              <a:defRPr sz="1100" b="1"/>
            </a:lvl9pPr>
          </a:lstStyle>
          <a:p>
            <a:endParaRPr/>
          </a:p>
        </p:txBody>
      </p:sp>
      <p:sp>
        <p:nvSpPr>
          <p:cNvPr id="127" name="Google Shape;127;p20"/>
          <p:cNvSpPr txBox="1">
            <a:spLocks noGrp="1"/>
          </p:cNvSpPr>
          <p:nvPr>
            <p:ph type="body" idx="2"/>
          </p:nvPr>
        </p:nvSpPr>
        <p:spPr>
          <a:xfrm>
            <a:off x="457647" y="2174379"/>
            <a:ext cx="4039568" cy="3951387"/>
          </a:xfrm>
          <a:prstGeom prst="rect">
            <a:avLst/>
          </a:prstGeom>
          <a:noFill/>
          <a:ln>
            <a:noFill/>
          </a:ln>
        </p:spPr>
        <p:txBody>
          <a:bodyPr spcFirstLastPara="1" wrap="square" lIns="35700" tIns="35700" rIns="35700" bIns="35700" anchor="ctr" anchorCtr="0">
            <a:noAutofit/>
          </a:bodyPr>
          <a:lstStyle>
            <a:lvl1pPr marL="457200" lvl="0" indent="-336550" algn="l">
              <a:spcBef>
                <a:spcPts val="1969"/>
              </a:spcBef>
              <a:spcAft>
                <a:spcPts val="0"/>
              </a:spcAft>
              <a:buClr>
                <a:schemeClr val="dk1"/>
              </a:buClr>
              <a:buSzPts val="1700"/>
              <a:buFont typeface="Arial"/>
              <a:buChar char="•"/>
              <a:defRPr sz="1700"/>
            </a:lvl1pPr>
            <a:lvl2pPr marL="914400" lvl="1" indent="-317500" algn="l">
              <a:spcBef>
                <a:spcPts val="1969"/>
              </a:spcBef>
              <a:spcAft>
                <a:spcPts val="0"/>
              </a:spcAft>
              <a:buClr>
                <a:schemeClr val="dk1"/>
              </a:buClr>
              <a:buSzPts val="1400"/>
              <a:buFont typeface="Arial"/>
              <a:buChar char="•"/>
              <a:defRPr sz="1400"/>
            </a:lvl2pPr>
            <a:lvl3pPr marL="1371600" lvl="2" indent="-311150" algn="l">
              <a:spcBef>
                <a:spcPts val="1969"/>
              </a:spcBef>
              <a:spcAft>
                <a:spcPts val="0"/>
              </a:spcAft>
              <a:buClr>
                <a:schemeClr val="dk1"/>
              </a:buClr>
              <a:buSzPts val="1300"/>
              <a:buFont typeface="Arial"/>
              <a:buChar char="•"/>
              <a:defRPr sz="1300"/>
            </a:lvl3pPr>
            <a:lvl4pPr marL="1828800" lvl="3" indent="-298450" algn="l">
              <a:spcBef>
                <a:spcPts val="1969"/>
              </a:spcBef>
              <a:spcAft>
                <a:spcPts val="0"/>
              </a:spcAft>
              <a:buClr>
                <a:schemeClr val="dk1"/>
              </a:buClr>
              <a:buSzPts val="1100"/>
              <a:buFont typeface="Arial"/>
              <a:buChar char="•"/>
              <a:defRPr sz="1100"/>
            </a:lvl4pPr>
            <a:lvl5pPr marL="2286000" lvl="4" indent="-298450" algn="l">
              <a:spcBef>
                <a:spcPts val="1969"/>
              </a:spcBef>
              <a:spcAft>
                <a:spcPts val="0"/>
              </a:spcAft>
              <a:buClr>
                <a:schemeClr val="dk1"/>
              </a:buClr>
              <a:buSzPts val="1100"/>
              <a:buFont typeface="Arial"/>
              <a:buChar char="•"/>
              <a:defRPr sz="1100"/>
            </a:lvl5pPr>
            <a:lvl6pPr marL="2743200" lvl="5" indent="-298450" algn="l">
              <a:spcBef>
                <a:spcPts val="1969"/>
              </a:spcBef>
              <a:spcAft>
                <a:spcPts val="0"/>
              </a:spcAft>
              <a:buClr>
                <a:schemeClr val="dk1"/>
              </a:buClr>
              <a:buSzPts val="1100"/>
              <a:buFont typeface="Arial"/>
              <a:buChar char="•"/>
              <a:defRPr sz="1100"/>
            </a:lvl6pPr>
            <a:lvl7pPr marL="3200400" lvl="6" indent="-298450" algn="l">
              <a:spcBef>
                <a:spcPts val="1969"/>
              </a:spcBef>
              <a:spcAft>
                <a:spcPts val="0"/>
              </a:spcAft>
              <a:buClr>
                <a:schemeClr val="dk1"/>
              </a:buClr>
              <a:buSzPts val="1100"/>
              <a:buFont typeface="Arial"/>
              <a:buChar char="•"/>
              <a:defRPr sz="1100"/>
            </a:lvl7pPr>
            <a:lvl8pPr marL="3657600" lvl="7" indent="-298450" algn="l">
              <a:spcBef>
                <a:spcPts val="1969"/>
              </a:spcBef>
              <a:spcAft>
                <a:spcPts val="0"/>
              </a:spcAft>
              <a:buClr>
                <a:schemeClr val="dk1"/>
              </a:buClr>
              <a:buSzPts val="1100"/>
              <a:buFont typeface="Arial"/>
              <a:buChar char="•"/>
              <a:defRPr sz="1100"/>
            </a:lvl8pPr>
            <a:lvl9pPr marL="4114800" lvl="8" indent="-298450" algn="l">
              <a:spcBef>
                <a:spcPts val="1969"/>
              </a:spcBef>
              <a:spcAft>
                <a:spcPts val="0"/>
              </a:spcAft>
              <a:buClr>
                <a:schemeClr val="dk1"/>
              </a:buClr>
              <a:buSzPts val="1100"/>
              <a:buFont typeface="Arial"/>
              <a:buChar char="•"/>
              <a:defRPr sz="1100"/>
            </a:lvl9pPr>
          </a:lstStyle>
          <a:p>
            <a:endParaRPr/>
          </a:p>
        </p:txBody>
      </p:sp>
      <p:sp>
        <p:nvSpPr>
          <p:cNvPr id="128" name="Google Shape;128;p20"/>
          <p:cNvSpPr txBox="1">
            <a:spLocks noGrp="1"/>
          </p:cNvSpPr>
          <p:nvPr>
            <p:ph type="body" idx="3"/>
          </p:nvPr>
        </p:nvSpPr>
        <p:spPr>
          <a:xfrm>
            <a:off x="4644555" y="1534791"/>
            <a:ext cx="4041799" cy="639589"/>
          </a:xfrm>
          <a:prstGeom prst="rect">
            <a:avLst/>
          </a:prstGeom>
          <a:noFill/>
          <a:ln>
            <a:noFill/>
          </a:ln>
        </p:spPr>
        <p:txBody>
          <a:bodyPr spcFirstLastPara="1" wrap="square" lIns="35700" tIns="35700" rIns="35700" bIns="35700" anchor="b" anchorCtr="0">
            <a:noAutofit/>
          </a:bodyPr>
          <a:lstStyle>
            <a:lvl1pPr marL="457200" lvl="0" indent="-228600" algn="l">
              <a:spcBef>
                <a:spcPts val="1969"/>
              </a:spcBef>
              <a:spcAft>
                <a:spcPts val="0"/>
              </a:spcAft>
              <a:buClr>
                <a:schemeClr val="dk1"/>
              </a:buClr>
              <a:buSzPts val="1700"/>
              <a:buFont typeface="Arial"/>
              <a:buNone/>
              <a:defRPr sz="1700" b="1"/>
            </a:lvl1pPr>
            <a:lvl2pPr marL="914400" lvl="1" indent="-228600" algn="l">
              <a:spcBef>
                <a:spcPts val="1969"/>
              </a:spcBef>
              <a:spcAft>
                <a:spcPts val="0"/>
              </a:spcAft>
              <a:buClr>
                <a:schemeClr val="dk1"/>
              </a:buClr>
              <a:buSzPts val="1400"/>
              <a:buFont typeface="Arial"/>
              <a:buNone/>
              <a:defRPr sz="1400" b="1"/>
            </a:lvl2pPr>
            <a:lvl3pPr marL="1371600" lvl="2" indent="-228600" algn="l">
              <a:spcBef>
                <a:spcPts val="1969"/>
              </a:spcBef>
              <a:spcAft>
                <a:spcPts val="0"/>
              </a:spcAft>
              <a:buClr>
                <a:schemeClr val="dk1"/>
              </a:buClr>
              <a:buSzPts val="1300"/>
              <a:buFont typeface="Arial"/>
              <a:buNone/>
              <a:defRPr sz="1300" b="1"/>
            </a:lvl3pPr>
            <a:lvl4pPr marL="1828800" lvl="3" indent="-228600" algn="l">
              <a:spcBef>
                <a:spcPts val="1969"/>
              </a:spcBef>
              <a:spcAft>
                <a:spcPts val="0"/>
              </a:spcAft>
              <a:buClr>
                <a:schemeClr val="dk1"/>
              </a:buClr>
              <a:buSzPts val="1100"/>
              <a:buFont typeface="Arial"/>
              <a:buNone/>
              <a:defRPr sz="1100" b="1"/>
            </a:lvl4pPr>
            <a:lvl5pPr marL="2286000" lvl="4" indent="-228600" algn="l">
              <a:spcBef>
                <a:spcPts val="1969"/>
              </a:spcBef>
              <a:spcAft>
                <a:spcPts val="0"/>
              </a:spcAft>
              <a:buClr>
                <a:schemeClr val="dk1"/>
              </a:buClr>
              <a:buSzPts val="1100"/>
              <a:buFont typeface="Arial"/>
              <a:buNone/>
              <a:defRPr sz="1100" b="1"/>
            </a:lvl5pPr>
            <a:lvl6pPr marL="2743200" lvl="5" indent="-228600" algn="l">
              <a:spcBef>
                <a:spcPts val="1969"/>
              </a:spcBef>
              <a:spcAft>
                <a:spcPts val="0"/>
              </a:spcAft>
              <a:buClr>
                <a:schemeClr val="dk1"/>
              </a:buClr>
              <a:buSzPts val="1100"/>
              <a:buFont typeface="Arial"/>
              <a:buNone/>
              <a:defRPr sz="1100" b="1"/>
            </a:lvl6pPr>
            <a:lvl7pPr marL="3200400" lvl="6" indent="-228600" algn="l">
              <a:spcBef>
                <a:spcPts val="1969"/>
              </a:spcBef>
              <a:spcAft>
                <a:spcPts val="0"/>
              </a:spcAft>
              <a:buClr>
                <a:schemeClr val="dk1"/>
              </a:buClr>
              <a:buSzPts val="1100"/>
              <a:buFont typeface="Arial"/>
              <a:buNone/>
              <a:defRPr sz="1100" b="1"/>
            </a:lvl7pPr>
            <a:lvl8pPr marL="3657600" lvl="7" indent="-228600" algn="l">
              <a:spcBef>
                <a:spcPts val="1969"/>
              </a:spcBef>
              <a:spcAft>
                <a:spcPts val="0"/>
              </a:spcAft>
              <a:buClr>
                <a:schemeClr val="dk1"/>
              </a:buClr>
              <a:buSzPts val="1100"/>
              <a:buFont typeface="Arial"/>
              <a:buNone/>
              <a:defRPr sz="1100" b="1"/>
            </a:lvl8pPr>
            <a:lvl9pPr marL="4114800" lvl="8" indent="-228600" algn="l">
              <a:spcBef>
                <a:spcPts val="1969"/>
              </a:spcBef>
              <a:spcAft>
                <a:spcPts val="0"/>
              </a:spcAft>
              <a:buClr>
                <a:schemeClr val="dk1"/>
              </a:buClr>
              <a:buSzPts val="1100"/>
              <a:buFont typeface="Arial"/>
              <a:buNone/>
              <a:defRPr sz="1100" b="1"/>
            </a:lvl9pPr>
          </a:lstStyle>
          <a:p>
            <a:endParaRPr/>
          </a:p>
        </p:txBody>
      </p:sp>
      <p:sp>
        <p:nvSpPr>
          <p:cNvPr id="129" name="Google Shape;129;p20"/>
          <p:cNvSpPr txBox="1">
            <a:spLocks noGrp="1"/>
          </p:cNvSpPr>
          <p:nvPr>
            <p:ph type="body" idx="4"/>
          </p:nvPr>
        </p:nvSpPr>
        <p:spPr>
          <a:xfrm>
            <a:off x="4644555" y="2174379"/>
            <a:ext cx="4041799" cy="3951387"/>
          </a:xfrm>
          <a:prstGeom prst="rect">
            <a:avLst/>
          </a:prstGeom>
          <a:noFill/>
          <a:ln>
            <a:noFill/>
          </a:ln>
        </p:spPr>
        <p:txBody>
          <a:bodyPr spcFirstLastPara="1" wrap="square" lIns="35700" tIns="35700" rIns="35700" bIns="35700" anchor="ctr" anchorCtr="0">
            <a:noAutofit/>
          </a:bodyPr>
          <a:lstStyle>
            <a:lvl1pPr marL="457200" lvl="0" indent="-336550" algn="l">
              <a:spcBef>
                <a:spcPts val="1969"/>
              </a:spcBef>
              <a:spcAft>
                <a:spcPts val="0"/>
              </a:spcAft>
              <a:buClr>
                <a:schemeClr val="dk1"/>
              </a:buClr>
              <a:buSzPts val="1700"/>
              <a:buFont typeface="Arial"/>
              <a:buChar char="•"/>
              <a:defRPr sz="1700"/>
            </a:lvl1pPr>
            <a:lvl2pPr marL="914400" lvl="1" indent="-317500" algn="l">
              <a:spcBef>
                <a:spcPts val="1969"/>
              </a:spcBef>
              <a:spcAft>
                <a:spcPts val="0"/>
              </a:spcAft>
              <a:buClr>
                <a:schemeClr val="dk1"/>
              </a:buClr>
              <a:buSzPts val="1400"/>
              <a:buFont typeface="Arial"/>
              <a:buChar char="•"/>
              <a:defRPr sz="1400"/>
            </a:lvl2pPr>
            <a:lvl3pPr marL="1371600" lvl="2" indent="-311150" algn="l">
              <a:spcBef>
                <a:spcPts val="1969"/>
              </a:spcBef>
              <a:spcAft>
                <a:spcPts val="0"/>
              </a:spcAft>
              <a:buClr>
                <a:schemeClr val="dk1"/>
              </a:buClr>
              <a:buSzPts val="1300"/>
              <a:buFont typeface="Arial"/>
              <a:buChar char="•"/>
              <a:defRPr sz="1300"/>
            </a:lvl3pPr>
            <a:lvl4pPr marL="1828800" lvl="3" indent="-298450" algn="l">
              <a:spcBef>
                <a:spcPts val="1969"/>
              </a:spcBef>
              <a:spcAft>
                <a:spcPts val="0"/>
              </a:spcAft>
              <a:buClr>
                <a:schemeClr val="dk1"/>
              </a:buClr>
              <a:buSzPts val="1100"/>
              <a:buFont typeface="Arial"/>
              <a:buChar char="•"/>
              <a:defRPr sz="1100"/>
            </a:lvl4pPr>
            <a:lvl5pPr marL="2286000" lvl="4" indent="-298450" algn="l">
              <a:spcBef>
                <a:spcPts val="1969"/>
              </a:spcBef>
              <a:spcAft>
                <a:spcPts val="0"/>
              </a:spcAft>
              <a:buClr>
                <a:schemeClr val="dk1"/>
              </a:buClr>
              <a:buSzPts val="1100"/>
              <a:buFont typeface="Arial"/>
              <a:buChar char="•"/>
              <a:defRPr sz="1100"/>
            </a:lvl5pPr>
            <a:lvl6pPr marL="2743200" lvl="5" indent="-298450" algn="l">
              <a:spcBef>
                <a:spcPts val="1969"/>
              </a:spcBef>
              <a:spcAft>
                <a:spcPts val="0"/>
              </a:spcAft>
              <a:buClr>
                <a:schemeClr val="dk1"/>
              </a:buClr>
              <a:buSzPts val="1100"/>
              <a:buFont typeface="Arial"/>
              <a:buChar char="•"/>
              <a:defRPr sz="1100"/>
            </a:lvl6pPr>
            <a:lvl7pPr marL="3200400" lvl="6" indent="-298450" algn="l">
              <a:spcBef>
                <a:spcPts val="1969"/>
              </a:spcBef>
              <a:spcAft>
                <a:spcPts val="0"/>
              </a:spcAft>
              <a:buClr>
                <a:schemeClr val="dk1"/>
              </a:buClr>
              <a:buSzPts val="1100"/>
              <a:buFont typeface="Arial"/>
              <a:buChar char="•"/>
              <a:defRPr sz="1100"/>
            </a:lvl7pPr>
            <a:lvl8pPr marL="3657600" lvl="7" indent="-298450" algn="l">
              <a:spcBef>
                <a:spcPts val="1969"/>
              </a:spcBef>
              <a:spcAft>
                <a:spcPts val="0"/>
              </a:spcAft>
              <a:buClr>
                <a:schemeClr val="dk1"/>
              </a:buClr>
              <a:buSzPts val="1100"/>
              <a:buFont typeface="Arial"/>
              <a:buChar char="•"/>
              <a:defRPr sz="1100"/>
            </a:lvl8pPr>
            <a:lvl9pPr marL="4114800" lvl="8" indent="-298450" algn="l">
              <a:spcBef>
                <a:spcPts val="1969"/>
              </a:spcBef>
              <a:spcAft>
                <a:spcPts val="0"/>
              </a:spcAft>
              <a:buClr>
                <a:schemeClr val="dk1"/>
              </a:buClr>
              <a:buSzPts val="1100"/>
              <a:buFont typeface="Arial"/>
              <a:buChar char="•"/>
              <a:defRPr sz="1100"/>
            </a:lvl9pPr>
          </a:lstStyle>
          <a:p>
            <a:endParaRPr/>
          </a:p>
        </p:txBody>
      </p:sp>
    </p:spTree>
    <p:extLst>
      <p:ext uri="{BB962C8B-B14F-4D97-AF65-F5344CB8AC3E}">
        <p14:creationId xmlns:p14="http://schemas.microsoft.com/office/powerpoint/2010/main" val="25055243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30"/>
        <p:cNvGrpSpPr/>
        <p:nvPr/>
      </p:nvGrpSpPr>
      <p:grpSpPr>
        <a:xfrm>
          <a:off x="0" y="0"/>
          <a:ext cx="0" cy="0"/>
          <a:chOff x="0" y="0"/>
          <a:chExt cx="0" cy="0"/>
        </a:xfrm>
      </p:grpSpPr>
      <p:sp>
        <p:nvSpPr>
          <p:cNvPr id="131" name="Google Shape;131;p21"/>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extLst>
      <p:ext uri="{BB962C8B-B14F-4D97-AF65-F5344CB8AC3E}">
        <p14:creationId xmlns:p14="http://schemas.microsoft.com/office/powerpoint/2010/main" val="1588001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32"/>
        <p:cNvGrpSpPr/>
        <p:nvPr/>
      </p:nvGrpSpPr>
      <p:grpSpPr>
        <a:xfrm>
          <a:off x="0" y="0"/>
          <a:ext cx="0" cy="0"/>
          <a:chOff x="0" y="0"/>
          <a:chExt cx="0" cy="0"/>
        </a:xfrm>
      </p:grpSpPr>
    </p:spTree>
    <p:extLst>
      <p:ext uri="{BB962C8B-B14F-4D97-AF65-F5344CB8AC3E}">
        <p14:creationId xmlns:p14="http://schemas.microsoft.com/office/powerpoint/2010/main" val="41143499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33"/>
        <p:cNvGrpSpPr/>
        <p:nvPr/>
      </p:nvGrpSpPr>
      <p:grpSpPr>
        <a:xfrm>
          <a:off x="0" y="0"/>
          <a:ext cx="0" cy="0"/>
          <a:chOff x="0" y="0"/>
          <a:chExt cx="0" cy="0"/>
        </a:xfrm>
      </p:grpSpPr>
      <p:sp>
        <p:nvSpPr>
          <p:cNvPr id="134" name="Google Shape;134;p23"/>
          <p:cNvSpPr txBox="1">
            <a:spLocks noGrp="1"/>
          </p:cNvSpPr>
          <p:nvPr>
            <p:ph type="title"/>
          </p:nvPr>
        </p:nvSpPr>
        <p:spPr>
          <a:xfrm>
            <a:off x="457647" y="273473"/>
            <a:ext cx="3008189" cy="1161975"/>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b" anchorCtr="0">
            <a:noAutofit/>
          </a:bodyPr>
          <a:lstStyle>
            <a:lvl1pPr lvl="0" algn="l">
              <a:spcBef>
                <a:spcPts val="0"/>
              </a:spcBef>
              <a:spcAft>
                <a:spcPts val="0"/>
              </a:spcAft>
              <a:buSzPts val="1400"/>
              <a:buNone/>
              <a:defRPr sz="1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5" name="Google Shape;135;p23"/>
          <p:cNvSpPr txBox="1">
            <a:spLocks noGrp="1"/>
          </p:cNvSpPr>
          <p:nvPr>
            <p:ph type="body" idx="1"/>
          </p:nvPr>
        </p:nvSpPr>
        <p:spPr>
          <a:xfrm>
            <a:off x="3575224" y="273472"/>
            <a:ext cx="5111130" cy="5852294"/>
          </a:xfrm>
          <a:prstGeom prst="rect">
            <a:avLst/>
          </a:prstGeom>
          <a:noFill/>
          <a:ln>
            <a:noFill/>
          </a:ln>
        </p:spPr>
        <p:txBody>
          <a:bodyPr spcFirstLastPara="1" wrap="square" lIns="35700" tIns="35700" rIns="35700" bIns="35700" anchor="ctr" anchorCtr="0">
            <a:noAutofit/>
          </a:bodyPr>
          <a:lstStyle>
            <a:lvl1pPr marL="457200" lvl="0" indent="-368300" algn="l">
              <a:spcBef>
                <a:spcPts val="1969"/>
              </a:spcBef>
              <a:spcAft>
                <a:spcPts val="0"/>
              </a:spcAft>
              <a:buClr>
                <a:schemeClr val="dk1"/>
              </a:buClr>
              <a:buSzPts val="2200"/>
              <a:buFont typeface="Arial"/>
              <a:buChar char="•"/>
              <a:defRPr sz="2200"/>
            </a:lvl1pPr>
            <a:lvl2pPr marL="914400" lvl="1" indent="-355600" algn="l">
              <a:spcBef>
                <a:spcPts val="1969"/>
              </a:spcBef>
              <a:spcAft>
                <a:spcPts val="0"/>
              </a:spcAft>
              <a:buClr>
                <a:schemeClr val="dk1"/>
              </a:buClr>
              <a:buSzPts val="2000"/>
              <a:buFont typeface="Arial"/>
              <a:buChar char="•"/>
              <a:defRPr sz="2000"/>
            </a:lvl2pPr>
            <a:lvl3pPr marL="1371600" lvl="2" indent="-336550" algn="l">
              <a:spcBef>
                <a:spcPts val="1969"/>
              </a:spcBef>
              <a:spcAft>
                <a:spcPts val="0"/>
              </a:spcAft>
              <a:buClr>
                <a:schemeClr val="dk1"/>
              </a:buClr>
              <a:buSzPts val="1700"/>
              <a:buFont typeface="Arial"/>
              <a:buChar char="•"/>
              <a:defRPr sz="1700"/>
            </a:lvl3pPr>
            <a:lvl4pPr marL="1828800" lvl="3" indent="-317500" algn="l">
              <a:spcBef>
                <a:spcPts val="1969"/>
              </a:spcBef>
              <a:spcAft>
                <a:spcPts val="0"/>
              </a:spcAft>
              <a:buClr>
                <a:schemeClr val="dk1"/>
              </a:buClr>
              <a:buSzPts val="1400"/>
              <a:buFont typeface="Arial"/>
              <a:buChar char="•"/>
              <a:defRPr sz="1400"/>
            </a:lvl4pPr>
            <a:lvl5pPr marL="2286000" lvl="4" indent="-317500" algn="l">
              <a:spcBef>
                <a:spcPts val="1969"/>
              </a:spcBef>
              <a:spcAft>
                <a:spcPts val="0"/>
              </a:spcAft>
              <a:buClr>
                <a:schemeClr val="dk1"/>
              </a:buClr>
              <a:buSzPts val="1400"/>
              <a:buFont typeface="Arial"/>
              <a:buChar char="•"/>
              <a:defRPr sz="1400"/>
            </a:lvl5pPr>
            <a:lvl6pPr marL="2743200" lvl="5" indent="-317500" algn="l">
              <a:spcBef>
                <a:spcPts val="1969"/>
              </a:spcBef>
              <a:spcAft>
                <a:spcPts val="0"/>
              </a:spcAft>
              <a:buClr>
                <a:schemeClr val="dk1"/>
              </a:buClr>
              <a:buSzPts val="1400"/>
              <a:buFont typeface="Arial"/>
              <a:buChar char="•"/>
              <a:defRPr sz="1400"/>
            </a:lvl6pPr>
            <a:lvl7pPr marL="3200400" lvl="6" indent="-317500" algn="l">
              <a:spcBef>
                <a:spcPts val="1969"/>
              </a:spcBef>
              <a:spcAft>
                <a:spcPts val="0"/>
              </a:spcAft>
              <a:buClr>
                <a:schemeClr val="dk1"/>
              </a:buClr>
              <a:buSzPts val="1400"/>
              <a:buFont typeface="Arial"/>
              <a:buChar char="•"/>
              <a:defRPr sz="1400"/>
            </a:lvl7pPr>
            <a:lvl8pPr marL="3657600" lvl="7" indent="-317500" algn="l">
              <a:spcBef>
                <a:spcPts val="1969"/>
              </a:spcBef>
              <a:spcAft>
                <a:spcPts val="0"/>
              </a:spcAft>
              <a:buClr>
                <a:schemeClr val="dk1"/>
              </a:buClr>
              <a:buSzPts val="1400"/>
              <a:buFont typeface="Arial"/>
              <a:buChar char="•"/>
              <a:defRPr sz="1400"/>
            </a:lvl8pPr>
            <a:lvl9pPr marL="4114800" lvl="8" indent="-317500" algn="l">
              <a:spcBef>
                <a:spcPts val="1969"/>
              </a:spcBef>
              <a:spcAft>
                <a:spcPts val="0"/>
              </a:spcAft>
              <a:buClr>
                <a:schemeClr val="dk1"/>
              </a:buClr>
              <a:buSzPts val="1400"/>
              <a:buFont typeface="Arial"/>
              <a:buChar char="•"/>
              <a:defRPr sz="1400"/>
            </a:lvl9pPr>
          </a:lstStyle>
          <a:p>
            <a:endParaRPr/>
          </a:p>
        </p:txBody>
      </p:sp>
      <p:sp>
        <p:nvSpPr>
          <p:cNvPr id="136" name="Google Shape;136;p23"/>
          <p:cNvSpPr txBox="1">
            <a:spLocks noGrp="1"/>
          </p:cNvSpPr>
          <p:nvPr>
            <p:ph type="body" idx="2"/>
          </p:nvPr>
        </p:nvSpPr>
        <p:spPr>
          <a:xfrm>
            <a:off x="457647" y="1435448"/>
            <a:ext cx="3008189" cy="4690318"/>
          </a:xfrm>
          <a:prstGeom prst="rect">
            <a:avLst/>
          </a:prstGeom>
          <a:noFill/>
          <a:ln>
            <a:noFill/>
          </a:ln>
        </p:spPr>
        <p:txBody>
          <a:bodyPr spcFirstLastPara="1" wrap="square" lIns="35700" tIns="35700" rIns="35700" bIns="35700" anchor="ctr" anchorCtr="0">
            <a:noAutofit/>
          </a:bodyPr>
          <a:lstStyle>
            <a:lvl1pPr marL="457200" lvl="0" indent="-228600" algn="l">
              <a:spcBef>
                <a:spcPts val="1969"/>
              </a:spcBef>
              <a:spcAft>
                <a:spcPts val="0"/>
              </a:spcAft>
              <a:buClr>
                <a:schemeClr val="dk1"/>
              </a:buClr>
              <a:buSzPts val="1000"/>
              <a:buFont typeface="Arial"/>
              <a:buNone/>
              <a:defRPr sz="1000"/>
            </a:lvl1pPr>
            <a:lvl2pPr marL="914400" lvl="1" indent="-228600" algn="l">
              <a:spcBef>
                <a:spcPts val="1969"/>
              </a:spcBef>
              <a:spcAft>
                <a:spcPts val="0"/>
              </a:spcAft>
              <a:buClr>
                <a:schemeClr val="dk1"/>
              </a:buClr>
              <a:buSzPts val="800"/>
              <a:buFont typeface="Arial"/>
              <a:buNone/>
              <a:defRPr sz="800"/>
            </a:lvl2pPr>
            <a:lvl3pPr marL="1371600" lvl="2" indent="-228600" algn="l">
              <a:spcBef>
                <a:spcPts val="1969"/>
              </a:spcBef>
              <a:spcAft>
                <a:spcPts val="0"/>
              </a:spcAft>
              <a:buClr>
                <a:schemeClr val="dk1"/>
              </a:buClr>
              <a:buSzPts val="700"/>
              <a:buFont typeface="Arial"/>
              <a:buNone/>
              <a:defRPr sz="700"/>
            </a:lvl3pPr>
            <a:lvl4pPr marL="1828800" lvl="3" indent="-228600" algn="l">
              <a:spcBef>
                <a:spcPts val="1969"/>
              </a:spcBef>
              <a:spcAft>
                <a:spcPts val="0"/>
              </a:spcAft>
              <a:buClr>
                <a:schemeClr val="dk1"/>
              </a:buClr>
              <a:buSzPts val="600"/>
              <a:buFont typeface="Arial"/>
              <a:buNone/>
              <a:defRPr sz="600"/>
            </a:lvl4pPr>
            <a:lvl5pPr marL="2286000" lvl="4" indent="-228600" algn="l">
              <a:spcBef>
                <a:spcPts val="1969"/>
              </a:spcBef>
              <a:spcAft>
                <a:spcPts val="0"/>
              </a:spcAft>
              <a:buClr>
                <a:schemeClr val="dk1"/>
              </a:buClr>
              <a:buSzPts val="600"/>
              <a:buFont typeface="Arial"/>
              <a:buNone/>
              <a:defRPr sz="600"/>
            </a:lvl5pPr>
            <a:lvl6pPr marL="2743200" lvl="5" indent="-228600" algn="l">
              <a:spcBef>
                <a:spcPts val="1969"/>
              </a:spcBef>
              <a:spcAft>
                <a:spcPts val="0"/>
              </a:spcAft>
              <a:buClr>
                <a:schemeClr val="dk1"/>
              </a:buClr>
              <a:buSzPts val="600"/>
              <a:buFont typeface="Arial"/>
              <a:buNone/>
              <a:defRPr sz="600"/>
            </a:lvl6pPr>
            <a:lvl7pPr marL="3200400" lvl="6" indent="-228600" algn="l">
              <a:spcBef>
                <a:spcPts val="1969"/>
              </a:spcBef>
              <a:spcAft>
                <a:spcPts val="0"/>
              </a:spcAft>
              <a:buClr>
                <a:schemeClr val="dk1"/>
              </a:buClr>
              <a:buSzPts val="600"/>
              <a:buFont typeface="Arial"/>
              <a:buNone/>
              <a:defRPr sz="600"/>
            </a:lvl7pPr>
            <a:lvl8pPr marL="3657600" lvl="7" indent="-228600" algn="l">
              <a:spcBef>
                <a:spcPts val="1969"/>
              </a:spcBef>
              <a:spcAft>
                <a:spcPts val="0"/>
              </a:spcAft>
              <a:buClr>
                <a:schemeClr val="dk1"/>
              </a:buClr>
              <a:buSzPts val="600"/>
              <a:buFont typeface="Arial"/>
              <a:buNone/>
              <a:defRPr sz="600"/>
            </a:lvl8pPr>
            <a:lvl9pPr marL="4114800" lvl="8" indent="-228600" algn="l">
              <a:spcBef>
                <a:spcPts val="1969"/>
              </a:spcBef>
              <a:spcAft>
                <a:spcPts val="0"/>
              </a:spcAft>
              <a:buClr>
                <a:schemeClr val="dk1"/>
              </a:buClr>
              <a:buSzPts val="600"/>
              <a:buFont typeface="Arial"/>
              <a:buNone/>
              <a:defRPr sz="600"/>
            </a:lvl9pPr>
          </a:lstStyle>
          <a:p>
            <a:endParaRPr/>
          </a:p>
        </p:txBody>
      </p:sp>
    </p:spTree>
    <p:extLst>
      <p:ext uri="{BB962C8B-B14F-4D97-AF65-F5344CB8AC3E}">
        <p14:creationId xmlns:p14="http://schemas.microsoft.com/office/powerpoint/2010/main" val="1445971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37"/>
        <p:cNvGrpSpPr/>
        <p:nvPr/>
      </p:nvGrpSpPr>
      <p:grpSpPr>
        <a:xfrm>
          <a:off x="0" y="0"/>
          <a:ext cx="0" cy="0"/>
          <a:chOff x="0" y="0"/>
          <a:chExt cx="0" cy="0"/>
        </a:xfrm>
      </p:grpSpPr>
      <p:sp>
        <p:nvSpPr>
          <p:cNvPr id="138" name="Google Shape;138;p24"/>
          <p:cNvSpPr txBox="1">
            <a:spLocks noGrp="1"/>
          </p:cNvSpPr>
          <p:nvPr>
            <p:ph type="title"/>
          </p:nvPr>
        </p:nvSpPr>
        <p:spPr>
          <a:xfrm>
            <a:off x="1792635" y="4800824"/>
            <a:ext cx="5486177" cy="567035"/>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b" anchorCtr="0">
            <a:noAutofit/>
          </a:bodyPr>
          <a:lstStyle>
            <a:lvl1pPr lvl="0" algn="l">
              <a:spcBef>
                <a:spcPts val="0"/>
              </a:spcBef>
              <a:spcAft>
                <a:spcPts val="0"/>
              </a:spcAft>
              <a:buSzPts val="1400"/>
              <a:buNone/>
              <a:defRPr sz="14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39" name="Google Shape;139;p24"/>
          <p:cNvSpPr>
            <a:spLocks noGrp="1"/>
          </p:cNvSpPr>
          <p:nvPr>
            <p:ph type="pic" idx="2"/>
          </p:nvPr>
        </p:nvSpPr>
        <p:spPr>
          <a:xfrm>
            <a:off x="1792635" y="612800"/>
            <a:ext cx="5486177" cy="4114354"/>
          </a:xfrm>
          <a:prstGeom prst="rect">
            <a:avLst/>
          </a:prstGeom>
          <a:noFill/>
          <a:ln>
            <a:noFill/>
          </a:ln>
        </p:spPr>
      </p:sp>
      <p:sp>
        <p:nvSpPr>
          <p:cNvPr id="140" name="Google Shape;140;p24"/>
          <p:cNvSpPr txBox="1">
            <a:spLocks noGrp="1"/>
          </p:cNvSpPr>
          <p:nvPr>
            <p:ph type="body" idx="1"/>
          </p:nvPr>
        </p:nvSpPr>
        <p:spPr>
          <a:xfrm>
            <a:off x="1792635" y="5367859"/>
            <a:ext cx="5486177" cy="804788"/>
          </a:xfrm>
          <a:prstGeom prst="rect">
            <a:avLst/>
          </a:prstGeom>
          <a:noFill/>
          <a:ln>
            <a:noFill/>
          </a:ln>
        </p:spPr>
        <p:txBody>
          <a:bodyPr spcFirstLastPara="1" wrap="square" lIns="35700" tIns="35700" rIns="35700" bIns="35700" anchor="ctr" anchorCtr="0">
            <a:noAutofit/>
          </a:bodyPr>
          <a:lstStyle>
            <a:lvl1pPr marL="457200" lvl="0" indent="-228600" algn="l">
              <a:spcBef>
                <a:spcPts val="1969"/>
              </a:spcBef>
              <a:spcAft>
                <a:spcPts val="0"/>
              </a:spcAft>
              <a:buClr>
                <a:schemeClr val="dk1"/>
              </a:buClr>
              <a:buSzPts val="1000"/>
              <a:buFont typeface="Arial"/>
              <a:buNone/>
              <a:defRPr sz="1000"/>
            </a:lvl1pPr>
            <a:lvl2pPr marL="914400" lvl="1" indent="-228600" algn="l">
              <a:spcBef>
                <a:spcPts val="1969"/>
              </a:spcBef>
              <a:spcAft>
                <a:spcPts val="0"/>
              </a:spcAft>
              <a:buClr>
                <a:schemeClr val="dk1"/>
              </a:buClr>
              <a:buSzPts val="800"/>
              <a:buFont typeface="Arial"/>
              <a:buNone/>
              <a:defRPr sz="800"/>
            </a:lvl2pPr>
            <a:lvl3pPr marL="1371600" lvl="2" indent="-228600" algn="l">
              <a:spcBef>
                <a:spcPts val="1969"/>
              </a:spcBef>
              <a:spcAft>
                <a:spcPts val="0"/>
              </a:spcAft>
              <a:buClr>
                <a:schemeClr val="dk1"/>
              </a:buClr>
              <a:buSzPts val="700"/>
              <a:buFont typeface="Arial"/>
              <a:buNone/>
              <a:defRPr sz="700"/>
            </a:lvl3pPr>
            <a:lvl4pPr marL="1828800" lvl="3" indent="-228600" algn="l">
              <a:spcBef>
                <a:spcPts val="1969"/>
              </a:spcBef>
              <a:spcAft>
                <a:spcPts val="0"/>
              </a:spcAft>
              <a:buClr>
                <a:schemeClr val="dk1"/>
              </a:buClr>
              <a:buSzPts val="600"/>
              <a:buFont typeface="Arial"/>
              <a:buNone/>
              <a:defRPr sz="600"/>
            </a:lvl4pPr>
            <a:lvl5pPr marL="2286000" lvl="4" indent="-228600" algn="l">
              <a:spcBef>
                <a:spcPts val="1969"/>
              </a:spcBef>
              <a:spcAft>
                <a:spcPts val="0"/>
              </a:spcAft>
              <a:buClr>
                <a:schemeClr val="dk1"/>
              </a:buClr>
              <a:buSzPts val="600"/>
              <a:buFont typeface="Arial"/>
              <a:buNone/>
              <a:defRPr sz="600"/>
            </a:lvl5pPr>
            <a:lvl6pPr marL="2743200" lvl="5" indent="-228600" algn="l">
              <a:spcBef>
                <a:spcPts val="1969"/>
              </a:spcBef>
              <a:spcAft>
                <a:spcPts val="0"/>
              </a:spcAft>
              <a:buClr>
                <a:schemeClr val="dk1"/>
              </a:buClr>
              <a:buSzPts val="600"/>
              <a:buFont typeface="Arial"/>
              <a:buNone/>
              <a:defRPr sz="600"/>
            </a:lvl6pPr>
            <a:lvl7pPr marL="3200400" lvl="6" indent="-228600" algn="l">
              <a:spcBef>
                <a:spcPts val="1969"/>
              </a:spcBef>
              <a:spcAft>
                <a:spcPts val="0"/>
              </a:spcAft>
              <a:buClr>
                <a:schemeClr val="dk1"/>
              </a:buClr>
              <a:buSzPts val="600"/>
              <a:buFont typeface="Arial"/>
              <a:buNone/>
              <a:defRPr sz="600"/>
            </a:lvl7pPr>
            <a:lvl8pPr marL="3657600" lvl="7" indent="-228600" algn="l">
              <a:spcBef>
                <a:spcPts val="1969"/>
              </a:spcBef>
              <a:spcAft>
                <a:spcPts val="0"/>
              </a:spcAft>
              <a:buClr>
                <a:schemeClr val="dk1"/>
              </a:buClr>
              <a:buSzPts val="600"/>
              <a:buFont typeface="Arial"/>
              <a:buNone/>
              <a:defRPr sz="600"/>
            </a:lvl8pPr>
            <a:lvl9pPr marL="4114800" lvl="8" indent="-228600" algn="l">
              <a:spcBef>
                <a:spcPts val="1969"/>
              </a:spcBef>
              <a:spcAft>
                <a:spcPts val="0"/>
              </a:spcAft>
              <a:buClr>
                <a:schemeClr val="dk1"/>
              </a:buClr>
              <a:buSzPts val="600"/>
              <a:buFont typeface="Arial"/>
              <a:buNone/>
              <a:defRPr sz="600"/>
            </a:lvl9pPr>
          </a:lstStyle>
          <a:p>
            <a:endParaRPr/>
          </a:p>
        </p:txBody>
      </p:sp>
    </p:spTree>
    <p:extLst>
      <p:ext uri="{BB962C8B-B14F-4D97-AF65-F5344CB8AC3E}">
        <p14:creationId xmlns:p14="http://schemas.microsoft.com/office/powerpoint/2010/main" val="22973040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3" name="Google Shape;143;p25"/>
          <p:cNvSpPr txBox="1">
            <a:spLocks noGrp="1"/>
          </p:cNvSpPr>
          <p:nvPr>
            <p:ph type="body" idx="1"/>
          </p:nvPr>
        </p:nvSpPr>
        <p:spPr>
          <a:xfrm rot="5400000">
            <a:off x="634009" y="2357438"/>
            <a:ext cx="4018359" cy="3500438"/>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78448978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144"/>
        <p:cNvGrpSpPr/>
        <p:nvPr/>
      </p:nvGrpSpPr>
      <p:grpSpPr>
        <a:xfrm>
          <a:off x="0" y="0"/>
          <a:ext cx="0" cy="0"/>
          <a:chOff x="0" y="0"/>
          <a:chExt cx="0" cy="0"/>
        </a:xfrm>
      </p:grpSpPr>
      <p:sp>
        <p:nvSpPr>
          <p:cNvPr id="145" name="Google Shape;145;p26"/>
          <p:cNvSpPr txBox="1">
            <a:spLocks noGrp="1"/>
          </p:cNvSpPr>
          <p:nvPr>
            <p:ph type="title"/>
          </p:nvPr>
        </p:nvSpPr>
        <p:spPr>
          <a:xfrm rot="5400000">
            <a:off x="4536281" y="2402086"/>
            <a:ext cx="5589984" cy="1839516"/>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46" name="Google Shape;146;p26"/>
          <p:cNvSpPr txBox="1">
            <a:spLocks noGrp="1"/>
          </p:cNvSpPr>
          <p:nvPr>
            <p:ph type="body" idx="1"/>
          </p:nvPr>
        </p:nvSpPr>
        <p:spPr>
          <a:xfrm rot="5400000">
            <a:off x="803673" y="616149"/>
            <a:ext cx="5589984" cy="5411391"/>
          </a:xfrm>
          <a:prstGeom prst="rect">
            <a:avLst/>
          </a:prstGeom>
          <a:noFill/>
          <a:ln>
            <a:noFill/>
          </a:ln>
        </p:spPr>
        <p:txBody>
          <a:bodyPr spcFirstLastPara="1" wrap="square" lIns="35700" tIns="35700" rIns="35700" bIns="35700" anchor="ctr" anchorCtr="0">
            <a:noAutofit/>
          </a:bodyPr>
          <a:lstStyle>
            <a:lvl1pPr marL="457200" lvl="0" indent="-342900" algn="l">
              <a:spcBef>
                <a:spcPts val="1969"/>
              </a:spcBef>
              <a:spcAft>
                <a:spcPts val="0"/>
              </a:spcAft>
              <a:buClr>
                <a:schemeClr val="dk1"/>
              </a:buClr>
              <a:buSzPts val="1800"/>
              <a:buChar char="•"/>
              <a:defRPr/>
            </a:lvl1pPr>
            <a:lvl2pPr marL="914400" lvl="1" indent="-342900" algn="l">
              <a:spcBef>
                <a:spcPts val="1969"/>
              </a:spcBef>
              <a:spcAft>
                <a:spcPts val="0"/>
              </a:spcAft>
              <a:buClr>
                <a:schemeClr val="dk1"/>
              </a:buClr>
              <a:buSzPts val="1800"/>
              <a:buChar char="•"/>
              <a:defRPr/>
            </a:lvl2pPr>
            <a:lvl3pPr marL="1371600" lvl="2" indent="-342900" algn="l">
              <a:spcBef>
                <a:spcPts val="1969"/>
              </a:spcBef>
              <a:spcAft>
                <a:spcPts val="0"/>
              </a:spcAft>
              <a:buClr>
                <a:schemeClr val="dk1"/>
              </a:buClr>
              <a:buSzPts val="1800"/>
              <a:buChar char="•"/>
              <a:defRPr/>
            </a:lvl3pPr>
            <a:lvl4pPr marL="1828800" lvl="3" indent="-342900" algn="l">
              <a:spcBef>
                <a:spcPts val="1969"/>
              </a:spcBef>
              <a:spcAft>
                <a:spcPts val="0"/>
              </a:spcAft>
              <a:buClr>
                <a:schemeClr val="dk1"/>
              </a:buClr>
              <a:buSzPts val="1800"/>
              <a:buChar char="•"/>
              <a:defRPr/>
            </a:lvl4pPr>
            <a:lvl5pPr marL="2286000" lvl="4" indent="-342900" algn="l">
              <a:spcBef>
                <a:spcPts val="1969"/>
              </a:spcBef>
              <a:spcAft>
                <a:spcPts val="0"/>
              </a:spcAft>
              <a:buClr>
                <a:schemeClr val="dk1"/>
              </a:buClr>
              <a:buSzPts val="1800"/>
              <a:buChar char="•"/>
              <a:defRPr/>
            </a:lvl5pPr>
            <a:lvl6pPr marL="2743200" lvl="5" indent="-342900" algn="l">
              <a:spcBef>
                <a:spcPts val="1969"/>
              </a:spcBef>
              <a:spcAft>
                <a:spcPts val="0"/>
              </a:spcAft>
              <a:buClr>
                <a:schemeClr val="dk1"/>
              </a:buClr>
              <a:buSzPts val="1800"/>
              <a:buChar char="•"/>
              <a:defRPr/>
            </a:lvl6pPr>
            <a:lvl7pPr marL="3200400" lvl="6" indent="-342900" algn="l">
              <a:spcBef>
                <a:spcPts val="1969"/>
              </a:spcBef>
              <a:spcAft>
                <a:spcPts val="0"/>
              </a:spcAft>
              <a:buClr>
                <a:schemeClr val="dk1"/>
              </a:buClr>
              <a:buSzPts val="1800"/>
              <a:buChar char="•"/>
              <a:defRPr/>
            </a:lvl7pPr>
            <a:lvl8pPr marL="3657600" lvl="7" indent="-342900" algn="l">
              <a:spcBef>
                <a:spcPts val="1969"/>
              </a:spcBef>
              <a:spcAft>
                <a:spcPts val="0"/>
              </a:spcAft>
              <a:buClr>
                <a:schemeClr val="dk1"/>
              </a:buClr>
              <a:buSzPts val="1800"/>
              <a:buChar char="•"/>
              <a:defRPr/>
            </a:lvl8pPr>
            <a:lvl9pPr marL="4114800" lvl="8" indent="-342900" algn="l">
              <a:spcBef>
                <a:spcPts val="1969"/>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3447985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62"/>
        <p:cNvGrpSpPr/>
        <p:nvPr/>
      </p:nvGrpSpPr>
      <p:grpSpPr>
        <a:xfrm>
          <a:off x="0" y="0"/>
          <a:ext cx="0" cy="0"/>
          <a:chOff x="0" y="0"/>
          <a:chExt cx="0" cy="0"/>
        </a:xfrm>
      </p:grpSpPr>
      <p:sp>
        <p:nvSpPr>
          <p:cNvPr id="163" name="Google Shape;163;p5"/>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4" name="Google Shape;164;p5"/>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5" name="Google Shape;165;p5"/>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Autofit/>
          </a:bodyPr>
          <a:lstStyle>
            <a:lvl1pPr marL="457200" lvl="0" indent="-370840" algn="l">
              <a:spcBef>
                <a:spcPts val="560"/>
              </a:spcBef>
              <a:spcAft>
                <a:spcPts val="0"/>
              </a:spcAft>
              <a:buSzPts val="2240"/>
              <a:buChar char="⮚"/>
              <a:defRPr sz="2800"/>
            </a:lvl1pPr>
            <a:lvl2pPr marL="914400" lvl="1" indent="-304800" algn="l">
              <a:spcBef>
                <a:spcPts val="480"/>
              </a:spcBef>
              <a:spcAft>
                <a:spcPts val="0"/>
              </a:spcAft>
              <a:buSzPts val="1200"/>
              <a:buChar char="●"/>
              <a:defRPr sz="2400"/>
            </a:lvl2pPr>
            <a:lvl3pPr marL="1371600" lvl="2" indent="-355600" algn="l">
              <a:spcBef>
                <a:spcPts val="400"/>
              </a:spcBef>
              <a:spcAft>
                <a:spcPts val="0"/>
              </a:spcAft>
              <a:buSzPts val="2000"/>
              <a:buFont typeface="Arial"/>
              <a:buChar char="•"/>
              <a:defRPr sz="2000"/>
            </a:lvl3pPr>
            <a:lvl4pPr marL="1828800" lvl="3" indent="-285750" algn="l">
              <a:spcBef>
                <a:spcPts val="360"/>
              </a:spcBef>
              <a:spcAft>
                <a:spcPts val="0"/>
              </a:spcAft>
              <a:buSzPts val="900"/>
              <a:buChar char="●"/>
              <a:defRPr sz="1800"/>
            </a:lvl4pPr>
            <a:lvl5pPr marL="2286000" lvl="4" indent="-342900" algn="l">
              <a:spcBef>
                <a:spcPts val="360"/>
              </a:spcBef>
              <a:spcAft>
                <a:spcPts val="0"/>
              </a:spcAft>
              <a:buSzPts val="1800"/>
              <a:buFont typeface="Arial"/>
              <a:buChar char="•"/>
              <a:defRPr sz="1800"/>
            </a:lvl5pPr>
            <a:lvl6pPr marL="2743200" lvl="5" indent="-342900" algn="l">
              <a:spcBef>
                <a:spcPts val="360"/>
              </a:spcBef>
              <a:spcAft>
                <a:spcPts val="0"/>
              </a:spcAft>
              <a:buSzPts val="1800"/>
              <a:buFont typeface="Arial"/>
              <a:buChar char="•"/>
              <a:defRPr sz="1800"/>
            </a:lvl6pPr>
            <a:lvl7pPr marL="3200400" lvl="6" indent="-342900" algn="l">
              <a:spcBef>
                <a:spcPts val="360"/>
              </a:spcBef>
              <a:spcAft>
                <a:spcPts val="0"/>
              </a:spcAft>
              <a:buSzPts val="1800"/>
              <a:buFont typeface="Arial"/>
              <a:buChar char="•"/>
              <a:defRPr sz="1800"/>
            </a:lvl7pPr>
            <a:lvl8pPr marL="3657600" lvl="7" indent="-342900" algn="l">
              <a:spcBef>
                <a:spcPts val="360"/>
              </a:spcBef>
              <a:spcAft>
                <a:spcPts val="0"/>
              </a:spcAft>
              <a:buSzPts val="1800"/>
              <a:buFont typeface="Arial"/>
              <a:buChar char="•"/>
              <a:defRPr sz="1800"/>
            </a:lvl8pPr>
            <a:lvl9pPr marL="4114800" lvl="8" indent="-342900" algn="l">
              <a:spcBef>
                <a:spcPts val="360"/>
              </a:spcBef>
              <a:spcAft>
                <a:spcPts val="0"/>
              </a:spcAft>
              <a:buSzPts val="1800"/>
              <a:buFont typeface="Arial"/>
              <a:buChar char="•"/>
              <a:defRPr sz="1800"/>
            </a:lvl9pPr>
          </a:lstStyle>
          <a:p>
            <a:endParaRPr/>
          </a:p>
        </p:txBody>
      </p:sp>
      <p:sp>
        <p:nvSpPr>
          <p:cNvPr id="166" name="Google Shape;166;p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5"/>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404973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58"/>
        <p:cNvGrpSpPr/>
        <p:nvPr/>
      </p:nvGrpSpPr>
      <p:grpSpPr>
        <a:xfrm>
          <a:off x="0" y="0"/>
          <a:ext cx="0" cy="0"/>
          <a:chOff x="0" y="0"/>
          <a:chExt cx="0" cy="0"/>
        </a:xfrm>
      </p:grpSpPr>
      <p:sp>
        <p:nvSpPr>
          <p:cNvPr id="159" name="Google Shape;159;p2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0" name="Google Shape;160;p2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2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2" name="Google Shape;162;p2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302811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163"/>
        <p:cNvGrpSpPr/>
        <p:nvPr/>
      </p:nvGrpSpPr>
      <p:grpSpPr>
        <a:xfrm>
          <a:off x="0" y="0"/>
          <a:ext cx="0" cy="0"/>
          <a:chOff x="0" y="0"/>
          <a:chExt cx="0" cy="0"/>
        </a:xfrm>
      </p:grpSpPr>
      <p:sp>
        <p:nvSpPr>
          <p:cNvPr id="164" name="Google Shape;164;p29"/>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65" name="Google Shape;165;p29"/>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66" name="Google Shape;166;p2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7" name="Google Shape;167;p2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2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69025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169"/>
        <p:cNvGrpSpPr/>
        <p:nvPr/>
      </p:nvGrpSpPr>
      <p:grpSpPr>
        <a:xfrm>
          <a:off x="0" y="0"/>
          <a:ext cx="0" cy="0"/>
          <a:chOff x="0" y="0"/>
          <a:chExt cx="0" cy="0"/>
        </a:xfrm>
      </p:grpSpPr>
      <p:grpSp>
        <p:nvGrpSpPr>
          <p:cNvPr id="170" name="Google Shape;170;p30"/>
          <p:cNvGrpSpPr/>
          <p:nvPr/>
        </p:nvGrpSpPr>
        <p:grpSpPr>
          <a:xfrm>
            <a:off x="0" y="0"/>
            <a:ext cx="8478838" cy="6173788"/>
            <a:chOff x="0" y="0"/>
            <a:chExt cx="5341" cy="3889"/>
          </a:xfrm>
        </p:grpSpPr>
        <p:sp>
          <p:nvSpPr>
            <p:cNvPr id="171" name="Google Shape;171;p30"/>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2" name="Google Shape;172;p30"/>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3" name="Google Shape;173;p30"/>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74" name="Google Shape;174;p30"/>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grpSp>
      <p:sp>
        <p:nvSpPr>
          <p:cNvPr id="175" name="Google Shape;175;p30"/>
          <p:cNvSpPr txBox="1">
            <a:spLocks noGrp="1"/>
          </p:cNvSpPr>
          <p:nvPr>
            <p:ph type="ctrTitle"/>
          </p:nvPr>
        </p:nvSpPr>
        <p:spPr>
          <a:xfrm>
            <a:off x="685800" y="1143000"/>
            <a:ext cx="77724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6" name="Google Shape;176;p30"/>
          <p:cNvSpPr txBox="1">
            <a:spLocks noGrp="1"/>
          </p:cNvSpPr>
          <p:nvPr>
            <p:ph type="subTitle" idx="1"/>
          </p:nvPr>
        </p:nvSpPr>
        <p:spPr>
          <a:xfrm>
            <a:off x="1371600" y="2819400"/>
            <a:ext cx="6400800" cy="1752600"/>
          </a:xfrm>
          <a:prstGeom prst="rect">
            <a:avLst/>
          </a:prstGeom>
          <a:noFill/>
          <a:ln>
            <a:noFill/>
          </a:ln>
        </p:spPr>
        <p:txBody>
          <a:bodyPr spcFirstLastPara="1" wrap="square" lIns="92075" tIns="46025" rIns="92075" bIns="46025" anchor="t" anchorCtr="0">
            <a:noAutofit/>
          </a:bodyPr>
          <a:lstStyle>
            <a:lvl1pPr lvl="0" algn="ctr">
              <a:spcBef>
                <a:spcPts val="640"/>
              </a:spcBef>
              <a:spcAft>
                <a:spcPts val="0"/>
              </a:spcAft>
              <a:buSzPts val="2400"/>
              <a:buFont typeface="Noto Sans Symbols"/>
              <a:buNone/>
              <a:defRPr/>
            </a:lvl1pPr>
            <a:lvl2pPr lvl="1" algn="l">
              <a:spcBef>
                <a:spcPts val="360"/>
              </a:spcBef>
              <a:spcAft>
                <a:spcPts val="0"/>
              </a:spcAft>
              <a:buSzPts val="1800"/>
              <a:buChar char="–"/>
              <a:defRPr/>
            </a:lvl2pPr>
            <a:lvl3pPr lvl="2" algn="l">
              <a:spcBef>
                <a:spcPts val="360"/>
              </a:spcBef>
              <a:spcAft>
                <a:spcPts val="0"/>
              </a:spcAft>
              <a:buSzPts val="1800"/>
              <a:buChar char="»"/>
              <a:defRPr/>
            </a:lvl3pPr>
            <a:lvl4pPr lvl="3" algn="l">
              <a:spcBef>
                <a:spcPts val="360"/>
              </a:spcBef>
              <a:spcAft>
                <a:spcPts val="0"/>
              </a:spcAft>
              <a:buSzPts val="1350"/>
              <a:buChar char="■"/>
              <a:defRPr/>
            </a:lvl4pPr>
            <a:lvl5pPr lvl="4" algn="l">
              <a:spcBef>
                <a:spcPts val="360"/>
              </a:spcBef>
              <a:spcAft>
                <a:spcPts val="0"/>
              </a:spcAft>
              <a:buSzPts val="1800"/>
              <a:buChar char="–"/>
              <a:defRPr/>
            </a:lvl5pPr>
            <a:lvl6pPr lvl="5" algn="l">
              <a:spcBef>
                <a:spcPts val="360"/>
              </a:spcBef>
              <a:spcAft>
                <a:spcPts val="0"/>
              </a:spcAft>
              <a:buSzPts val="1800"/>
              <a:buChar char="–"/>
              <a:defRPr/>
            </a:lvl6pPr>
            <a:lvl7pPr lvl="6" algn="l">
              <a:spcBef>
                <a:spcPts val="360"/>
              </a:spcBef>
              <a:spcAft>
                <a:spcPts val="0"/>
              </a:spcAft>
              <a:buSzPts val="1800"/>
              <a:buChar char="–"/>
              <a:defRPr/>
            </a:lvl7pPr>
            <a:lvl8pPr lvl="7" algn="l">
              <a:spcBef>
                <a:spcPts val="360"/>
              </a:spcBef>
              <a:spcAft>
                <a:spcPts val="0"/>
              </a:spcAft>
              <a:buSzPts val="1800"/>
              <a:buChar char="–"/>
              <a:defRPr/>
            </a:lvl8pPr>
            <a:lvl9pPr lvl="8" algn="l">
              <a:spcBef>
                <a:spcPts val="360"/>
              </a:spcBef>
              <a:spcAft>
                <a:spcPts val="0"/>
              </a:spcAft>
              <a:buSzPts val="1800"/>
              <a:buChar char="–"/>
              <a:defRPr/>
            </a:lvl9pPr>
          </a:lstStyle>
          <a:p>
            <a:endParaRPr/>
          </a:p>
        </p:txBody>
      </p:sp>
      <p:sp>
        <p:nvSpPr>
          <p:cNvPr id="177" name="Google Shape;177;p3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3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solidFill>
                  <a:srgbClr val="FFFFFF"/>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774740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180"/>
        <p:cNvGrpSpPr/>
        <p:nvPr/>
      </p:nvGrpSpPr>
      <p:grpSpPr>
        <a:xfrm>
          <a:off x="0" y="0"/>
          <a:ext cx="0" cy="0"/>
          <a:chOff x="0" y="0"/>
          <a:chExt cx="0" cy="0"/>
        </a:xfrm>
      </p:grpSpPr>
      <p:sp>
        <p:nvSpPr>
          <p:cNvPr id="181" name="Google Shape;181;p31"/>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2" name="Google Shape;182;p31"/>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183" name="Google Shape;183;p31"/>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184" name="Google Shape;184;p3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3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9103380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itle, Text and Clip Art">
    <p:spTree>
      <p:nvGrpSpPr>
        <p:cNvPr id="1" name="Shape 187"/>
        <p:cNvGrpSpPr/>
        <p:nvPr/>
      </p:nvGrpSpPr>
      <p:grpSpPr>
        <a:xfrm>
          <a:off x="0" y="0"/>
          <a:ext cx="0" cy="0"/>
          <a:chOff x="0" y="0"/>
          <a:chExt cx="0" cy="0"/>
        </a:xfrm>
      </p:grpSpPr>
      <p:sp>
        <p:nvSpPr>
          <p:cNvPr id="188" name="Google Shape;188;p32"/>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32"/>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90" name="Google Shape;190;p32"/>
          <p:cNvSpPr>
            <a:spLocks noGrp="1"/>
          </p:cNvSpPr>
          <p:nvPr>
            <p:ph type="clipArt" idx="2"/>
          </p:nvPr>
        </p:nvSpPr>
        <p:spPr>
          <a:xfrm>
            <a:off x="4648200" y="1641475"/>
            <a:ext cx="3810000" cy="4454525"/>
          </a:xfrm>
          <a:prstGeom prst="rect">
            <a:avLst/>
          </a:prstGeom>
          <a:noFill/>
          <a:ln>
            <a:noFill/>
          </a:ln>
        </p:spPr>
      </p:sp>
      <p:sp>
        <p:nvSpPr>
          <p:cNvPr id="191" name="Google Shape;191;p3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858854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94"/>
        <p:cNvGrpSpPr/>
        <p:nvPr/>
      </p:nvGrpSpPr>
      <p:grpSpPr>
        <a:xfrm>
          <a:off x="0" y="0"/>
          <a:ext cx="0" cy="0"/>
          <a:chOff x="0" y="0"/>
          <a:chExt cx="0" cy="0"/>
        </a:xfrm>
      </p:grpSpPr>
      <p:sp>
        <p:nvSpPr>
          <p:cNvPr id="195" name="Google Shape;195;p3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3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3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653139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198"/>
        <p:cNvGrpSpPr/>
        <p:nvPr/>
      </p:nvGrpSpPr>
      <p:grpSpPr>
        <a:xfrm>
          <a:off x="0" y="0"/>
          <a:ext cx="0" cy="0"/>
          <a:chOff x="0" y="0"/>
          <a:chExt cx="0" cy="0"/>
        </a:xfrm>
      </p:grpSpPr>
      <p:sp>
        <p:nvSpPr>
          <p:cNvPr id="199" name="Google Shape;199;p34"/>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0" name="Google Shape;200;p3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Comic Sans MS"/>
              <a:buNone/>
              <a:defRPr sz="1800"/>
            </a:lvl2pPr>
            <a:lvl3pPr marL="1371600" lvl="2" indent="-228600" algn="l">
              <a:spcBef>
                <a:spcPts val="320"/>
              </a:spcBef>
              <a:spcAft>
                <a:spcPts val="0"/>
              </a:spcAft>
              <a:buSzPts val="1600"/>
              <a:buFont typeface="Comic Sans MS"/>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400"/>
              <a:buFont typeface="Comic Sans MS"/>
              <a:buNone/>
              <a:defRPr sz="1400"/>
            </a:lvl5pPr>
            <a:lvl6pPr marL="2743200" lvl="5" indent="-228600" algn="l">
              <a:spcBef>
                <a:spcPts val="280"/>
              </a:spcBef>
              <a:spcAft>
                <a:spcPts val="0"/>
              </a:spcAft>
              <a:buSzPts val="1400"/>
              <a:buFont typeface="Comic Sans MS"/>
              <a:buNone/>
              <a:defRPr sz="1400"/>
            </a:lvl6pPr>
            <a:lvl7pPr marL="3200400" lvl="6" indent="-228600" algn="l">
              <a:spcBef>
                <a:spcPts val="280"/>
              </a:spcBef>
              <a:spcAft>
                <a:spcPts val="0"/>
              </a:spcAft>
              <a:buSzPts val="1400"/>
              <a:buFont typeface="Comic Sans MS"/>
              <a:buNone/>
              <a:defRPr sz="1400"/>
            </a:lvl7pPr>
            <a:lvl8pPr marL="3657600" lvl="7" indent="-228600" algn="l">
              <a:spcBef>
                <a:spcPts val="280"/>
              </a:spcBef>
              <a:spcAft>
                <a:spcPts val="0"/>
              </a:spcAft>
              <a:buSzPts val="1400"/>
              <a:buFont typeface="Comic Sans MS"/>
              <a:buNone/>
              <a:defRPr sz="1400"/>
            </a:lvl8pPr>
            <a:lvl9pPr marL="4114800" lvl="8" indent="-228600" algn="l">
              <a:spcBef>
                <a:spcPts val="280"/>
              </a:spcBef>
              <a:spcAft>
                <a:spcPts val="0"/>
              </a:spcAft>
              <a:buSzPts val="1400"/>
              <a:buFont typeface="Comic Sans MS"/>
              <a:buNone/>
              <a:defRPr sz="1400"/>
            </a:lvl9pPr>
          </a:lstStyle>
          <a:p>
            <a:endParaRPr/>
          </a:p>
        </p:txBody>
      </p:sp>
      <p:sp>
        <p:nvSpPr>
          <p:cNvPr id="201" name="Google Shape;201;p3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2" name="Google Shape;202;p3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3" name="Google Shape;203;p3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8450969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204"/>
        <p:cNvGrpSpPr/>
        <p:nvPr/>
      </p:nvGrpSpPr>
      <p:grpSpPr>
        <a:xfrm>
          <a:off x="0" y="0"/>
          <a:ext cx="0" cy="0"/>
          <a:chOff x="0" y="0"/>
          <a:chExt cx="0" cy="0"/>
        </a:xfrm>
      </p:grpSpPr>
      <p:sp>
        <p:nvSpPr>
          <p:cNvPr id="205" name="Google Shape;205;p35"/>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06" name="Google Shape;206;p35"/>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207" name="Google Shape;207;p35"/>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208" name="Google Shape;208;p35"/>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209" name="Google Shape;209;p35"/>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210" name="Google Shape;210;p3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1" name="Google Shape;211;p3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3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1588248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213"/>
        <p:cNvGrpSpPr/>
        <p:nvPr/>
      </p:nvGrpSpPr>
      <p:grpSpPr>
        <a:xfrm>
          <a:off x="0" y="0"/>
          <a:ext cx="0" cy="0"/>
          <a:chOff x="0" y="0"/>
          <a:chExt cx="0" cy="0"/>
        </a:xfrm>
      </p:grpSpPr>
      <p:sp>
        <p:nvSpPr>
          <p:cNvPr id="214" name="Google Shape;214;p36"/>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15" name="Google Shape;215;p3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Comic Sans MS"/>
              <a:buChar char="–"/>
              <a:defRPr sz="2800"/>
            </a:lvl2pPr>
            <a:lvl3pPr marL="1371600" lvl="2" indent="-381000" algn="l">
              <a:spcBef>
                <a:spcPts val="480"/>
              </a:spcBef>
              <a:spcAft>
                <a:spcPts val="0"/>
              </a:spcAft>
              <a:buSzPts val="2400"/>
              <a:buFont typeface="Comic Sans MS"/>
              <a:buChar char="»"/>
              <a:defRPr sz="2400"/>
            </a:lvl3pPr>
            <a:lvl4pPr marL="1828800" lvl="3" indent="-323850" algn="l">
              <a:spcBef>
                <a:spcPts val="400"/>
              </a:spcBef>
              <a:spcAft>
                <a:spcPts val="0"/>
              </a:spcAft>
              <a:buSzPts val="1500"/>
              <a:buChar char="■"/>
              <a:defRPr sz="2000"/>
            </a:lvl4pPr>
            <a:lvl5pPr marL="2286000" lvl="4" indent="-355600" algn="l">
              <a:spcBef>
                <a:spcPts val="400"/>
              </a:spcBef>
              <a:spcAft>
                <a:spcPts val="0"/>
              </a:spcAft>
              <a:buSzPts val="2000"/>
              <a:buFont typeface="Comic Sans MS"/>
              <a:buChar char="–"/>
              <a:defRPr sz="2000"/>
            </a:lvl5pPr>
            <a:lvl6pPr marL="2743200" lvl="5" indent="-355600" algn="l">
              <a:spcBef>
                <a:spcPts val="400"/>
              </a:spcBef>
              <a:spcAft>
                <a:spcPts val="0"/>
              </a:spcAft>
              <a:buSzPts val="2000"/>
              <a:buFont typeface="Comic Sans MS"/>
              <a:buChar char="–"/>
              <a:defRPr sz="2000"/>
            </a:lvl6pPr>
            <a:lvl7pPr marL="3200400" lvl="6" indent="-355600" algn="l">
              <a:spcBef>
                <a:spcPts val="400"/>
              </a:spcBef>
              <a:spcAft>
                <a:spcPts val="0"/>
              </a:spcAft>
              <a:buSzPts val="2000"/>
              <a:buFont typeface="Comic Sans MS"/>
              <a:buChar char="–"/>
              <a:defRPr sz="2000"/>
            </a:lvl7pPr>
            <a:lvl8pPr marL="3657600" lvl="7" indent="-355600" algn="l">
              <a:spcBef>
                <a:spcPts val="400"/>
              </a:spcBef>
              <a:spcAft>
                <a:spcPts val="0"/>
              </a:spcAft>
              <a:buSzPts val="2000"/>
              <a:buFont typeface="Comic Sans MS"/>
              <a:buChar char="–"/>
              <a:defRPr sz="2000"/>
            </a:lvl8pPr>
            <a:lvl9pPr marL="4114800" lvl="8" indent="-355600" algn="l">
              <a:spcBef>
                <a:spcPts val="400"/>
              </a:spcBef>
              <a:spcAft>
                <a:spcPts val="0"/>
              </a:spcAft>
              <a:buSzPts val="2000"/>
              <a:buFont typeface="Comic Sans MS"/>
              <a:buChar char="–"/>
              <a:defRPr sz="2000"/>
            </a:lvl9pPr>
          </a:lstStyle>
          <a:p>
            <a:endParaRPr/>
          </a:p>
        </p:txBody>
      </p:sp>
      <p:sp>
        <p:nvSpPr>
          <p:cNvPr id="216" name="Google Shape;216;p3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217" name="Google Shape;217;p3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8" name="Google Shape;218;p3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9" name="Google Shape;219;p3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395915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220"/>
        <p:cNvGrpSpPr/>
        <p:nvPr/>
      </p:nvGrpSpPr>
      <p:grpSpPr>
        <a:xfrm>
          <a:off x="0" y="0"/>
          <a:ext cx="0" cy="0"/>
          <a:chOff x="0" y="0"/>
          <a:chExt cx="0" cy="0"/>
        </a:xfrm>
      </p:grpSpPr>
      <p:sp>
        <p:nvSpPr>
          <p:cNvPr id="221" name="Google Shape;221;p37"/>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2" name="Google Shape;222;p37"/>
          <p:cNvSpPr>
            <a:spLocks noGrp="1"/>
          </p:cNvSpPr>
          <p:nvPr>
            <p:ph type="pic" idx="2"/>
          </p:nvPr>
        </p:nvSpPr>
        <p:spPr>
          <a:xfrm>
            <a:off x="1792288" y="612775"/>
            <a:ext cx="5486400" cy="4114800"/>
          </a:xfrm>
          <a:prstGeom prst="rect">
            <a:avLst/>
          </a:prstGeom>
          <a:noFill/>
          <a:ln>
            <a:noFill/>
          </a:ln>
        </p:spPr>
      </p:sp>
      <p:sp>
        <p:nvSpPr>
          <p:cNvPr id="223" name="Google Shape;223;p3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224" name="Google Shape;224;p3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3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6" name="Google Shape;226;p3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93730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169"/>
        <p:cNvGrpSpPr/>
        <p:nvPr/>
      </p:nvGrpSpPr>
      <p:grpSpPr>
        <a:xfrm>
          <a:off x="0" y="0"/>
          <a:ext cx="0" cy="0"/>
          <a:chOff x="0" y="0"/>
          <a:chExt cx="0" cy="0"/>
        </a:xfrm>
      </p:grpSpPr>
      <p:sp>
        <p:nvSpPr>
          <p:cNvPr id="170" name="Google Shape;170;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71" name="Google Shape;171;p6"/>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2" name="Google Shape;172;p6"/>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3" name="Google Shape;173;p6"/>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920"/>
              <a:buNone/>
              <a:defRPr sz="2400" b="1"/>
            </a:lvl1pPr>
            <a:lvl2pPr marL="914400" lvl="1" indent="-228600" algn="l">
              <a:spcBef>
                <a:spcPts val="400"/>
              </a:spcBef>
              <a:spcAft>
                <a:spcPts val="0"/>
              </a:spcAft>
              <a:buSzPts val="1000"/>
              <a:buNone/>
              <a:defRPr sz="2000" b="1"/>
            </a:lvl2pPr>
            <a:lvl3pPr marL="1371600" lvl="2" indent="-228600" algn="l">
              <a:spcBef>
                <a:spcPts val="360"/>
              </a:spcBef>
              <a:spcAft>
                <a:spcPts val="0"/>
              </a:spcAft>
              <a:buSzPts val="1800"/>
              <a:buFont typeface="Arial"/>
              <a:buNone/>
              <a:defRPr sz="1800" b="1"/>
            </a:lvl3pPr>
            <a:lvl4pPr marL="1828800" lvl="3" indent="-228600" algn="l">
              <a:spcBef>
                <a:spcPts val="320"/>
              </a:spcBef>
              <a:spcAft>
                <a:spcPts val="0"/>
              </a:spcAft>
              <a:buSzPts val="800"/>
              <a:buNone/>
              <a:defRPr sz="1600" b="1"/>
            </a:lvl4pPr>
            <a:lvl5pPr marL="2286000" lvl="4" indent="-228600" algn="l">
              <a:spcBef>
                <a:spcPts val="320"/>
              </a:spcBef>
              <a:spcAft>
                <a:spcPts val="0"/>
              </a:spcAft>
              <a:buSzPts val="1600"/>
              <a:buFont typeface="Arial"/>
              <a:buNone/>
              <a:defRPr sz="1600" b="1"/>
            </a:lvl5pPr>
            <a:lvl6pPr marL="2743200" lvl="5" indent="-228600" algn="l">
              <a:spcBef>
                <a:spcPts val="320"/>
              </a:spcBef>
              <a:spcAft>
                <a:spcPts val="0"/>
              </a:spcAft>
              <a:buSzPts val="1600"/>
              <a:buFont typeface="Arial"/>
              <a:buNone/>
              <a:defRPr sz="1600" b="1"/>
            </a:lvl6pPr>
            <a:lvl7pPr marL="3200400" lvl="6" indent="-228600" algn="l">
              <a:spcBef>
                <a:spcPts val="320"/>
              </a:spcBef>
              <a:spcAft>
                <a:spcPts val="0"/>
              </a:spcAft>
              <a:buSzPts val="1600"/>
              <a:buFont typeface="Arial"/>
              <a:buNone/>
              <a:defRPr sz="1600" b="1"/>
            </a:lvl7pPr>
            <a:lvl8pPr marL="3657600" lvl="7" indent="-228600" algn="l">
              <a:spcBef>
                <a:spcPts val="320"/>
              </a:spcBef>
              <a:spcAft>
                <a:spcPts val="0"/>
              </a:spcAft>
              <a:buSzPts val="1600"/>
              <a:buFont typeface="Arial"/>
              <a:buNone/>
              <a:defRPr sz="1600" b="1"/>
            </a:lvl8pPr>
            <a:lvl9pPr marL="4114800" lvl="8" indent="-228600" algn="l">
              <a:spcBef>
                <a:spcPts val="320"/>
              </a:spcBef>
              <a:spcAft>
                <a:spcPts val="0"/>
              </a:spcAft>
              <a:buSzPts val="1600"/>
              <a:buFont typeface="Arial"/>
              <a:buNone/>
              <a:defRPr sz="1600" b="1"/>
            </a:lvl9pPr>
          </a:lstStyle>
          <a:p>
            <a:endParaRPr/>
          </a:p>
        </p:txBody>
      </p:sp>
      <p:sp>
        <p:nvSpPr>
          <p:cNvPr id="174" name="Google Shape;174;p6"/>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50520" algn="l">
              <a:spcBef>
                <a:spcPts val="480"/>
              </a:spcBef>
              <a:spcAft>
                <a:spcPts val="0"/>
              </a:spcAft>
              <a:buSzPts val="1920"/>
              <a:buChar char="⮚"/>
              <a:defRPr sz="2400"/>
            </a:lvl1pPr>
            <a:lvl2pPr marL="914400" lvl="1" indent="-292100" algn="l">
              <a:spcBef>
                <a:spcPts val="400"/>
              </a:spcBef>
              <a:spcAft>
                <a:spcPts val="0"/>
              </a:spcAft>
              <a:buSzPts val="1000"/>
              <a:buChar char="●"/>
              <a:defRPr sz="2000"/>
            </a:lvl2pPr>
            <a:lvl3pPr marL="1371600" lvl="2" indent="-342900" algn="l">
              <a:spcBef>
                <a:spcPts val="360"/>
              </a:spcBef>
              <a:spcAft>
                <a:spcPts val="0"/>
              </a:spcAft>
              <a:buSzPts val="1800"/>
              <a:buFont typeface="Arial"/>
              <a:buChar char="•"/>
              <a:defRPr sz="1800"/>
            </a:lvl3pPr>
            <a:lvl4pPr marL="1828800" lvl="3" indent="-279400" algn="l">
              <a:spcBef>
                <a:spcPts val="320"/>
              </a:spcBef>
              <a:spcAft>
                <a:spcPts val="0"/>
              </a:spcAft>
              <a:buSzPts val="800"/>
              <a:buChar char="●"/>
              <a:defRPr sz="1600"/>
            </a:lvl4pPr>
            <a:lvl5pPr marL="2286000" lvl="4" indent="-330200" algn="l">
              <a:spcBef>
                <a:spcPts val="320"/>
              </a:spcBef>
              <a:spcAft>
                <a:spcPts val="0"/>
              </a:spcAft>
              <a:buSzPts val="1600"/>
              <a:buFont typeface="Arial"/>
              <a:buChar char="•"/>
              <a:defRPr sz="1600"/>
            </a:lvl5pPr>
            <a:lvl6pPr marL="2743200" lvl="5" indent="-330200" algn="l">
              <a:spcBef>
                <a:spcPts val="320"/>
              </a:spcBef>
              <a:spcAft>
                <a:spcPts val="0"/>
              </a:spcAft>
              <a:buSzPts val="1600"/>
              <a:buFont typeface="Arial"/>
              <a:buChar char="•"/>
              <a:defRPr sz="1600"/>
            </a:lvl6pPr>
            <a:lvl7pPr marL="3200400" lvl="6" indent="-330200" algn="l">
              <a:spcBef>
                <a:spcPts val="320"/>
              </a:spcBef>
              <a:spcAft>
                <a:spcPts val="0"/>
              </a:spcAft>
              <a:buSzPts val="1600"/>
              <a:buFont typeface="Arial"/>
              <a:buChar char="•"/>
              <a:defRPr sz="1600"/>
            </a:lvl7pPr>
            <a:lvl8pPr marL="3657600" lvl="7" indent="-330200" algn="l">
              <a:spcBef>
                <a:spcPts val="320"/>
              </a:spcBef>
              <a:spcAft>
                <a:spcPts val="0"/>
              </a:spcAft>
              <a:buSzPts val="1600"/>
              <a:buFont typeface="Arial"/>
              <a:buChar char="•"/>
              <a:defRPr sz="1600"/>
            </a:lvl8pPr>
            <a:lvl9pPr marL="4114800" lvl="8" indent="-330200" algn="l">
              <a:spcBef>
                <a:spcPts val="320"/>
              </a:spcBef>
              <a:spcAft>
                <a:spcPts val="0"/>
              </a:spcAft>
              <a:buSzPts val="1600"/>
              <a:buFont typeface="Arial"/>
              <a:buChar char="•"/>
              <a:defRPr sz="1600"/>
            </a:lvl9pPr>
          </a:lstStyle>
          <a:p>
            <a:endParaRPr/>
          </a:p>
        </p:txBody>
      </p:sp>
      <p:sp>
        <p:nvSpPr>
          <p:cNvPr id="175" name="Google Shape;175;p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712055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227"/>
        <p:cNvGrpSpPr/>
        <p:nvPr/>
      </p:nvGrpSpPr>
      <p:grpSpPr>
        <a:xfrm>
          <a:off x="0" y="0"/>
          <a:ext cx="0" cy="0"/>
          <a:chOff x="0" y="0"/>
          <a:chExt cx="0" cy="0"/>
        </a:xfrm>
      </p:grpSpPr>
      <p:sp>
        <p:nvSpPr>
          <p:cNvPr id="228" name="Google Shape;228;p3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29" name="Google Shape;229;p38"/>
          <p:cNvSpPr txBox="1">
            <a:spLocks noGrp="1"/>
          </p:cNvSpPr>
          <p:nvPr>
            <p:ph type="body" idx="1"/>
          </p:nvPr>
        </p:nvSpPr>
        <p:spPr>
          <a:xfrm rot="5400000">
            <a:off x="2344738" y="-17462"/>
            <a:ext cx="4454525" cy="77724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0" name="Google Shape;230;p3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3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3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11860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33"/>
        <p:cNvGrpSpPr/>
        <p:nvPr/>
      </p:nvGrpSpPr>
      <p:grpSpPr>
        <a:xfrm>
          <a:off x="0" y="0"/>
          <a:ext cx="0" cy="0"/>
          <a:chOff x="0" y="0"/>
          <a:chExt cx="0" cy="0"/>
        </a:xfrm>
      </p:grpSpPr>
      <p:sp>
        <p:nvSpPr>
          <p:cNvPr id="234" name="Google Shape;234;p39"/>
          <p:cNvSpPr txBox="1">
            <a:spLocks noGrp="1"/>
          </p:cNvSpPr>
          <p:nvPr>
            <p:ph type="title"/>
          </p:nvPr>
        </p:nvSpPr>
        <p:spPr>
          <a:xfrm rot="5400000">
            <a:off x="4552950" y="2190750"/>
            <a:ext cx="5867400" cy="19431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5" name="Google Shape;235;p39"/>
          <p:cNvSpPr txBox="1">
            <a:spLocks noGrp="1"/>
          </p:cNvSpPr>
          <p:nvPr>
            <p:ph type="body" idx="1"/>
          </p:nvPr>
        </p:nvSpPr>
        <p:spPr>
          <a:xfrm rot="5400000">
            <a:off x="590550" y="323850"/>
            <a:ext cx="5867400" cy="56769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36" name="Google Shape;236;p3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7" name="Google Shape;237;p3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3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051086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Title, Text, and Content" type="txAndObj">
  <p:cSld name="Title, Text, and Content">
    <p:spTree>
      <p:nvGrpSpPr>
        <p:cNvPr id="1" name="Shape 239"/>
        <p:cNvGrpSpPr/>
        <p:nvPr/>
      </p:nvGrpSpPr>
      <p:grpSpPr>
        <a:xfrm>
          <a:off x="0" y="0"/>
          <a:ext cx="0" cy="0"/>
          <a:chOff x="0" y="0"/>
          <a:chExt cx="0" cy="0"/>
        </a:xfrm>
      </p:grpSpPr>
      <p:sp>
        <p:nvSpPr>
          <p:cNvPr id="240" name="Google Shape;240;p40"/>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41" name="Google Shape;241;p40"/>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2" name="Google Shape;242;p40"/>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243" name="Google Shape;243;p4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4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9295734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31"/>
        <p:cNvGrpSpPr/>
        <p:nvPr/>
      </p:nvGrpSpPr>
      <p:grpSpPr>
        <a:xfrm>
          <a:off x="0" y="0"/>
          <a:ext cx="0" cy="0"/>
          <a:chOff x="0" y="0"/>
          <a:chExt cx="0" cy="0"/>
        </a:xfrm>
      </p:grpSpPr>
      <p:sp>
        <p:nvSpPr>
          <p:cNvPr id="32" name="Google Shape;32;p3"/>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3"/>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34" name="Google Shape;34;p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28849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itle, Text and Clip Art">
    <p:spTree>
      <p:nvGrpSpPr>
        <p:cNvPr id="1" name="Shape 37"/>
        <p:cNvGrpSpPr/>
        <p:nvPr/>
      </p:nvGrpSpPr>
      <p:grpSpPr>
        <a:xfrm>
          <a:off x="0" y="0"/>
          <a:ext cx="0" cy="0"/>
          <a:chOff x="0" y="0"/>
          <a:chExt cx="0" cy="0"/>
        </a:xfrm>
      </p:grpSpPr>
      <p:sp>
        <p:nvSpPr>
          <p:cNvPr id="38" name="Google Shape;38;p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9" name="Google Shape;39;p4"/>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40" name="Google Shape;40;p4"/>
          <p:cNvSpPr>
            <a:spLocks noGrp="1"/>
          </p:cNvSpPr>
          <p:nvPr>
            <p:ph type="clipArt" idx="2"/>
          </p:nvPr>
        </p:nvSpPr>
        <p:spPr>
          <a:xfrm>
            <a:off x="4648200" y="1641475"/>
            <a:ext cx="3810000" cy="4454525"/>
          </a:xfrm>
          <a:prstGeom prst="rect">
            <a:avLst/>
          </a:prstGeom>
          <a:noFill/>
          <a:ln>
            <a:noFill/>
          </a:ln>
        </p:spPr>
      </p:sp>
      <p:sp>
        <p:nvSpPr>
          <p:cNvPr id="41" name="Google Shape;41;p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449997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44"/>
        <p:cNvGrpSpPr/>
        <p:nvPr/>
      </p:nvGrpSpPr>
      <p:grpSpPr>
        <a:xfrm>
          <a:off x="0" y="0"/>
          <a:ext cx="0" cy="0"/>
          <a:chOff x="0" y="0"/>
          <a:chExt cx="0" cy="0"/>
        </a:xfrm>
      </p:grpSpPr>
      <p:sp>
        <p:nvSpPr>
          <p:cNvPr id="45" name="Google Shape;45;p5"/>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5"/>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47" name="Google Shape;47;p5"/>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61950" algn="l">
              <a:spcBef>
                <a:spcPts val="560"/>
              </a:spcBef>
              <a:spcAft>
                <a:spcPts val="0"/>
              </a:spcAft>
              <a:buSzPts val="2100"/>
              <a:buChar char="■"/>
              <a:defRPr sz="2800"/>
            </a:lvl1pPr>
            <a:lvl2pPr marL="914400" lvl="1" indent="-381000" algn="l">
              <a:spcBef>
                <a:spcPts val="480"/>
              </a:spcBef>
              <a:spcAft>
                <a:spcPts val="0"/>
              </a:spcAft>
              <a:buSzPts val="2400"/>
              <a:buFont typeface="Comic Sans MS"/>
              <a:buChar char="–"/>
              <a:defRPr sz="2400"/>
            </a:lvl2pPr>
            <a:lvl3pPr marL="1371600" lvl="2" indent="-355600" algn="l">
              <a:spcBef>
                <a:spcPts val="400"/>
              </a:spcBef>
              <a:spcAft>
                <a:spcPts val="0"/>
              </a:spcAft>
              <a:buSzPts val="2000"/>
              <a:buFont typeface="Comic Sans MS"/>
              <a:buChar char="»"/>
              <a:defRPr sz="2000"/>
            </a:lvl3pPr>
            <a:lvl4pPr marL="1828800" lvl="3" indent="-314325" algn="l">
              <a:spcBef>
                <a:spcPts val="360"/>
              </a:spcBef>
              <a:spcAft>
                <a:spcPts val="0"/>
              </a:spcAft>
              <a:buSzPts val="1350"/>
              <a:buChar char="■"/>
              <a:defRPr sz="1800"/>
            </a:lvl4pPr>
            <a:lvl5pPr marL="2286000" lvl="4" indent="-342900" algn="l">
              <a:spcBef>
                <a:spcPts val="360"/>
              </a:spcBef>
              <a:spcAft>
                <a:spcPts val="0"/>
              </a:spcAft>
              <a:buSzPts val="1800"/>
              <a:buFont typeface="Comic Sans MS"/>
              <a:buChar char="–"/>
              <a:defRPr sz="1800"/>
            </a:lvl5pPr>
            <a:lvl6pPr marL="2743200" lvl="5" indent="-342900" algn="l">
              <a:spcBef>
                <a:spcPts val="360"/>
              </a:spcBef>
              <a:spcAft>
                <a:spcPts val="0"/>
              </a:spcAft>
              <a:buSzPts val="1800"/>
              <a:buFont typeface="Comic Sans MS"/>
              <a:buChar char="–"/>
              <a:defRPr sz="1800"/>
            </a:lvl6pPr>
            <a:lvl7pPr marL="3200400" lvl="6" indent="-342900" algn="l">
              <a:spcBef>
                <a:spcPts val="360"/>
              </a:spcBef>
              <a:spcAft>
                <a:spcPts val="0"/>
              </a:spcAft>
              <a:buSzPts val="1800"/>
              <a:buFont typeface="Comic Sans MS"/>
              <a:buChar char="–"/>
              <a:defRPr sz="1800"/>
            </a:lvl7pPr>
            <a:lvl8pPr marL="3657600" lvl="7" indent="-342900" algn="l">
              <a:spcBef>
                <a:spcPts val="360"/>
              </a:spcBef>
              <a:spcAft>
                <a:spcPts val="0"/>
              </a:spcAft>
              <a:buSzPts val="1800"/>
              <a:buFont typeface="Comic Sans MS"/>
              <a:buChar char="–"/>
              <a:defRPr sz="1800"/>
            </a:lvl8pPr>
            <a:lvl9pPr marL="4114800" lvl="8" indent="-342900" algn="l">
              <a:spcBef>
                <a:spcPts val="360"/>
              </a:spcBef>
              <a:spcAft>
                <a:spcPts val="0"/>
              </a:spcAft>
              <a:buSzPts val="1800"/>
              <a:buFont typeface="Comic Sans MS"/>
              <a:buChar char="–"/>
              <a:defRPr sz="1800"/>
            </a:lvl9pPr>
          </a:lstStyle>
          <a:p>
            <a:endParaRPr/>
          </a:p>
        </p:txBody>
      </p:sp>
      <p:sp>
        <p:nvSpPr>
          <p:cNvPr id="48" name="Google Shape;48;p5"/>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5"/>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0905031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51"/>
        <p:cNvGrpSpPr/>
        <p:nvPr/>
      </p:nvGrpSpPr>
      <p:grpSpPr>
        <a:xfrm>
          <a:off x="0" y="0"/>
          <a:ext cx="0" cy="0"/>
          <a:chOff x="0" y="0"/>
          <a:chExt cx="0" cy="0"/>
        </a:xfrm>
      </p:grpSpPr>
      <p:sp>
        <p:nvSpPr>
          <p:cNvPr id="52" name="Google Shape;52;p6"/>
          <p:cNvSpPr txBox="1">
            <a:spLocks noGrp="1"/>
          </p:cNvSpPr>
          <p:nvPr>
            <p:ph type="title"/>
          </p:nvPr>
        </p:nvSpPr>
        <p:spPr>
          <a:xfrm>
            <a:off x="722313" y="4406900"/>
            <a:ext cx="7772400" cy="1362075"/>
          </a:xfrm>
          <a:prstGeom prst="rect">
            <a:avLst/>
          </a:prstGeom>
          <a:noFill/>
          <a:ln>
            <a:noFill/>
          </a:ln>
        </p:spPr>
        <p:txBody>
          <a:bodyPr spcFirstLastPara="1" wrap="square" lIns="92075" tIns="46025" rIns="92075" bIns="46025" anchor="t" anchorCtr="0">
            <a:noAutofit/>
          </a:bodyPr>
          <a:lstStyle>
            <a:lvl1pPr lvl="0" algn="l">
              <a:spcBef>
                <a:spcPts val="0"/>
              </a:spcBef>
              <a:spcAft>
                <a:spcPts val="0"/>
              </a:spcAft>
              <a:buSzPts val="1400"/>
              <a:buNone/>
              <a:defRPr sz="4000" b="1" cap="none"/>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3" name="Google Shape;53;p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SzPts val="1500"/>
              <a:buNone/>
              <a:defRPr sz="2000"/>
            </a:lvl1pPr>
            <a:lvl2pPr marL="914400" lvl="1" indent="-228600" algn="l">
              <a:spcBef>
                <a:spcPts val="360"/>
              </a:spcBef>
              <a:spcAft>
                <a:spcPts val="0"/>
              </a:spcAft>
              <a:buSzPts val="1800"/>
              <a:buFont typeface="Comic Sans MS"/>
              <a:buNone/>
              <a:defRPr sz="1800"/>
            </a:lvl2pPr>
            <a:lvl3pPr marL="1371600" lvl="2" indent="-228600" algn="l">
              <a:spcBef>
                <a:spcPts val="320"/>
              </a:spcBef>
              <a:spcAft>
                <a:spcPts val="0"/>
              </a:spcAft>
              <a:buSzPts val="1600"/>
              <a:buFont typeface="Comic Sans MS"/>
              <a:buNone/>
              <a:defRPr sz="1600"/>
            </a:lvl3pPr>
            <a:lvl4pPr marL="1828800" lvl="3" indent="-228600" algn="l">
              <a:spcBef>
                <a:spcPts val="280"/>
              </a:spcBef>
              <a:spcAft>
                <a:spcPts val="0"/>
              </a:spcAft>
              <a:buSzPts val="1050"/>
              <a:buNone/>
              <a:defRPr sz="1400"/>
            </a:lvl4pPr>
            <a:lvl5pPr marL="2286000" lvl="4" indent="-228600" algn="l">
              <a:spcBef>
                <a:spcPts val="280"/>
              </a:spcBef>
              <a:spcAft>
                <a:spcPts val="0"/>
              </a:spcAft>
              <a:buSzPts val="1400"/>
              <a:buFont typeface="Comic Sans MS"/>
              <a:buNone/>
              <a:defRPr sz="1400"/>
            </a:lvl5pPr>
            <a:lvl6pPr marL="2743200" lvl="5" indent="-228600" algn="l">
              <a:spcBef>
                <a:spcPts val="280"/>
              </a:spcBef>
              <a:spcAft>
                <a:spcPts val="0"/>
              </a:spcAft>
              <a:buSzPts val="1400"/>
              <a:buFont typeface="Comic Sans MS"/>
              <a:buNone/>
              <a:defRPr sz="1400"/>
            </a:lvl6pPr>
            <a:lvl7pPr marL="3200400" lvl="6" indent="-228600" algn="l">
              <a:spcBef>
                <a:spcPts val="280"/>
              </a:spcBef>
              <a:spcAft>
                <a:spcPts val="0"/>
              </a:spcAft>
              <a:buSzPts val="1400"/>
              <a:buFont typeface="Comic Sans MS"/>
              <a:buNone/>
              <a:defRPr sz="1400"/>
            </a:lvl7pPr>
            <a:lvl8pPr marL="3657600" lvl="7" indent="-228600" algn="l">
              <a:spcBef>
                <a:spcPts val="280"/>
              </a:spcBef>
              <a:spcAft>
                <a:spcPts val="0"/>
              </a:spcAft>
              <a:buSzPts val="1400"/>
              <a:buFont typeface="Comic Sans MS"/>
              <a:buNone/>
              <a:defRPr sz="1400"/>
            </a:lvl8pPr>
            <a:lvl9pPr marL="4114800" lvl="8" indent="-228600" algn="l">
              <a:spcBef>
                <a:spcPts val="280"/>
              </a:spcBef>
              <a:spcAft>
                <a:spcPts val="0"/>
              </a:spcAft>
              <a:buSzPts val="1400"/>
              <a:buFont typeface="Comic Sans MS"/>
              <a:buNone/>
              <a:defRPr sz="1400"/>
            </a:lvl9pPr>
          </a:lstStyle>
          <a:p>
            <a:endParaRPr/>
          </a:p>
        </p:txBody>
      </p:sp>
      <p:sp>
        <p:nvSpPr>
          <p:cNvPr id="54" name="Google Shape;54;p6"/>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28333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57"/>
        <p:cNvGrpSpPr/>
        <p:nvPr/>
      </p:nvGrpSpPr>
      <p:grpSpPr>
        <a:xfrm>
          <a:off x="0" y="0"/>
          <a:ext cx="0" cy="0"/>
          <a:chOff x="0" y="0"/>
          <a:chExt cx="0" cy="0"/>
        </a:xfrm>
      </p:grpSpPr>
      <p:sp>
        <p:nvSpPr>
          <p:cNvPr id="58" name="Google Shape;58;p7"/>
          <p:cNvSpPr txBox="1">
            <a:spLocks noGrp="1"/>
          </p:cNvSpPr>
          <p:nvPr>
            <p:ph type="title"/>
          </p:nvPr>
        </p:nvSpPr>
        <p:spPr>
          <a:xfrm>
            <a:off x="457200" y="274638"/>
            <a:ext cx="8229600" cy="11430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9" name="Google Shape;59;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60" name="Google Shape;60;p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61" name="Google Shape;61;p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SzPts val="1800"/>
              <a:buNone/>
              <a:defRPr sz="2400" b="1"/>
            </a:lvl1pPr>
            <a:lvl2pPr marL="914400" lvl="1" indent="-228600" algn="l">
              <a:spcBef>
                <a:spcPts val="400"/>
              </a:spcBef>
              <a:spcAft>
                <a:spcPts val="0"/>
              </a:spcAft>
              <a:buSzPts val="2000"/>
              <a:buFont typeface="Comic Sans MS"/>
              <a:buNone/>
              <a:defRPr sz="2000" b="1"/>
            </a:lvl2pPr>
            <a:lvl3pPr marL="1371600" lvl="2" indent="-228600" algn="l">
              <a:spcBef>
                <a:spcPts val="360"/>
              </a:spcBef>
              <a:spcAft>
                <a:spcPts val="0"/>
              </a:spcAft>
              <a:buSzPts val="1800"/>
              <a:buFont typeface="Comic Sans MS"/>
              <a:buNone/>
              <a:defRPr sz="1800" b="1"/>
            </a:lvl3pPr>
            <a:lvl4pPr marL="1828800" lvl="3" indent="-228600" algn="l">
              <a:spcBef>
                <a:spcPts val="320"/>
              </a:spcBef>
              <a:spcAft>
                <a:spcPts val="0"/>
              </a:spcAft>
              <a:buSzPts val="1200"/>
              <a:buNone/>
              <a:defRPr sz="1600" b="1"/>
            </a:lvl4pPr>
            <a:lvl5pPr marL="2286000" lvl="4" indent="-228600" algn="l">
              <a:spcBef>
                <a:spcPts val="320"/>
              </a:spcBef>
              <a:spcAft>
                <a:spcPts val="0"/>
              </a:spcAft>
              <a:buSzPts val="1600"/>
              <a:buFont typeface="Comic Sans MS"/>
              <a:buNone/>
              <a:defRPr sz="1600" b="1"/>
            </a:lvl5pPr>
            <a:lvl6pPr marL="2743200" lvl="5" indent="-228600" algn="l">
              <a:spcBef>
                <a:spcPts val="320"/>
              </a:spcBef>
              <a:spcAft>
                <a:spcPts val="0"/>
              </a:spcAft>
              <a:buSzPts val="1600"/>
              <a:buFont typeface="Comic Sans MS"/>
              <a:buNone/>
              <a:defRPr sz="1600" b="1"/>
            </a:lvl6pPr>
            <a:lvl7pPr marL="3200400" lvl="6" indent="-228600" algn="l">
              <a:spcBef>
                <a:spcPts val="320"/>
              </a:spcBef>
              <a:spcAft>
                <a:spcPts val="0"/>
              </a:spcAft>
              <a:buSzPts val="1600"/>
              <a:buFont typeface="Comic Sans MS"/>
              <a:buNone/>
              <a:defRPr sz="1600" b="1"/>
            </a:lvl7pPr>
            <a:lvl8pPr marL="3657600" lvl="7" indent="-228600" algn="l">
              <a:spcBef>
                <a:spcPts val="320"/>
              </a:spcBef>
              <a:spcAft>
                <a:spcPts val="0"/>
              </a:spcAft>
              <a:buSzPts val="1600"/>
              <a:buFont typeface="Comic Sans MS"/>
              <a:buNone/>
              <a:defRPr sz="1600" b="1"/>
            </a:lvl8pPr>
            <a:lvl9pPr marL="4114800" lvl="8" indent="-228600" algn="l">
              <a:spcBef>
                <a:spcPts val="320"/>
              </a:spcBef>
              <a:spcAft>
                <a:spcPts val="0"/>
              </a:spcAft>
              <a:buSzPts val="1600"/>
              <a:buFont typeface="Comic Sans MS"/>
              <a:buNone/>
              <a:defRPr sz="1600" b="1"/>
            </a:lvl9pPr>
          </a:lstStyle>
          <a:p>
            <a:endParaRPr/>
          </a:p>
        </p:txBody>
      </p:sp>
      <p:sp>
        <p:nvSpPr>
          <p:cNvPr id="62" name="Google Shape;62;p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342900" algn="l">
              <a:spcBef>
                <a:spcPts val="480"/>
              </a:spcBef>
              <a:spcAft>
                <a:spcPts val="0"/>
              </a:spcAft>
              <a:buSzPts val="1800"/>
              <a:buChar char="■"/>
              <a:defRPr sz="2400"/>
            </a:lvl1pPr>
            <a:lvl2pPr marL="914400" lvl="1" indent="-355600" algn="l">
              <a:spcBef>
                <a:spcPts val="400"/>
              </a:spcBef>
              <a:spcAft>
                <a:spcPts val="0"/>
              </a:spcAft>
              <a:buSzPts val="2000"/>
              <a:buFont typeface="Comic Sans MS"/>
              <a:buChar char="–"/>
              <a:defRPr sz="2000"/>
            </a:lvl2pPr>
            <a:lvl3pPr marL="1371600" lvl="2" indent="-342900" algn="l">
              <a:spcBef>
                <a:spcPts val="360"/>
              </a:spcBef>
              <a:spcAft>
                <a:spcPts val="0"/>
              </a:spcAft>
              <a:buSzPts val="1800"/>
              <a:buFont typeface="Comic Sans MS"/>
              <a:buChar char="»"/>
              <a:defRPr sz="1800"/>
            </a:lvl3pPr>
            <a:lvl4pPr marL="1828800" lvl="3" indent="-304800" algn="l">
              <a:spcBef>
                <a:spcPts val="320"/>
              </a:spcBef>
              <a:spcAft>
                <a:spcPts val="0"/>
              </a:spcAft>
              <a:buSzPts val="1200"/>
              <a:buChar char="■"/>
              <a:defRPr sz="1600"/>
            </a:lvl4pPr>
            <a:lvl5pPr marL="2286000" lvl="4" indent="-330200" algn="l">
              <a:spcBef>
                <a:spcPts val="320"/>
              </a:spcBef>
              <a:spcAft>
                <a:spcPts val="0"/>
              </a:spcAft>
              <a:buSzPts val="1600"/>
              <a:buFont typeface="Comic Sans MS"/>
              <a:buChar char="–"/>
              <a:defRPr sz="1600"/>
            </a:lvl5pPr>
            <a:lvl6pPr marL="2743200" lvl="5" indent="-330200" algn="l">
              <a:spcBef>
                <a:spcPts val="320"/>
              </a:spcBef>
              <a:spcAft>
                <a:spcPts val="0"/>
              </a:spcAft>
              <a:buSzPts val="1600"/>
              <a:buFont typeface="Comic Sans MS"/>
              <a:buChar char="–"/>
              <a:defRPr sz="1600"/>
            </a:lvl6pPr>
            <a:lvl7pPr marL="3200400" lvl="6" indent="-330200" algn="l">
              <a:spcBef>
                <a:spcPts val="320"/>
              </a:spcBef>
              <a:spcAft>
                <a:spcPts val="0"/>
              </a:spcAft>
              <a:buSzPts val="1600"/>
              <a:buFont typeface="Comic Sans MS"/>
              <a:buChar char="–"/>
              <a:defRPr sz="1600"/>
            </a:lvl7pPr>
            <a:lvl8pPr marL="3657600" lvl="7" indent="-330200" algn="l">
              <a:spcBef>
                <a:spcPts val="320"/>
              </a:spcBef>
              <a:spcAft>
                <a:spcPts val="0"/>
              </a:spcAft>
              <a:buSzPts val="1600"/>
              <a:buFont typeface="Comic Sans MS"/>
              <a:buChar char="–"/>
              <a:defRPr sz="1600"/>
            </a:lvl8pPr>
            <a:lvl9pPr marL="4114800" lvl="8" indent="-330200" algn="l">
              <a:spcBef>
                <a:spcPts val="320"/>
              </a:spcBef>
              <a:spcAft>
                <a:spcPts val="0"/>
              </a:spcAft>
              <a:buSzPts val="1600"/>
              <a:buFont typeface="Comic Sans MS"/>
              <a:buChar char="–"/>
              <a:defRPr sz="1600"/>
            </a:lvl9pPr>
          </a:lstStyle>
          <a:p>
            <a:endParaRPr/>
          </a:p>
        </p:txBody>
      </p:sp>
      <p:sp>
        <p:nvSpPr>
          <p:cNvPr id="63" name="Google Shape;63;p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538525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66"/>
        <p:cNvGrpSpPr/>
        <p:nvPr/>
      </p:nvGrpSpPr>
      <p:grpSpPr>
        <a:xfrm>
          <a:off x="0" y="0"/>
          <a:ext cx="0" cy="0"/>
          <a:chOff x="0" y="0"/>
          <a:chExt cx="0" cy="0"/>
        </a:xfrm>
      </p:grpSpPr>
      <p:sp>
        <p:nvSpPr>
          <p:cNvPr id="67" name="Google Shape;67;p8"/>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8" name="Google Shape;68;p8"/>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8"/>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1077325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71"/>
        <p:cNvGrpSpPr/>
        <p:nvPr/>
      </p:nvGrpSpPr>
      <p:grpSpPr>
        <a:xfrm>
          <a:off x="0" y="0"/>
          <a:ext cx="0" cy="0"/>
          <a:chOff x="0" y="0"/>
          <a:chExt cx="0" cy="0"/>
        </a:xfrm>
      </p:grpSpPr>
      <p:sp>
        <p:nvSpPr>
          <p:cNvPr id="72" name="Google Shape;72;p9"/>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9"/>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17408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178"/>
        <p:cNvGrpSpPr/>
        <p:nvPr/>
      </p:nvGrpSpPr>
      <p:grpSpPr>
        <a:xfrm>
          <a:off x="0" y="0"/>
          <a:ext cx="0" cy="0"/>
          <a:chOff x="0" y="0"/>
          <a:chExt cx="0" cy="0"/>
        </a:xfrm>
      </p:grpSpPr>
      <p:sp>
        <p:nvSpPr>
          <p:cNvPr id="179" name="Google Shape;179;p7"/>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0" name="Google Shape;180;p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7"/>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9170565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75"/>
        <p:cNvGrpSpPr/>
        <p:nvPr/>
      </p:nvGrpSpPr>
      <p:grpSpPr>
        <a:xfrm>
          <a:off x="0" y="0"/>
          <a:ext cx="0" cy="0"/>
          <a:chOff x="0" y="0"/>
          <a:chExt cx="0" cy="0"/>
        </a:xfrm>
      </p:grpSpPr>
      <p:sp>
        <p:nvSpPr>
          <p:cNvPr id="76" name="Google Shape;76;p10"/>
          <p:cNvSpPr txBox="1">
            <a:spLocks noGrp="1"/>
          </p:cNvSpPr>
          <p:nvPr>
            <p:ph type="title"/>
          </p:nvPr>
        </p:nvSpPr>
        <p:spPr>
          <a:xfrm>
            <a:off x="457200" y="273050"/>
            <a:ext cx="3008313" cy="1162050"/>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 name="Google Shape;77;p1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81000" algn="l">
              <a:spcBef>
                <a:spcPts val="640"/>
              </a:spcBef>
              <a:spcAft>
                <a:spcPts val="0"/>
              </a:spcAft>
              <a:buSzPts val="2400"/>
              <a:buChar char="■"/>
              <a:defRPr sz="3200"/>
            </a:lvl1pPr>
            <a:lvl2pPr marL="914400" lvl="1" indent="-406400" algn="l">
              <a:spcBef>
                <a:spcPts val="560"/>
              </a:spcBef>
              <a:spcAft>
                <a:spcPts val="0"/>
              </a:spcAft>
              <a:buSzPts val="2800"/>
              <a:buFont typeface="Comic Sans MS"/>
              <a:buChar char="–"/>
              <a:defRPr sz="2800"/>
            </a:lvl2pPr>
            <a:lvl3pPr marL="1371600" lvl="2" indent="-381000" algn="l">
              <a:spcBef>
                <a:spcPts val="480"/>
              </a:spcBef>
              <a:spcAft>
                <a:spcPts val="0"/>
              </a:spcAft>
              <a:buSzPts val="2400"/>
              <a:buFont typeface="Comic Sans MS"/>
              <a:buChar char="»"/>
              <a:defRPr sz="2400"/>
            </a:lvl3pPr>
            <a:lvl4pPr marL="1828800" lvl="3" indent="-323850" algn="l">
              <a:spcBef>
                <a:spcPts val="400"/>
              </a:spcBef>
              <a:spcAft>
                <a:spcPts val="0"/>
              </a:spcAft>
              <a:buSzPts val="1500"/>
              <a:buChar char="■"/>
              <a:defRPr sz="2000"/>
            </a:lvl4pPr>
            <a:lvl5pPr marL="2286000" lvl="4" indent="-355600" algn="l">
              <a:spcBef>
                <a:spcPts val="400"/>
              </a:spcBef>
              <a:spcAft>
                <a:spcPts val="0"/>
              </a:spcAft>
              <a:buSzPts val="2000"/>
              <a:buFont typeface="Comic Sans MS"/>
              <a:buChar char="–"/>
              <a:defRPr sz="2000"/>
            </a:lvl5pPr>
            <a:lvl6pPr marL="2743200" lvl="5" indent="-355600" algn="l">
              <a:spcBef>
                <a:spcPts val="400"/>
              </a:spcBef>
              <a:spcAft>
                <a:spcPts val="0"/>
              </a:spcAft>
              <a:buSzPts val="2000"/>
              <a:buFont typeface="Comic Sans MS"/>
              <a:buChar char="–"/>
              <a:defRPr sz="2000"/>
            </a:lvl6pPr>
            <a:lvl7pPr marL="3200400" lvl="6" indent="-355600" algn="l">
              <a:spcBef>
                <a:spcPts val="400"/>
              </a:spcBef>
              <a:spcAft>
                <a:spcPts val="0"/>
              </a:spcAft>
              <a:buSzPts val="2000"/>
              <a:buFont typeface="Comic Sans MS"/>
              <a:buChar char="–"/>
              <a:defRPr sz="2000"/>
            </a:lvl7pPr>
            <a:lvl8pPr marL="3657600" lvl="7" indent="-355600" algn="l">
              <a:spcBef>
                <a:spcPts val="400"/>
              </a:spcBef>
              <a:spcAft>
                <a:spcPts val="0"/>
              </a:spcAft>
              <a:buSzPts val="2000"/>
              <a:buFont typeface="Comic Sans MS"/>
              <a:buChar char="–"/>
              <a:defRPr sz="2000"/>
            </a:lvl8pPr>
            <a:lvl9pPr marL="4114800" lvl="8" indent="-355600" algn="l">
              <a:spcBef>
                <a:spcPts val="400"/>
              </a:spcBef>
              <a:spcAft>
                <a:spcPts val="0"/>
              </a:spcAft>
              <a:buSzPts val="2000"/>
              <a:buFont typeface="Comic Sans MS"/>
              <a:buChar char="–"/>
              <a:defRPr sz="2000"/>
            </a:lvl9pPr>
          </a:lstStyle>
          <a:p>
            <a:endParaRPr/>
          </a:p>
        </p:txBody>
      </p:sp>
      <p:sp>
        <p:nvSpPr>
          <p:cNvPr id="78" name="Google Shape;78;p1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79" name="Google Shape;79;p10"/>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0"/>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7894841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82"/>
        <p:cNvGrpSpPr/>
        <p:nvPr/>
      </p:nvGrpSpPr>
      <p:grpSpPr>
        <a:xfrm>
          <a:off x="0" y="0"/>
          <a:ext cx="0" cy="0"/>
          <a:chOff x="0" y="0"/>
          <a:chExt cx="0" cy="0"/>
        </a:xfrm>
      </p:grpSpPr>
      <p:sp>
        <p:nvSpPr>
          <p:cNvPr id="83" name="Google Shape;83;p11"/>
          <p:cNvSpPr txBox="1">
            <a:spLocks noGrp="1"/>
          </p:cNvSpPr>
          <p:nvPr>
            <p:ph type="title"/>
          </p:nvPr>
        </p:nvSpPr>
        <p:spPr>
          <a:xfrm>
            <a:off x="1792288" y="4800600"/>
            <a:ext cx="5486400" cy="566738"/>
          </a:xfrm>
          <a:prstGeom prst="rect">
            <a:avLst/>
          </a:prstGeom>
          <a:noFill/>
          <a:ln>
            <a:noFill/>
          </a:ln>
        </p:spPr>
        <p:txBody>
          <a:bodyPr spcFirstLastPara="1" wrap="square" lIns="92075" tIns="46025" rIns="92075" bIns="46025" anchor="b" anchorCtr="0">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4" name="Google Shape;84;p11"/>
          <p:cNvSpPr>
            <a:spLocks noGrp="1"/>
          </p:cNvSpPr>
          <p:nvPr>
            <p:ph type="pic" idx="2"/>
          </p:nvPr>
        </p:nvSpPr>
        <p:spPr>
          <a:xfrm>
            <a:off x="1792288" y="612775"/>
            <a:ext cx="5486400" cy="4114800"/>
          </a:xfrm>
          <a:prstGeom prst="rect">
            <a:avLst/>
          </a:prstGeom>
          <a:noFill/>
          <a:ln>
            <a:noFill/>
          </a:ln>
        </p:spPr>
      </p:sp>
      <p:sp>
        <p:nvSpPr>
          <p:cNvPr id="85" name="Google Shape;85;p1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050"/>
              <a:buNone/>
              <a:defRPr sz="1400"/>
            </a:lvl1pPr>
            <a:lvl2pPr marL="914400" lvl="1" indent="-228600" algn="l">
              <a:spcBef>
                <a:spcPts val="240"/>
              </a:spcBef>
              <a:spcAft>
                <a:spcPts val="0"/>
              </a:spcAft>
              <a:buSzPts val="1200"/>
              <a:buFont typeface="Comic Sans MS"/>
              <a:buNone/>
              <a:defRPr sz="1200"/>
            </a:lvl2pPr>
            <a:lvl3pPr marL="1371600" lvl="2" indent="-228600" algn="l">
              <a:spcBef>
                <a:spcPts val="200"/>
              </a:spcBef>
              <a:spcAft>
                <a:spcPts val="0"/>
              </a:spcAft>
              <a:buSzPts val="1000"/>
              <a:buFont typeface="Comic Sans MS"/>
              <a:buNone/>
              <a:defRPr sz="1000"/>
            </a:lvl3pPr>
            <a:lvl4pPr marL="1828800" lvl="3" indent="-228600" algn="l">
              <a:spcBef>
                <a:spcPts val="180"/>
              </a:spcBef>
              <a:spcAft>
                <a:spcPts val="0"/>
              </a:spcAft>
              <a:buSzPts val="675"/>
              <a:buNone/>
              <a:defRPr sz="900"/>
            </a:lvl4pPr>
            <a:lvl5pPr marL="2286000" lvl="4" indent="-228600" algn="l">
              <a:spcBef>
                <a:spcPts val="180"/>
              </a:spcBef>
              <a:spcAft>
                <a:spcPts val="0"/>
              </a:spcAft>
              <a:buSzPts val="900"/>
              <a:buFont typeface="Comic Sans MS"/>
              <a:buNone/>
              <a:defRPr sz="900"/>
            </a:lvl5pPr>
            <a:lvl6pPr marL="2743200" lvl="5" indent="-228600" algn="l">
              <a:spcBef>
                <a:spcPts val="180"/>
              </a:spcBef>
              <a:spcAft>
                <a:spcPts val="0"/>
              </a:spcAft>
              <a:buSzPts val="900"/>
              <a:buFont typeface="Comic Sans MS"/>
              <a:buNone/>
              <a:defRPr sz="900"/>
            </a:lvl6pPr>
            <a:lvl7pPr marL="3200400" lvl="6" indent="-228600" algn="l">
              <a:spcBef>
                <a:spcPts val="180"/>
              </a:spcBef>
              <a:spcAft>
                <a:spcPts val="0"/>
              </a:spcAft>
              <a:buSzPts val="900"/>
              <a:buFont typeface="Comic Sans MS"/>
              <a:buNone/>
              <a:defRPr sz="900"/>
            </a:lvl7pPr>
            <a:lvl8pPr marL="3657600" lvl="7" indent="-228600" algn="l">
              <a:spcBef>
                <a:spcPts val="180"/>
              </a:spcBef>
              <a:spcAft>
                <a:spcPts val="0"/>
              </a:spcAft>
              <a:buSzPts val="900"/>
              <a:buFont typeface="Comic Sans MS"/>
              <a:buNone/>
              <a:defRPr sz="900"/>
            </a:lvl8pPr>
            <a:lvl9pPr marL="4114800" lvl="8" indent="-228600" algn="l">
              <a:spcBef>
                <a:spcPts val="180"/>
              </a:spcBef>
              <a:spcAft>
                <a:spcPts val="0"/>
              </a:spcAft>
              <a:buSzPts val="900"/>
              <a:buFont typeface="Comic Sans MS"/>
              <a:buNone/>
              <a:defRPr sz="900"/>
            </a:lvl9pPr>
          </a:lstStyle>
          <a:p>
            <a:endParaRPr/>
          </a:p>
        </p:txBody>
      </p:sp>
      <p:sp>
        <p:nvSpPr>
          <p:cNvPr id="86" name="Google Shape;86;p1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1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2876689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89"/>
        <p:cNvGrpSpPr/>
        <p:nvPr/>
      </p:nvGrpSpPr>
      <p:grpSpPr>
        <a:xfrm>
          <a:off x="0" y="0"/>
          <a:ext cx="0" cy="0"/>
          <a:chOff x="0" y="0"/>
          <a:chExt cx="0" cy="0"/>
        </a:xfrm>
      </p:grpSpPr>
      <p:sp>
        <p:nvSpPr>
          <p:cNvPr id="90" name="Google Shape;90;p12"/>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1" name="Google Shape;91;p12"/>
          <p:cNvSpPr txBox="1">
            <a:spLocks noGrp="1"/>
          </p:cNvSpPr>
          <p:nvPr>
            <p:ph type="body" idx="1"/>
          </p:nvPr>
        </p:nvSpPr>
        <p:spPr>
          <a:xfrm rot="5400000">
            <a:off x="2344738" y="-17462"/>
            <a:ext cx="4454525" cy="77724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2" name="Google Shape;92;p12"/>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2"/>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7996524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95"/>
        <p:cNvGrpSpPr/>
        <p:nvPr/>
      </p:nvGrpSpPr>
      <p:grpSpPr>
        <a:xfrm>
          <a:off x="0" y="0"/>
          <a:ext cx="0" cy="0"/>
          <a:chOff x="0" y="0"/>
          <a:chExt cx="0" cy="0"/>
        </a:xfrm>
      </p:grpSpPr>
      <p:sp>
        <p:nvSpPr>
          <p:cNvPr id="96" name="Google Shape;96;p13"/>
          <p:cNvSpPr txBox="1">
            <a:spLocks noGrp="1"/>
          </p:cNvSpPr>
          <p:nvPr>
            <p:ph type="title"/>
          </p:nvPr>
        </p:nvSpPr>
        <p:spPr>
          <a:xfrm rot="5400000">
            <a:off x="4552950" y="2190750"/>
            <a:ext cx="5867400" cy="19431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97" name="Google Shape;97;p13"/>
          <p:cNvSpPr txBox="1">
            <a:spLocks noGrp="1"/>
          </p:cNvSpPr>
          <p:nvPr>
            <p:ph type="body" idx="1"/>
          </p:nvPr>
        </p:nvSpPr>
        <p:spPr>
          <a:xfrm rot="5400000">
            <a:off x="590550" y="323850"/>
            <a:ext cx="5867400" cy="5676900"/>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98" name="Google Shape;98;p13"/>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13"/>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1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457804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Title, Text, and Content" type="txAndObj">
  <p:cSld name="Title, Text, and Content">
    <p:spTree>
      <p:nvGrpSpPr>
        <p:cNvPr id="1" name="Shape 101"/>
        <p:cNvGrpSpPr/>
        <p:nvPr/>
      </p:nvGrpSpPr>
      <p:grpSpPr>
        <a:xfrm>
          <a:off x="0" y="0"/>
          <a:ext cx="0" cy="0"/>
          <a:chOff x="0" y="0"/>
          <a:chExt cx="0" cy="0"/>
        </a:xfrm>
      </p:grpSpPr>
      <p:sp>
        <p:nvSpPr>
          <p:cNvPr id="102" name="Google Shape;102;p1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3" name="Google Shape;103;p14"/>
          <p:cNvSpPr txBox="1">
            <a:spLocks noGrp="1"/>
          </p:cNvSpPr>
          <p:nvPr>
            <p:ph type="body" idx="1"/>
          </p:nvPr>
        </p:nvSpPr>
        <p:spPr>
          <a:xfrm>
            <a:off x="6858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4" name="Google Shape;104;p14"/>
          <p:cNvSpPr txBox="1">
            <a:spLocks noGrp="1"/>
          </p:cNvSpPr>
          <p:nvPr>
            <p:ph type="body" idx="2"/>
          </p:nvPr>
        </p:nvSpPr>
        <p:spPr>
          <a:xfrm>
            <a:off x="4648200" y="1641475"/>
            <a:ext cx="3810000" cy="4454525"/>
          </a:xfrm>
          <a:prstGeom prst="rect">
            <a:avLst/>
          </a:prstGeom>
          <a:noFill/>
          <a:ln>
            <a:noFill/>
          </a:ln>
        </p:spPr>
        <p:txBody>
          <a:bodyPr spcFirstLastPara="1" wrap="square" lIns="91425" tIns="45700" rIns="91425" bIns="45700" anchor="t" anchorCtr="0">
            <a:noAutofit/>
          </a:bodyPr>
          <a:lstStyle>
            <a:lvl1pPr marL="457200" lvl="0" indent="-314325" algn="l">
              <a:spcBef>
                <a:spcPts val="360"/>
              </a:spcBef>
              <a:spcAft>
                <a:spcPts val="0"/>
              </a:spcAft>
              <a:buSzPts val="1350"/>
              <a:buChar char="■"/>
              <a:defRPr/>
            </a:lvl1pPr>
            <a:lvl2pPr marL="914400" lvl="1" indent="-342900" algn="l">
              <a:spcBef>
                <a:spcPts val="360"/>
              </a:spcBef>
              <a:spcAft>
                <a:spcPts val="0"/>
              </a:spcAft>
              <a:buSzPts val="1800"/>
              <a:buChar char="–"/>
              <a:defRPr/>
            </a:lvl2pPr>
            <a:lvl3pPr marL="1371600" lvl="2" indent="-342900" algn="l">
              <a:spcBef>
                <a:spcPts val="360"/>
              </a:spcBef>
              <a:spcAft>
                <a:spcPts val="0"/>
              </a:spcAft>
              <a:buSzPts val="1800"/>
              <a:buChar char="»"/>
              <a:defRPr/>
            </a:lvl3pPr>
            <a:lvl4pPr marL="1828800" lvl="3" indent="-314325" algn="l">
              <a:spcBef>
                <a:spcPts val="360"/>
              </a:spcBef>
              <a:spcAft>
                <a:spcPts val="0"/>
              </a:spcAft>
              <a:buSzPts val="1350"/>
              <a:buChar char="■"/>
              <a:defRPr/>
            </a:lvl4pPr>
            <a:lvl5pPr marL="2286000" lvl="4" indent="-342900" algn="l">
              <a:spcBef>
                <a:spcPts val="360"/>
              </a:spcBef>
              <a:spcAft>
                <a:spcPts val="0"/>
              </a:spcAft>
              <a:buSzPts val="1800"/>
              <a:buChar char="–"/>
              <a:defRPr/>
            </a:lvl5pPr>
            <a:lvl6pPr marL="2743200" lvl="5" indent="-342900" algn="l">
              <a:spcBef>
                <a:spcPts val="360"/>
              </a:spcBef>
              <a:spcAft>
                <a:spcPts val="0"/>
              </a:spcAft>
              <a:buSzPts val="1800"/>
              <a:buChar char="–"/>
              <a:defRPr/>
            </a:lvl6pPr>
            <a:lvl7pPr marL="3200400" lvl="6" indent="-342900" algn="l">
              <a:spcBef>
                <a:spcPts val="360"/>
              </a:spcBef>
              <a:spcAft>
                <a:spcPts val="0"/>
              </a:spcAft>
              <a:buSzPts val="1800"/>
              <a:buChar char="–"/>
              <a:defRPr/>
            </a:lvl7pPr>
            <a:lvl8pPr marL="3657600" lvl="7" indent="-342900" algn="l">
              <a:spcBef>
                <a:spcPts val="360"/>
              </a:spcBef>
              <a:spcAft>
                <a:spcPts val="0"/>
              </a:spcAft>
              <a:buSzPts val="1800"/>
              <a:buChar char="–"/>
              <a:defRPr/>
            </a:lvl8pPr>
            <a:lvl9pPr marL="4114800" lvl="8" indent="-342900" algn="l">
              <a:spcBef>
                <a:spcPts val="360"/>
              </a:spcBef>
              <a:spcAft>
                <a:spcPts val="0"/>
              </a:spcAft>
              <a:buSzPts val="1800"/>
              <a:buChar char="–"/>
              <a:defRPr/>
            </a:lvl9pPr>
          </a:lstStyle>
          <a:p>
            <a:endParaRPr/>
          </a:p>
        </p:txBody>
      </p:sp>
      <p:sp>
        <p:nvSpPr>
          <p:cNvPr id="105" name="Google Shape;105;p14"/>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lvl="0" algn="l">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14"/>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lvl="0" algn="ctr">
              <a:spcBef>
                <a:spcPts val="70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14"/>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400">
                <a:solidFill>
                  <a:srgbClr val="FFFFFF"/>
                </a:solidFill>
                <a:latin typeface="Comic Sans MS"/>
                <a:ea typeface="Comic Sans MS"/>
                <a:cs typeface="Comic Sans MS"/>
                <a:sym typeface="Comic Sans MS"/>
              </a:defRPr>
            </a:lvl1pPr>
            <a:lvl2pPr marL="0" marR="0" lvl="1" indent="0" algn="r">
              <a:spcBef>
                <a:spcPts val="0"/>
              </a:spcBef>
              <a:buNone/>
              <a:defRPr sz="1400">
                <a:solidFill>
                  <a:srgbClr val="FFFFFF"/>
                </a:solidFill>
                <a:latin typeface="Comic Sans MS"/>
                <a:ea typeface="Comic Sans MS"/>
                <a:cs typeface="Comic Sans MS"/>
                <a:sym typeface="Comic Sans MS"/>
              </a:defRPr>
            </a:lvl2pPr>
            <a:lvl3pPr marL="0" marR="0" lvl="2" indent="0" algn="r">
              <a:spcBef>
                <a:spcPts val="0"/>
              </a:spcBef>
              <a:buNone/>
              <a:defRPr sz="1400">
                <a:solidFill>
                  <a:srgbClr val="FFFFFF"/>
                </a:solidFill>
                <a:latin typeface="Comic Sans MS"/>
                <a:ea typeface="Comic Sans MS"/>
                <a:cs typeface="Comic Sans MS"/>
                <a:sym typeface="Comic Sans MS"/>
              </a:defRPr>
            </a:lvl3pPr>
            <a:lvl4pPr marL="0" marR="0" lvl="3" indent="0" algn="r">
              <a:spcBef>
                <a:spcPts val="0"/>
              </a:spcBef>
              <a:buNone/>
              <a:defRPr sz="1400">
                <a:solidFill>
                  <a:srgbClr val="FFFFFF"/>
                </a:solidFill>
                <a:latin typeface="Comic Sans MS"/>
                <a:ea typeface="Comic Sans MS"/>
                <a:cs typeface="Comic Sans MS"/>
                <a:sym typeface="Comic Sans MS"/>
              </a:defRPr>
            </a:lvl4pPr>
            <a:lvl5pPr marL="0" marR="0" lvl="4" indent="0" algn="r">
              <a:spcBef>
                <a:spcPts val="0"/>
              </a:spcBef>
              <a:buNone/>
              <a:defRPr sz="1400">
                <a:solidFill>
                  <a:srgbClr val="FFFFFF"/>
                </a:solidFill>
                <a:latin typeface="Comic Sans MS"/>
                <a:ea typeface="Comic Sans MS"/>
                <a:cs typeface="Comic Sans MS"/>
                <a:sym typeface="Comic Sans MS"/>
              </a:defRPr>
            </a:lvl5pPr>
            <a:lvl6pPr marL="0" marR="0" lvl="5" indent="0" algn="r">
              <a:spcBef>
                <a:spcPts val="0"/>
              </a:spcBef>
              <a:buNone/>
              <a:defRPr sz="1400">
                <a:solidFill>
                  <a:srgbClr val="FFFFFF"/>
                </a:solidFill>
                <a:latin typeface="Comic Sans MS"/>
                <a:ea typeface="Comic Sans MS"/>
                <a:cs typeface="Comic Sans MS"/>
                <a:sym typeface="Comic Sans MS"/>
              </a:defRPr>
            </a:lvl6pPr>
            <a:lvl7pPr marL="0" marR="0" lvl="6" indent="0" algn="r">
              <a:spcBef>
                <a:spcPts val="0"/>
              </a:spcBef>
              <a:buNone/>
              <a:defRPr sz="1400">
                <a:solidFill>
                  <a:srgbClr val="FFFFFF"/>
                </a:solidFill>
                <a:latin typeface="Comic Sans MS"/>
                <a:ea typeface="Comic Sans MS"/>
                <a:cs typeface="Comic Sans MS"/>
                <a:sym typeface="Comic Sans MS"/>
              </a:defRPr>
            </a:lvl7pPr>
            <a:lvl8pPr marL="0" marR="0" lvl="7" indent="0" algn="r">
              <a:spcBef>
                <a:spcPts val="0"/>
              </a:spcBef>
              <a:buNone/>
              <a:defRPr sz="1400">
                <a:solidFill>
                  <a:srgbClr val="FFFFFF"/>
                </a:solidFill>
                <a:latin typeface="Comic Sans MS"/>
                <a:ea typeface="Comic Sans MS"/>
                <a:cs typeface="Comic Sans MS"/>
                <a:sym typeface="Comic Sans MS"/>
              </a:defRPr>
            </a:lvl8pPr>
            <a:lvl9pPr marL="0" marR="0" lvl="8" indent="0" algn="r">
              <a:spcBef>
                <a:spcPts val="0"/>
              </a:spcBef>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81086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418"/>
        <p:cNvGrpSpPr/>
        <p:nvPr/>
      </p:nvGrpSpPr>
      <p:grpSpPr>
        <a:xfrm>
          <a:off x="0" y="0"/>
          <a:ext cx="0" cy="0"/>
          <a:chOff x="0" y="0"/>
          <a:chExt cx="0" cy="0"/>
        </a:xfrm>
      </p:grpSpPr>
      <p:sp>
        <p:nvSpPr>
          <p:cNvPr id="419" name="Google Shape;419;p67"/>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0" name="Google Shape;420;p67"/>
          <p:cNvSpPr txBox="1">
            <a:spLocks noGrp="1"/>
          </p:cNvSpPr>
          <p:nvPr>
            <p:ph type="body" idx="1"/>
          </p:nvPr>
        </p:nvSpPr>
        <p:spPr>
          <a:xfrm>
            <a:off x="228600" y="1066800"/>
            <a:ext cx="86868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421" name="Google Shape;421;p67"/>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2" name="Google Shape;422;p67"/>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3" name="Google Shape;423;p67"/>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35494084"/>
      </p:ext>
    </p:extLst>
  </p:cSld>
  <p:clrMapOvr>
    <a:masterClrMapping/>
  </p:clrMapOvr>
  <p:transition spd="med">
    <p:fade thruBlk="1"/>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424"/>
        <p:cNvGrpSpPr/>
        <p:nvPr/>
      </p:nvGrpSpPr>
      <p:grpSpPr>
        <a:xfrm>
          <a:off x="0" y="0"/>
          <a:ext cx="0" cy="0"/>
          <a:chOff x="0" y="0"/>
          <a:chExt cx="0" cy="0"/>
        </a:xfrm>
      </p:grpSpPr>
      <p:sp>
        <p:nvSpPr>
          <p:cNvPr id="425" name="Google Shape;425;p68"/>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6" name="Google Shape;426;p68"/>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7" name="Google Shape;427;p68"/>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38033508"/>
      </p:ext>
    </p:extLst>
  </p:cSld>
  <p:clrMapOvr>
    <a:masterClrMapping/>
  </p:clrMapOvr>
  <p:transition spd="med">
    <p:fade thruBlk="1"/>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428"/>
        <p:cNvGrpSpPr/>
        <p:nvPr/>
      </p:nvGrpSpPr>
      <p:grpSpPr>
        <a:xfrm>
          <a:off x="0" y="0"/>
          <a:ext cx="0" cy="0"/>
          <a:chOff x="0" y="0"/>
          <a:chExt cx="0" cy="0"/>
        </a:xfrm>
      </p:grpSpPr>
      <p:sp>
        <p:nvSpPr>
          <p:cNvPr id="429" name="Google Shape;429;p69"/>
          <p:cNvSpPr/>
          <p:nvPr/>
        </p:nvSpPr>
        <p:spPr>
          <a:xfrm>
            <a:off x="8753475" y="6400800"/>
            <a:ext cx="390525"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rgbClr val="FFFF00"/>
                </a:solidFill>
                <a:latin typeface="Times New Roman"/>
                <a:ea typeface="Times New Roman"/>
                <a:cs typeface="Times New Roman"/>
                <a:sym typeface="Times New Roman"/>
              </a:rPr>
              <a:t>‹#›</a:t>
            </a:fld>
            <a:endParaRPr sz="1400">
              <a:solidFill>
                <a:srgbClr val="FFFF00"/>
              </a:solidFill>
              <a:latin typeface="Times New Roman"/>
              <a:ea typeface="Times New Roman"/>
              <a:cs typeface="Times New Roman"/>
              <a:sym typeface="Times New Roman"/>
            </a:endParaRPr>
          </a:p>
        </p:txBody>
      </p:sp>
      <p:sp>
        <p:nvSpPr>
          <p:cNvPr id="430" name="Google Shape;430;p69"/>
          <p:cNvSpPr txBox="1">
            <a:spLocks noGrp="1"/>
          </p:cNvSpPr>
          <p:nvPr>
            <p:ph type="ctrTitle"/>
          </p:nvPr>
        </p:nvSpPr>
        <p:spPr>
          <a:xfrm>
            <a:off x="3505200" y="4495800"/>
            <a:ext cx="5562600" cy="5524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1" name="Google Shape;431;p69"/>
          <p:cNvSpPr txBox="1">
            <a:spLocks noGrp="1"/>
          </p:cNvSpPr>
          <p:nvPr>
            <p:ph type="subTitle" idx="1"/>
          </p:nvPr>
        </p:nvSpPr>
        <p:spPr>
          <a:xfrm>
            <a:off x="3505200" y="5105400"/>
            <a:ext cx="5562600" cy="381000"/>
          </a:xfrm>
          <a:prstGeom prst="rect">
            <a:avLst/>
          </a:prstGeom>
          <a:noFill/>
          <a:ln>
            <a:noFill/>
          </a:ln>
        </p:spPr>
        <p:txBody>
          <a:bodyPr spcFirstLastPara="1" wrap="square" lIns="91425" tIns="45700" rIns="91425" bIns="45700" anchor="t" anchorCtr="0">
            <a:noAutofit/>
          </a:bodyPr>
          <a:lstStyle>
            <a:lvl1pPr lvl="0" algn="l">
              <a:spcBef>
                <a:spcPts val="480"/>
              </a:spcBef>
              <a:spcAft>
                <a:spcPts val="0"/>
              </a:spcAft>
              <a:buSzPts val="1400"/>
              <a:buNone/>
              <a:defRPr/>
            </a:lvl1pPr>
            <a:lvl2pPr lvl="1" algn="l">
              <a:spcBef>
                <a:spcPts val="360"/>
              </a:spcBef>
              <a:spcAft>
                <a:spcPts val="0"/>
              </a:spcAft>
              <a:buSzPts val="1400"/>
              <a:buNone/>
              <a:defRPr/>
            </a:lvl2pPr>
            <a:lvl3pPr lvl="2" algn="l">
              <a:spcBef>
                <a:spcPts val="360"/>
              </a:spcBef>
              <a:spcAft>
                <a:spcPts val="0"/>
              </a:spcAft>
              <a:buSzPts val="1400"/>
              <a:buNone/>
              <a:defRPr/>
            </a:lvl3pPr>
            <a:lvl4pPr lvl="3" algn="l">
              <a:spcBef>
                <a:spcPts val="360"/>
              </a:spcBef>
              <a:spcAft>
                <a:spcPts val="0"/>
              </a:spcAft>
              <a:buSzPts val="1400"/>
              <a:buNone/>
              <a:defRPr/>
            </a:lvl4pPr>
            <a:lvl5pPr lvl="4" algn="l">
              <a:spcBef>
                <a:spcPts val="360"/>
              </a:spcBef>
              <a:spcAft>
                <a:spcPts val="0"/>
              </a:spcAft>
              <a:buSzPts val="1400"/>
              <a:buNone/>
              <a:defRPr/>
            </a:lvl5pPr>
            <a:lvl6pPr lvl="5" algn="l">
              <a:spcBef>
                <a:spcPts val="360"/>
              </a:spcBef>
              <a:spcAft>
                <a:spcPts val="0"/>
              </a:spcAft>
              <a:buSzPts val="1400"/>
              <a:buNone/>
              <a:defRPr/>
            </a:lvl6pPr>
            <a:lvl7pPr lvl="6" algn="l">
              <a:spcBef>
                <a:spcPts val="360"/>
              </a:spcBef>
              <a:spcAft>
                <a:spcPts val="0"/>
              </a:spcAft>
              <a:buSzPts val="1400"/>
              <a:buNone/>
              <a:defRPr/>
            </a:lvl7pPr>
            <a:lvl8pPr lvl="7" algn="l">
              <a:spcBef>
                <a:spcPts val="360"/>
              </a:spcBef>
              <a:spcAft>
                <a:spcPts val="0"/>
              </a:spcAft>
              <a:buSzPts val="1400"/>
              <a:buNone/>
              <a:defRPr/>
            </a:lvl8pPr>
            <a:lvl9pPr lvl="8" algn="l">
              <a:spcBef>
                <a:spcPts val="360"/>
              </a:spcBef>
              <a:spcAft>
                <a:spcPts val="0"/>
              </a:spcAft>
              <a:buSzPts val="1400"/>
              <a:buNone/>
              <a:defRPr/>
            </a:lvl9pPr>
          </a:lstStyle>
          <a:p>
            <a:endParaRPr/>
          </a:p>
        </p:txBody>
      </p:sp>
      <p:sp>
        <p:nvSpPr>
          <p:cNvPr id="432" name="Google Shape;432;p69"/>
          <p:cNvSpPr txBox="1">
            <a:spLocks noGrp="1"/>
          </p:cNvSpPr>
          <p:nvPr>
            <p:ph type="dt" idx="10"/>
          </p:nvPr>
        </p:nvSpPr>
        <p:spPr>
          <a:xfrm>
            <a:off x="0" y="6689725"/>
            <a:ext cx="2133600" cy="1682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3" name="Google Shape;433;p69"/>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4" name="Google Shape;434;p69"/>
          <p:cNvSpPr txBox="1">
            <a:spLocks noGrp="1"/>
          </p:cNvSpPr>
          <p:nvPr>
            <p:ph type="sldNum" idx="12"/>
          </p:nvPr>
        </p:nvSpPr>
        <p:spPr>
          <a:xfrm>
            <a:off x="7010400" y="6689725"/>
            <a:ext cx="2133600" cy="16827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85171747"/>
      </p:ext>
    </p:extLst>
  </p:cSld>
  <p:clrMapOvr>
    <a:masterClrMapping/>
  </p:clrMapOvr>
  <p:transition spd="med">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435"/>
        <p:cNvGrpSpPr/>
        <p:nvPr/>
      </p:nvGrpSpPr>
      <p:grpSpPr>
        <a:xfrm>
          <a:off x="0" y="0"/>
          <a:ext cx="0" cy="0"/>
          <a:chOff x="0" y="0"/>
          <a:chExt cx="0" cy="0"/>
        </a:xfrm>
      </p:grpSpPr>
      <p:sp>
        <p:nvSpPr>
          <p:cNvPr id="436" name="Google Shape;436;p7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7" name="Google Shape;437;p7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4000"/>
              <a:buFont typeface="Comic Sans MS"/>
              <a:buNone/>
              <a:defRPr sz="2000"/>
            </a:lvl1pPr>
            <a:lvl2pPr marL="914400" lvl="1" indent="-228600" algn="l">
              <a:spcBef>
                <a:spcPts val="360"/>
              </a:spcBef>
              <a:spcAft>
                <a:spcPts val="0"/>
              </a:spcAft>
              <a:buClr>
                <a:schemeClr val="dk1"/>
              </a:buClr>
              <a:buSzPts val="3600"/>
              <a:buFont typeface="Comic Sans MS"/>
              <a:buNone/>
              <a:defRPr sz="1800"/>
            </a:lvl2pPr>
            <a:lvl3pPr marL="1371600" lvl="2" indent="-228600" algn="l">
              <a:spcBef>
                <a:spcPts val="320"/>
              </a:spcBef>
              <a:spcAft>
                <a:spcPts val="0"/>
              </a:spcAft>
              <a:buClr>
                <a:schemeClr val="dk1"/>
              </a:buClr>
              <a:buSzPts val="3200"/>
              <a:buFont typeface="Comic Sans MS"/>
              <a:buNone/>
              <a:defRPr sz="1600"/>
            </a:lvl3pPr>
            <a:lvl4pPr marL="1828800" lvl="3" indent="-228600" algn="l">
              <a:spcBef>
                <a:spcPts val="280"/>
              </a:spcBef>
              <a:spcAft>
                <a:spcPts val="0"/>
              </a:spcAft>
              <a:buClr>
                <a:schemeClr val="dk1"/>
              </a:buClr>
              <a:buSzPts val="2800"/>
              <a:buFont typeface="Comic Sans MS"/>
              <a:buNone/>
              <a:defRPr sz="1400"/>
            </a:lvl4pPr>
            <a:lvl5pPr marL="2286000" lvl="4" indent="-228600" algn="l">
              <a:spcBef>
                <a:spcPts val="280"/>
              </a:spcBef>
              <a:spcAft>
                <a:spcPts val="0"/>
              </a:spcAft>
              <a:buClr>
                <a:schemeClr val="dk1"/>
              </a:buClr>
              <a:buSzPts val="2800"/>
              <a:buFont typeface="Comic Sans MS"/>
              <a:buNone/>
              <a:defRPr sz="1400"/>
            </a:lvl5pPr>
            <a:lvl6pPr marL="2743200" lvl="5" indent="-228600" algn="l">
              <a:spcBef>
                <a:spcPts val="280"/>
              </a:spcBef>
              <a:spcAft>
                <a:spcPts val="0"/>
              </a:spcAft>
              <a:buClr>
                <a:schemeClr val="dk1"/>
              </a:buClr>
              <a:buSzPts val="2800"/>
              <a:buFont typeface="Comic Sans MS"/>
              <a:buNone/>
              <a:defRPr sz="1400"/>
            </a:lvl6pPr>
            <a:lvl7pPr marL="3200400" lvl="6" indent="-228600" algn="l">
              <a:spcBef>
                <a:spcPts val="280"/>
              </a:spcBef>
              <a:spcAft>
                <a:spcPts val="0"/>
              </a:spcAft>
              <a:buClr>
                <a:schemeClr val="dk1"/>
              </a:buClr>
              <a:buSzPts val="2800"/>
              <a:buFont typeface="Comic Sans MS"/>
              <a:buNone/>
              <a:defRPr sz="1400"/>
            </a:lvl7pPr>
            <a:lvl8pPr marL="3657600" lvl="7" indent="-228600" algn="l">
              <a:spcBef>
                <a:spcPts val="280"/>
              </a:spcBef>
              <a:spcAft>
                <a:spcPts val="0"/>
              </a:spcAft>
              <a:buClr>
                <a:schemeClr val="dk1"/>
              </a:buClr>
              <a:buSzPts val="2800"/>
              <a:buFont typeface="Comic Sans MS"/>
              <a:buNone/>
              <a:defRPr sz="1400"/>
            </a:lvl8pPr>
            <a:lvl9pPr marL="4114800" lvl="8" indent="-228600" algn="l">
              <a:spcBef>
                <a:spcPts val="280"/>
              </a:spcBef>
              <a:spcAft>
                <a:spcPts val="0"/>
              </a:spcAft>
              <a:buClr>
                <a:schemeClr val="dk1"/>
              </a:buClr>
              <a:buSzPts val="2800"/>
              <a:buFont typeface="Comic Sans MS"/>
              <a:buNone/>
              <a:defRPr sz="1400"/>
            </a:lvl9pPr>
          </a:lstStyle>
          <a:p>
            <a:endParaRPr/>
          </a:p>
        </p:txBody>
      </p:sp>
      <p:sp>
        <p:nvSpPr>
          <p:cNvPr id="438" name="Google Shape;438;p70"/>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9" name="Google Shape;439;p70"/>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0" name="Google Shape;440;p70"/>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1252877"/>
      </p:ext>
    </p:extLst>
  </p:cSld>
  <p:clrMapOvr>
    <a:masterClrMapping/>
  </p:clrMapOvr>
  <p:transition spd="med">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441"/>
        <p:cNvGrpSpPr/>
        <p:nvPr/>
      </p:nvGrpSpPr>
      <p:grpSpPr>
        <a:xfrm>
          <a:off x="0" y="0"/>
          <a:ext cx="0" cy="0"/>
          <a:chOff x="0" y="0"/>
          <a:chExt cx="0" cy="0"/>
        </a:xfrm>
      </p:grpSpPr>
      <p:sp>
        <p:nvSpPr>
          <p:cNvPr id="442" name="Google Shape;442;p71"/>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3" name="Google Shape;443;p71"/>
          <p:cNvSpPr txBox="1">
            <a:spLocks noGrp="1"/>
          </p:cNvSpPr>
          <p:nvPr>
            <p:ph type="body" idx="1"/>
          </p:nvPr>
        </p:nvSpPr>
        <p:spPr>
          <a:xfrm>
            <a:off x="228600" y="1066800"/>
            <a:ext cx="42672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SzPts val="1400"/>
              <a:buNone/>
              <a:defRPr sz="2800"/>
            </a:lvl1pPr>
            <a:lvl2pPr marL="914400" lvl="1" indent="-228600" algn="l">
              <a:spcBef>
                <a:spcPts val="480"/>
              </a:spcBef>
              <a:spcAft>
                <a:spcPts val="0"/>
              </a:spcAft>
              <a:buSzPts val="1400"/>
              <a:buNone/>
              <a:defRPr sz="2400"/>
            </a:lvl2pPr>
            <a:lvl3pPr marL="1371600" lvl="2" indent="-228600" algn="l">
              <a:spcBef>
                <a:spcPts val="400"/>
              </a:spcBef>
              <a:spcAft>
                <a:spcPts val="0"/>
              </a:spcAft>
              <a:buSzPts val="1400"/>
              <a:buNone/>
              <a:defRPr sz="2000"/>
            </a:lvl3pPr>
            <a:lvl4pPr marL="1828800" lvl="3" indent="-228600" algn="l">
              <a:spcBef>
                <a:spcPts val="360"/>
              </a:spcBef>
              <a:spcAft>
                <a:spcPts val="0"/>
              </a:spcAft>
              <a:buSzPts val="1400"/>
              <a:buNone/>
              <a:defRPr sz="1800"/>
            </a:lvl4pPr>
            <a:lvl5pPr marL="2286000" lvl="4" indent="-228600" algn="l">
              <a:spcBef>
                <a:spcPts val="360"/>
              </a:spcBef>
              <a:spcAft>
                <a:spcPts val="0"/>
              </a:spcAft>
              <a:buSzPts val="1400"/>
              <a:buNone/>
              <a:defRPr sz="1800"/>
            </a:lvl5pPr>
            <a:lvl6pPr marL="2743200" lvl="5" indent="-228600" algn="l">
              <a:spcBef>
                <a:spcPts val="360"/>
              </a:spcBef>
              <a:spcAft>
                <a:spcPts val="0"/>
              </a:spcAft>
              <a:buSzPts val="1400"/>
              <a:buNone/>
              <a:defRPr sz="1800"/>
            </a:lvl6pPr>
            <a:lvl7pPr marL="3200400" lvl="6" indent="-228600" algn="l">
              <a:spcBef>
                <a:spcPts val="360"/>
              </a:spcBef>
              <a:spcAft>
                <a:spcPts val="0"/>
              </a:spcAft>
              <a:buSzPts val="1400"/>
              <a:buNone/>
              <a:defRPr sz="1800"/>
            </a:lvl7pPr>
            <a:lvl8pPr marL="3657600" lvl="7" indent="-228600" algn="l">
              <a:spcBef>
                <a:spcPts val="360"/>
              </a:spcBef>
              <a:spcAft>
                <a:spcPts val="0"/>
              </a:spcAft>
              <a:buSzPts val="1400"/>
              <a:buNone/>
              <a:defRPr sz="1800"/>
            </a:lvl8pPr>
            <a:lvl9pPr marL="4114800" lvl="8" indent="-228600" algn="l">
              <a:spcBef>
                <a:spcPts val="360"/>
              </a:spcBef>
              <a:spcAft>
                <a:spcPts val="0"/>
              </a:spcAft>
              <a:buSzPts val="1400"/>
              <a:buNone/>
              <a:defRPr sz="1800"/>
            </a:lvl9pPr>
          </a:lstStyle>
          <a:p>
            <a:endParaRPr/>
          </a:p>
        </p:txBody>
      </p:sp>
      <p:sp>
        <p:nvSpPr>
          <p:cNvPr id="444" name="Google Shape;444;p71"/>
          <p:cNvSpPr txBox="1">
            <a:spLocks noGrp="1"/>
          </p:cNvSpPr>
          <p:nvPr>
            <p:ph type="body" idx="2"/>
          </p:nvPr>
        </p:nvSpPr>
        <p:spPr>
          <a:xfrm>
            <a:off x="4648200" y="1066800"/>
            <a:ext cx="42672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SzPts val="1400"/>
              <a:buNone/>
              <a:defRPr sz="2800"/>
            </a:lvl1pPr>
            <a:lvl2pPr marL="914400" lvl="1" indent="-228600" algn="l">
              <a:spcBef>
                <a:spcPts val="480"/>
              </a:spcBef>
              <a:spcAft>
                <a:spcPts val="0"/>
              </a:spcAft>
              <a:buSzPts val="1400"/>
              <a:buNone/>
              <a:defRPr sz="2400"/>
            </a:lvl2pPr>
            <a:lvl3pPr marL="1371600" lvl="2" indent="-228600" algn="l">
              <a:spcBef>
                <a:spcPts val="400"/>
              </a:spcBef>
              <a:spcAft>
                <a:spcPts val="0"/>
              </a:spcAft>
              <a:buSzPts val="1400"/>
              <a:buNone/>
              <a:defRPr sz="2000"/>
            </a:lvl3pPr>
            <a:lvl4pPr marL="1828800" lvl="3" indent="-228600" algn="l">
              <a:spcBef>
                <a:spcPts val="360"/>
              </a:spcBef>
              <a:spcAft>
                <a:spcPts val="0"/>
              </a:spcAft>
              <a:buSzPts val="1400"/>
              <a:buNone/>
              <a:defRPr sz="1800"/>
            </a:lvl4pPr>
            <a:lvl5pPr marL="2286000" lvl="4" indent="-228600" algn="l">
              <a:spcBef>
                <a:spcPts val="360"/>
              </a:spcBef>
              <a:spcAft>
                <a:spcPts val="0"/>
              </a:spcAft>
              <a:buSzPts val="1400"/>
              <a:buNone/>
              <a:defRPr sz="1800"/>
            </a:lvl5pPr>
            <a:lvl6pPr marL="2743200" lvl="5" indent="-228600" algn="l">
              <a:spcBef>
                <a:spcPts val="360"/>
              </a:spcBef>
              <a:spcAft>
                <a:spcPts val="0"/>
              </a:spcAft>
              <a:buSzPts val="1400"/>
              <a:buNone/>
              <a:defRPr sz="1800"/>
            </a:lvl6pPr>
            <a:lvl7pPr marL="3200400" lvl="6" indent="-228600" algn="l">
              <a:spcBef>
                <a:spcPts val="360"/>
              </a:spcBef>
              <a:spcAft>
                <a:spcPts val="0"/>
              </a:spcAft>
              <a:buSzPts val="1400"/>
              <a:buNone/>
              <a:defRPr sz="1800"/>
            </a:lvl7pPr>
            <a:lvl8pPr marL="3657600" lvl="7" indent="-228600" algn="l">
              <a:spcBef>
                <a:spcPts val="360"/>
              </a:spcBef>
              <a:spcAft>
                <a:spcPts val="0"/>
              </a:spcAft>
              <a:buSzPts val="1400"/>
              <a:buNone/>
              <a:defRPr sz="1800"/>
            </a:lvl8pPr>
            <a:lvl9pPr marL="4114800" lvl="8" indent="-228600" algn="l">
              <a:spcBef>
                <a:spcPts val="360"/>
              </a:spcBef>
              <a:spcAft>
                <a:spcPts val="0"/>
              </a:spcAft>
              <a:buSzPts val="1400"/>
              <a:buNone/>
              <a:defRPr sz="1800"/>
            </a:lvl9pPr>
          </a:lstStyle>
          <a:p>
            <a:endParaRPr/>
          </a:p>
        </p:txBody>
      </p:sp>
      <p:sp>
        <p:nvSpPr>
          <p:cNvPr id="445" name="Google Shape;445;p71"/>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6" name="Google Shape;446;p71"/>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7" name="Google Shape;447;p71"/>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773859744"/>
      </p:ext>
    </p:extLst>
  </p:cSld>
  <p:clrMapOvr>
    <a:masterClrMapping/>
  </p:clrMapOvr>
  <p:transition spd="med">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83"/>
        <p:cNvGrpSpPr/>
        <p:nvPr/>
      </p:nvGrpSpPr>
      <p:grpSpPr>
        <a:xfrm>
          <a:off x="0" y="0"/>
          <a:ext cx="0" cy="0"/>
          <a:chOff x="0" y="0"/>
          <a:chExt cx="0" cy="0"/>
        </a:xfrm>
      </p:grpSpPr>
      <p:sp>
        <p:nvSpPr>
          <p:cNvPr id="184" name="Google Shape;184;p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8"/>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3340664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448"/>
        <p:cNvGrpSpPr/>
        <p:nvPr/>
      </p:nvGrpSpPr>
      <p:grpSpPr>
        <a:xfrm>
          <a:off x="0" y="0"/>
          <a:ext cx="0" cy="0"/>
          <a:chOff x="0" y="0"/>
          <a:chExt cx="0" cy="0"/>
        </a:xfrm>
      </p:grpSpPr>
      <p:sp>
        <p:nvSpPr>
          <p:cNvPr id="449" name="Google Shape;449;p7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0" name="Google Shape;450;p7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4800"/>
              <a:buFont typeface="Comic Sans MS"/>
              <a:buNone/>
              <a:defRPr sz="2400" b="1"/>
            </a:lvl1pPr>
            <a:lvl2pPr marL="914400" lvl="1" indent="-228600" algn="l">
              <a:spcBef>
                <a:spcPts val="400"/>
              </a:spcBef>
              <a:spcAft>
                <a:spcPts val="0"/>
              </a:spcAft>
              <a:buClr>
                <a:schemeClr val="dk1"/>
              </a:buClr>
              <a:buSzPts val="4000"/>
              <a:buFont typeface="Comic Sans MS"/>
              <a:buNone/>
              <a:defRPr sz="2000" b="1"/>
            </a:lvl2pPr>
            <a:lvl3pPr marL="1371600" lvl="2" indent="-228600" algn="l">
              <a:spcBef>
                <a:spcPts val="360"/>
              </a:spcBef>
              <a:spcAft>
                <a:spcPts val="0"/>
              </a:spcAft>
              <a:buClr>
                <a:schemeClr val="dk1"/>
              </a:buClr>
              <a:buSzPts val="3600"/>
              <a:buFont typeface="Comic Sans MS"/>
              <a:buNone/>
              <a:defRPr sz="1800" b="1"/>
            </a:lvl3pPr>
            <a:lvl4pPr marL="1828800" lvl="3" indent="-228600" algn="l">
              <a:spcBef>
                <a:spcPts val="320"/>
              </a:spcBef>
              <a:spcAft>
                <a:spcPts val="0"/>
              </a:spcAft>
              <a:buClr>
                <a:schemeClr val="dk1"/>
              </a:buClr>
              <a:buSzPts val="3200"/>
              <a:buFont typeface="Comic Sans MS"/>
              <a:buNone/>
              <a:defRPr sz="1600" b="1"/>
            </a:lvl4pPr>
            <a:lvl5pPr marL="2286000" lvl="4" indent="-228600" algn="l">
              <a:spcBef>
                <a:spcPts val="320"/>
              </a:spcBef>
              <a:spcAft>
                <a:spcPts val="0"/>
              </a:spcAft>
              <a:buClr>
                <a:schemeClr val="dk1"/>
              </a:buClr>
              <a:buSzPts val="3200"/>
              <a:buFont typeface="Comic Sans MS"/>
              <a:buNone/>
              <a:defRPr sz="1600" b="1"/>
            </a:lvl5pPr>
            <a:lvl6pPr marL="2743200" lvl="5" indent="-228600" algn="l">
              <a:spcBef>
                <a:spcPts val="320"/>
              </a:spcBef>
              <a:spcAft>
                <a:spcPts val="0"/>
              </a:spcAft>
              <a:buClr>
                <a:schemeClr val="dk1"/>
              </a:buClr>
              <a:buSzPts val="3200"/>
              <a:buFont typeface="Comic Sans MS"/>
              <a:buNone/>
              <a:defRPr sz="1600" b="1"/>
            </a:lvl6pPr>
            <a:lvl7pPr marL="3200400" lvl="6" indent="-228600" algn="l">
              <a:spcBef>
                <a:spcPts val="320"/>
              </a:spcBef>
              <a:spcAft>
                <a:spcPts val="0"/>
              </a:spcAft>
              <a:buClr>
                <a:schemeClr val="dk1"/>
              </a:buClr>
              <a:buSzPts val="3200"/>
              <a:buFont typeface="Comic Sans MS"/>
              <a:buNone/>
              <a:defRPr sz="1600" b="1"/>
            </a:lvl7pPr>
            <a:lvl8pPr marL="3657600" lvl="7" indent="-228600" algn="l">
              <a:spcBef>
                <a:spcPts val="320"/>
              </a:spcBef>
              <a:spcAft>
                <a:spcPts val="0"/>
              </a:spcAft>
              <a:buClr>
                <a:schemeClr val="dk1"/>
              </a:buClr>
              <a:buSzPts val="3200"/>
              <a:buFont typeface="Comic Sans MS"/>
              <a:buNone/>
              <a:defRPr sz="1600" b="1"/>
            </a:lvl8pPr>
            <a:lvl9pPr marL="4114800" lvl="8" indent="-228600" algn="l">
              <a:spcBef>
                <a:spcPts val="320"/>
              </a:spcBef>
              <a:spcAft>
                <a:spcPts val="0"/>
              </a:spcAft>
              <a:buClr>
                <a:schemeClr val="dk1"/>
              </a:buClr>
              <a:buSzPts val="3200"/>
              <a:buFont typeface="Comic Sans MS"/>
              <a:buNone/>
              <a:defRPr sz="1600" b="1"/>
            </a:lvl9pPr>
          </a:lstStyle>
          <a:p>
            <a:endParaRPr/>
          </a:p>
        </p:txBody>
      </p:sp>
      <p:sp>
        <p:nvSpPr>
          <p:cNvPr id="451" name="Google Shape;451;p7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40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400"/>
              <a:buNone/>
              <a:defRPr sz="1800"/>
            </a:lvl3pPr>
            <a:lvl4pPr marL="1828800" lvl="3" indent="-228600" algn="l">
              <a:spcBef>
                <a:spcPts val="320"/>
              </a:spcBef>
              <a:spcAft>
                <a:spcPts val="0"/>
              </a:spcAft>
              <a:buSzPts val="1400"/>
              <a:buNone/>
              <a:defRPr sz="1600"/>
            </a:lvl4pPr>
            <a:lvl5pPr marL="2286000" lvl="4" indent="-228600" algn="l">
              <a:spcBef>
                <a:spcPts val="320"/>
              </a:spcBef>
              <a:spcAft>
                <a:spcPts val="0"/>
              </a:spcAft>
              <a:buSzPts val="1400"/>
              <a:buNone/>
              <a:defRPr sz="1600"/>
            </a:lvl5pPr>
            <a:lvl6pPr marL="2743200" lvl="5" indent="-228600" algn="l">
              <a:spcBef>
                <a:spcPts val="320"/>
              </a:spcBef>
              <a:spcAft>
                <a:spcPts val="0"/>
              </a:spcAft>
              <a:buSzPts val="1400"/>
              <a:buNone/>
              <a:defRPr sz="1600"/>
            </a:lvl6pPr>
            <a:lvl7pPr marL="3200400" lvl="6" indent="-228600" algn="l">
              <a:spcBef>
                <a:spcPts val="320"/>
              </a:spcBef>
              <a:spcAft>
                <a:spcPts val="0"/>
              </a:spcAft>
              <a:buSzPts val="1400"/>
              <a:buNone/>
              <a:defRPr sz="1600"/>
            </a:lvl7pPr>
            <a:lvl8pPr marL="3657600" lvl="7" indent="-228600" algn="l">
              <a:spcBef>
                <a:spcPts val="320"/>
              </a:spcBef>
              <a:spcAft>
                <a:spcPts val="0"/>
              </a:spcAft>
              <a:buSzPts val="1400"/>
              <a:buNone/>
              <a:defRPr sz="1600"/>
            </a:lvl8pPr>
            <a:lvl9pPr marL="4114800" lvl="8" indent="-228600" algn="l">
              <a:spcBef>
                <a:spcPts val="320"/>
              </a:spcBef>
              <a:spcAft>
                <a:spcPts val="0"/>
              </a:spcAft>
              <a:buSzPts val="1400"/>
              <a:buNone/>
              <a:defRPr sz="1600"/>
            </a:lvl9pPr>
          </a:lstStyle>
          <a:p>
            <a:endParaRPr/>
          </a:p>
        </p:txBody>
      </p:sp>
      <p:sp>
        <p:nvSpPr>
          <p:cNvPr id="452" name="Google Shape;452;p7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4800"/>
              <a:buFont typeface="Comic Sans MS"/>
              <a:buNone/>
              <a:defRPr sz="2400" b="1"/>
            </a:lvl1pPr>
            <a:lvl2pPr marL="914400" lvl="1" indent="-228600" algn="l">
              <a:spcBef>
                <a:spcPts val="400"/>
              </a:spcBef>
              <a:spcAft>
                <a:spcPts val="0"/>
              </a:spcAft>
              <a:buClr>
                <a:schemeClr val="dk1"/>
              </a:buClr>
              <a:buSzPts val="4000"/>
              <a:buFont typeface="Comic Sans MS"/>
              <a:buNone/>
              <a:defRPr sz="2000" b="1"/>
            </a:lvl2pPr>
            <a:lvl3pPr marL="1371600" lvl="2" indent="-228600" algn="l">
              <a:spcBef>
                <a:spcPts val="360"/>
              </a:spcBef>
              <a:spcAft>
                <a:spcPts val="0"/>
              </a:spcAft>
              <a:buClr>
                <a:schemeClr val="dk1"/>
              </a:buClr>
              <a:buSzPts val="3600"/>
              <a:buFont typeface="Comic Sans MS"/>
              <a:buNone/>
              <a:defRPr sz="1800" b="1"/>
            </a:lvl3pPr>
            <a:lvl4pPr marL="1828800" lvl="3" indent="-228600" algn="l">
              <a:spcBef>
                <a:spcPts val="320"/>
              </a:spcBef>
              <a:spcAft>
                <a:spcPts val="0"/>
              </a:spcAft>
              <a:buClr>
                <a:schemeClr val="dk1"/>
              </a:buClr>
              <a:buSzPts val="3200"/>
              <a:buFont typeface="Comic Sans MS"/>
              <a:buNone/>
              <a:defRPr sz="1600" b="1"/>
            </a:lvl4pPr>
            <a:lvl5pPr marL="2286000" lvl="4" indent="-228600" algn="l">
              <a:spcBef>
                <a:spcPts val="320"/>
              </a:spcBef>
              <a:spcAft>
                <a:spcPts val="0"/>
              </a:spcAft>
              <a:buClr>
                <a:schemeClr val="dk1"/>
              </a:buClr>
              <a:buSzPts val="3200"/>
              <a:buFont typeface="Comic Sans MS"/>
              <a:buNone/>
              <a:defRPr sz="1600" b="1"/>
            </a:lvl5pPr>
            <a:lvl6pPr marL="2743200" lvl="5" indent="-228600" algn="l">
              <a:spcBef>
                <a:spcPts val="320"/>
              </a:spcBef>
              <a:spcAft>
                <a:spcPts val="0"/>
              </a:spcAft>
              <a:buClr>
                <a:schemeClr val="dk1"/>
              </a:buClr>
              <a:buSzPts val="3200"/>
              <a:buFont typeface="Comic Sans MS"/>
              <a:buNone/>
              <a:defRPr sz="1600" b="1"/>
            </a:lvl6pPr>
            <a:lvl7pPr marL="3200400" lvl="6" indent="-228600" algn="l">
              <a:spcBef>
                <a:spcPts val="320"/>
              </a:spcBef>
              <a:spcAft>
                <a:spcPts val="0"/>
              </a:spcAft>
              <a:buClr>
                <a:schemeClr val="dk1"/>
              </a:buClr>
              <a:buSzPts val="3200"/>
              <a:buFont typeface="Comic Sans MS"/>
              <a:buNone/>
              <a:defRPr sz="1600" b="1"/>
            </a:lvl7pPr>
            <a:lvl8pPr marL="3657600" lvl="7" indent="-228600" algn="l">
              <a:spcBef>
                <a:spcPts val="320"/>
              </a:spcBef>
              <a:spcAft>
                <a:spcPts val="0"/>
              </a:spcAft>
              <a:buClr>
                <a:schemeClr val="dk1"/>
              </a:buClr>
              <a:buSzPts val="3200"/>
              <a:buFont typeface="Comic Sans MS"/>
              <a:buNone/>
              <a:defRPr sz="1600" b="1"/>
            </a:lvl8pPr>
            <a:lvl9pPr marL="4114800" lvl="8" indent="-228600" algn="l">
              <a:spcBef>
                <a:spcPts val="320"/>
              </a:spcBef>
              <a:spcAft>
                <a:spcPts val="0"/>
              </a:spcAft>
              <a:buClr>
                <a:schemeClr val="dk1"/>
              </a:buClr>
              <a:buSzPts val="3200"/>
              <a:buFont typeface="Comic Sans MS"/>
              <a:buNone/>
              <a:defRPr sz="1600" b="1"/>
            </a:lvl9pPr>
          </a:lstStyle>
          <a:p>
            <a:endParaRPr/>
          </a:p>
        </p:txBody>
      </p:sp>
      <p:sp>
        <p:nvSpPr>
          <p:cNvPr id="453" name="Google Shape;453;p7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40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400"/>
              <a:buNone/>
              <a:defRPr sz="1800"/>
            </a:lvl3pPr>
            <a:lvl4pPr marL="1828800" lvl="3" indent="-228600" algn="l">
              <a:spcBef>
                <a:spcPts val="320"/>
              </a:spcBef>
              <a:spcAft>
                <a:spcPts val="0"/>
              </a:spcAft>
              <a:buSzPts val="1400"/>
              <a:buNone/>
              <a:defRPr sz="1600"/>
            </a:lvl4pPr>
            <a:lvl5pPr marL="2286000" lvl="4" indent="-228600" algn="l">
              <a:spcBef>
                <a:spcPts val="320"/>
              </a:spcBef>
              <a:spcAft>
                <a:spcPts val="0"/>
              </a:spcAft>
              <a:buSzPts val="1400"/>
              <a:buNone/>
              <a:defRPr sz="1600"/>
            </a:lvl5pPr>
            <a:lvl6pPr marL="2743200" lvl="5" indent="-228600" algn="l">
              <a:spcBef>
                <a:spcPts val="320"/>
              </a:spcBef>
              <a:spcAft>
                <a:spcPts val="0"/>
              </a:spcAft>
              <a:buSzPts val="1400"/>
              <a:buNone/>
              <a:defRPr sz="1600"/>
            </a:lvl6pPr>
            <a:lvl7pPr marL="3200400" lvl="6" indent="-228600" algn="l">
              <a:spcBef>
                <a:spcPts val="320"/>
              </a:spcBef>
              <a:spcAft>
                <a:spcPts val="0"/>
              </a:spcAft>
              <a:buSzPts val="1400"/>
              <a:buNone/>
              <a:defRPr sz="1600"/>
            </a:lvl7pPr>
            <a:lvl8pPr marL="3657600" lvl="7" indent="-228600" algn="l">
              <a:spcBef>
                <a:spcPts val="320"/>
              </a:spcBef>
              <a:spcAft>
                <a:spcPts val="0"/>
              </a:spcAft>
              <a:buSzPts val="1400"/>
              <a:buNone/>
              <a:defRPr sz="1600"/>
            </a:lvl8pPr>
            <a:lvl9pPr marL="4114800" lvl="8" indent="-228600" algn="l">
              <a:spcBef>
                <a:spcPts val="320"/>
              </a:spcBef>
              <a:spcAft>
                <a:spcPts val="0"/>
              </a:spcAft>
              <a:buSzPts val="1400"/>
              <a:buNone/>
              <a:defRPr sz="1600"/>
            </a:lvl9pPr>
          </a:lstStyle>
          <a:p>
            <a:endParaRPr/>
          </a:p>
        </p:txBody>
      </p:sp>
      <p:sp>
        <p:nvSpPr>
          <p:cNvPr id="454" name="Google Shape;454;p72"/>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5" name="Google Shape;455;p72"/>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6" name="Google Shape;456;p72"/>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6952761"/>
      </p:ext>
    </p:extLst>
  </p:cSld>
  <p:clrMapOvr>
    <a:masterClrMapping/>
  </p:clrMapOvr>
  <p:transition spd="med">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457"/>
        <p:cNvGrpSpPr/>
        <p:nvPr/>
      </p:nvGrpSpPr>
      <p:grpSpPr>
        <a:xfrm>
          <a:off x="0" y="0"/>
          <a:ext cx="0" cy="0"/>
          <a:chOff x="0" y="0"/>
          <a:chExt cx="0" cy="0"/>
        </a:xfrm>
      </p:grpSpPr>
      <p:sp>
        <p:nvSpPr>
          <p:cNvPr id="458" name="Google Shape;458;p73"/>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9" name="Google Shape;459;p73"/>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0" name="Google Shape;460;p73"/>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1" name="Google Shape;461;p73"/>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29953596"/>
      </p:ext>
    </p:extLst>
  </p:cSld>
  <p:clrMapOvr>
    <a:masterClrMapping/>
  </p:clrMapOvr>
  <p:transition spd="med">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462"/>
        <p:cNvGrpSpPr/>
        <p:nvPr/>
      </p:nvGrpSpPr>
      <p:grpSpPr>
        <a:xfrm>
          <a:off x="0" y="0"/>
          <a:ext cx="0" cy="0"/>
          <a:chOff x="0" y="0"/>
          <a:chExt cx="0" cy="0"/>
        </a:xfrm>
      </p:grpSpPr>
      <p:sp>
        <p:nvSpPr>
          <p:cNvPr id="463" name="Google Shape;463;p7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4" name="Google Shape;464;p7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SzPts val="1400"/>
              <a:buNone/>
              <a:defRPr sz="3200"/>
            </a:lvl1pPr>
            <a:lvl2pPr marL="914400" lvl="1" indent="-228600" algn="l">
              <a:spcBef>
                <a:spcPts val="560"/>
              </a:spcBef>
              <a:spcAft>
                <a:spcPts val="0"/>
              </a:spcAft>
              <a:buSzPts val="1400"/>
              <a:buNone/>
              <a:defRPr sz="2800"/>
            </a:lvl2pPr>
            <a:lvl3pPr marL="1371600" lvl="2" indent="-228600" algn="l">
              <a:spcBef>
                <a:spcPts val="480"/>
              </a:spcBef>
              <a:spcAft>
                <a:spcPts val="0"/>
              </a:spcAft>
              <a:buSzPts val="1400"/>
              <a:buNone/>
              <a:defRPr sz="2400"/>
            </a:lvl3pPr>
            <a:lvl4pPr marL="1828800" lvl="3" indent="-228600" algn="l">
              <a:spcBef>
                <a:spcPts val="400"/>
              </a:spcBef>
              <a:spcAft>
                <a:spcPts val="0"/>
              </a:spcAft>
              <a:buSzPts val="1400"/>
              <a:buNone/>
              <a:defRPr sz="2000"/>
            </a:lvl4pPr>
            <a:lvl5pPr marL="2286000" lvl="4" indent="-228600" algn="l">
              <a:spcBef>
                <a:spcPts val="400"/>
              </a:spcBef>
              <a:spcAft>
                <a:spcPts val="0"/>
              </a:spcAft>
              <a:buSzPts val="1400"/>
              <a:buNone/>
              <a:defRPr sz="2000"/>
            </a:lvl5pPr>
            <a:lvl6pPr marL="2743200" lvl="5" indent="-228600" algn="l">
              <a:spcBef>
                <a:spcPts val="400"/>
              </a:spcBef>
              <a:spcAft>
                <a:spcPts val="0"/>
              </a:spcAft>
              <a:buSzPts val="1400"/>
              <a:buNone/>
              <a:defRPr sz="2000"/>
            </a:lvl6pPr>
            <a:lvl7pPr marL="3200400" lvl="6" indent="-228600" algn="l">
              <a:spcBef>
                <a:spcPts val="400"/>
              </a:spcBef>
              <a:spcAft>
                <a:spcPts val="0"/>
              </a:spcAft>
              <a:buSzPts val="1400"/>
              <a:buNone/>
              <a:defRPr sz="2000"/>
            </a:lvl7pPr>
            <a:lvl8pPr marL="3657600" lvl="7" indent="-228600" algn="l">
              <a:spcBef>
                <a:spcPts val="400"/>
              </a:spcBef>
              <a:spcAft>
                <a:spcPts val="0"/>
              </a:spcAft>
              <a:buSzPts val="1400"/>
              <a:buNone/>
              <a:defRPr sz="2000"/>
            </a:lvl8pPr>
            <a:lvl9pPr marL="4114800" lvl="8" indent="-228600" algn="l">
              <a:spcBef>
                <a:spcPts val="400"/>
              </a:spcBef>
              <a:spcAft>
                <a:spcPts val="0"/>
              </a:spcAft>
              <a:buSzPts val="1400"/>
              <a:buNone/>
              <a:defRPr sz="2000"/>
            </a:lvl9pPr>
          </a:lstStyle>
          <a:p>
            <a:endParaRPr/>
          </a:p>
        </p:txBody>
      </p:sp>
      <p:sp>
        <p:nvSpPr>
          <p:cNvPr id="465" name="Google Shape;465;p7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2800"/>
              <a:buFont typeface="Comic Sans MS"/>
              <a:buNone/>
              <a:defRPr sz="1400"/>
            </a:lvl1pPr>
            <a:lvl2pPr marL="914400" lvl="1" indent="-228600" algn="l">
              <a:spcBef>
                <a:spcPts val="240"/>
              </a:spcBef>
              <a:spcAft>
                <a:spcPts val="0"/>
              </a:spcAft>
              <a:buClr>
                <a:schemeClr val="dk1"/>
              </a:buClr>
              <a:buSzPts val="2400"/>
              <a:buFont typeface="Comic Sans MS"/>
              <a:buNone/>
              <a:defRPr sz="1200"/>
            </a:lvl2pPr>
            <a:lvl3pPr marL="1371600" lvl="2" indent="-228600" algn="l">
              <a:spcBef>
                <a:spcPts val="200"/>
              </a:spcBef>
              <a:spcAft>
                <a:spcPts val="0"/>
              </a:spcAft>
              <a:buClr>
                <a:schemeClr val="dk1"/>
              </a:buClr>
              <a:buSzPts val="2000"/>
              <a:buFont typeface="Comic Sans MS"/>
              <a:buNone/>
              <a:defRPr sz="1000"/>
            </a:lvl3pPr>
            <a:lvl4pPr marL="1828800" lvl="3" indent="-228600" algn="l">
              <a:spcBef>
                <a:spcPts val="180"/>
              </a:spcBef>
              <a:spcAft>
                <a:spcPts val="0"/>
              </a:spcAft>
              <a:buClr>
                <a:schemeClr val="dk1"/>
              </a:buClr>
              <a:buSzPts val="1800"/>
              <a:buFont typeface="Comic Sans MS"/>
              <a:buNone/>
              <a:defRPr sz="900"/>
            </a:lvl4pPr>
            <a:lvl5pPr marL="2286000" lvl="4" indent="-228600" algn="l">
              <a:spcBef>
                <a:spcPts val="180"/>
              </a:spcBef>
              <a:spcAft>
                <a:spcPts val="0"/>
              </a:spcAft>
              <a:buClr>
                <a:schemeClr val="dk1"/>
              </a:buClr>
              <a:buSzPts val="1800"/>
              <a:buFont typeface="Comic Sans MS"/>
              <a:buNone/>
              <a:defRPr sz="900"/>
            </a:lvl5pPr>
            <a:lvl6pPr marL="2743200" lvl="5" indent="-228600" algn="l">
              <a:spcBef>
                <a:spcPts val="180"/>
              </a:spcBef>
              <a:spcAft>
                <a:spcPts val="0"/>
              </a:spcAft>
              <a:buClr>
                <a:schemeClr val="dk1"/>
              </a:buClr>
              <a:buSzPts val="1800"/>
              <a:buFont typeface="Comic Sans MS"/>
              <a:buNone/>
              <a:defRPr sz="900"/>
            </a:lvl6pPr>
            <a:lvl7pPr marL="3200400" lvl="6" indent="-228600" algn="l">
              <a:spcBef>
                <a:spcPts val="180"/>
              </a:spcBef>
              <a:spcAft>
                <a:spcPts val="0"/>
              </a:spcAft>
              <a:buClr>
                <a:schemeClr val="dk1"/>
              </a:buClr>
              <a:buSzPts val="1800"/>
              <a:buFont typeface="Comic Sans MS"/>
              <a:buNone/>
              <a:defRPr sz="900"/>
            </a:lvl7pPr>
            <a:lvl8pPr marL="3657600" lvl="7" indent="-228600" algn="l">
              <a:spcBef>
                <a:spcPts val="180"/>
              </a:spcBef>
              <a:spcAft>
                <a:spcPts val="0"/>
              </a:spcAft>
              <a:buClr>
                <a:schemeClr val="dk1"/>
              </a:buClr>
              <a:buSzPts val="1800"/>
              <a:buFont typeface="Comic Sans MS"/>
              <a:buNone/>
              <a:defRPr sz="900"/>
            </a:lvl8pPr>
            <a:lvl9pPr marL="4114800" lvl="8" indent="-228600" algn="l">
              <a:spcBef>
                <a:spcPts val="180"/>
              </a:spcBef>
              <a:spcAft>
                <a:spcPts val="0"/>
              </a:spcAft>
              <a:buClr>
                <a:schemeClr val="dk1"/>
              </a:buClr>
              <a:buSzPts val="1800"/>
              <a:buFont typeface="Comic Sans MS"/>
              <a:buNone/>
              <a:defRPr sz="900"/>
            </a:lvl9pPr>
          </a:lstStyle>
          <a:p>
            <a:endParaRPr/>
          </a:p>
        </p:txBody>
      </p:sp>
      <p:sp>
        <p:nvSpPr>
          <p:cNvPr id="466" name="Google Shape;466;p74"/>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7" name="Google Shape;467;p74"/>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8" name="Google Shape;468;p74"/>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11383949"/>
      </p:ext>
    </p:extLst>
  </p:cSld>
  <p:clrMapOvr>
    <a:masterClrMapping/>
  </p:clrMapOvr>
  <p:transition spd="med">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469"/>
        <p:cNvGrpSpPr/>
        <p:nvPr/>
      </p:nvGrpSpPr>
      <p:grpSpPr>
        <a:xfrm>
          <a:off x="0" y="0"/>
          <a:ext cx="0" cy="0"/>
          <a:chOff x="0" y="0"/>
          <a:chExt cx="0" cy="0"/>
        </a:xfrm>
      </p:grpSpPr>
      <p:sp>
        <p:nvSpPr>
          <p:cNvPr id="470" name="Google Shape;470;p7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1" name="Google Shape;471;p75"/>
          <p:cNvSpPr>
            <a:spLocks noGrp="1"/>
          </p:cNvSpPr>
          <p:nvPr>
            <p:ph type="pic" idx="2"/>
          </p:nvPr>
        </p:nvSpPr>
        <p:spPr>
          <a:xfrm>
            <a:off x="1792288" y="612775"/>
            <a:ext cx="5486400" cy="4114800"/>
          </a:xfrm>
          <a:prstGeom prst="rect">
            <a:avLst/>
          </a:prstGeom>
          <a:noFill/>
          <a:ln>
            <a:noFill/>
          </a:ln>
        </p:spPr>
      </p:sp>
      <p:sp>
        <p:nvSpPr>
          <p:cNvPr id="472" name="Google Shape;472;p7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2800"/>
              <a:buFont typeface="Comic Sans MS"/>
              <a:buNone/>
              <a:defRPr sz="1400"/>
            </a:lvl1pPr>
            <a:lvl2pPr marL="914400" lvl="1" indent="-228600" algn="l">
              <a:spcBef>
                <a:spcPts val="240"/>
              </a:spcBef>
              <a:spcAft>
                <a:spcPts val="0"/>
              </a:spcAft>
              <a:buClr>
                <a:schemeClr val="dk1"/>
              </a:buClr>
              <a:buSzPts val="2400"/>
              <a:buFont typeface="Comic Sans MS"/>
              <a:buNone/>
              <a:defRPr sz="1200"/>
            </a:lvl2pPr>
            <a:lvl3pPr marL="1371600" lvl="2" indent="-228600" algn="l">
              <a:spcBef>
                <a:spcPts val="200"/>
              </a:spcBef>
              <a:spcAft>
                <a:spcPts val="0"/>
              </a:spcAft>
              <a:buClr>
                <a:schemeClr val="dk1"/>
              </a:buClr>
              <a:buSzPts val="2000"/>
              <a:buFont typeface="Comic Sans MS"/>
              <a:buNone/>
              <a:defRPr sz="1000"/>
            </a:lvl3pPr>
            <a:lvl4pPr marL="1828800" lvl="3" indent="-228600" algn="l">
              <a:spcBef>
                <a:spcPts val="180"/>
              </a:spcBef>
              <a:spcAft>
                <a:spcPts val="0"/>
              </a:spcAft>
              <a:buClr>
                <a:schemeClr val="dk1"/>
              </a:buClr>
              <a:buSzPts val="1800"/>
              <a:buFont typeface="Comic Sans MS"/>
              <a:buNone/>
              <a:defRPr sz="900"/>
            </a:lvl4pPr>
            <a:lvl5pPr marL="2286000" lvl="4" indent="-228600" algn="l">
              <a:spcBef>
                <a:spcPts val="180"/>
              </a:spcBef>
              <a:spcAft>
                <a:spcPts val="0"/>
              </a:spcAft>
              <a:buClr>
                <a:schemeClr val="dk1"/>
              </a:buClr>
              <a:buSzPts val="1800"/>
              <a:buFont typeface="Comic Sans MS"/>
              <a:buNone/>
              <a:defRPr sz="900"/>
            </a:lvl5pPr>
            <a:lvl6pPr marL="2743200" lvl="5" indent="-228600" algn="l">
              <a:spcBef>
                <a:spcPts val="180"/>
              </a:spcBef>
              <a:spcAft>
                <a:spcPts val="0"/>
              </a:spcAft>
              <a:buClr>
                <a:schemeClr val="dk1"/>
              </a:buClr>
              <a:buSzPts val="1800"/>
              <a:buFont typeface="Comic Sans MS"/>
              <a:buNone/>
              <a:defRPr sz="900"/>
            </a:lvl6pPr>
            <a:lvl7pPr marL="3200400" lvl="6" indent="-228600" algn="l">
              <a:spcBef>
                <a:spcPts val="180"/>
              </a:spcBef>
              <a:spcAft>
                <a:spcPts val="0"/>
              </a:spcAft>
              <a:buClr>
                <a:schemeClr val="dk1"/>
              </a:buClr>
              <a:buSzPts val="1800"/>
              <a:buFont typeface="Comic Sans MS"/>
              <a:buNone/>
              <a:defRPr sz="900"/>
            </a:lvl7pPr>
            <a:lvl8pPr marL="3657600" lvl="7" indent="-228600" algn="l">
              <a:spcBef>
                <a:spcPts val="180"/>
              </a:spcBef>
              <a:spcAft>
                <a:spcPts val="0"/>
              </a:spcAft>
              <a:buClr>
                <a:schemeClr val="dk1"/>
              </a:buClr>
              <a:buSzPts val="1800"/>
              <a:buFont typeface="Comic Sans MS"/>
              <a:buNone/>
              <a:defRPr sz="900"/>
            </a:lvl8pPr>
            <a:lvl9pPr marL="4114800" lvl="8" indent="-228600" algn="l">
              <a:spcBef>
                <a:spcPts val="180"/>
              </a:spcBef>
              <a:spcAft>
                <a:spcPts val="0"/>
              </a:spcAft>
              <a:buClr>
                <a:schemeClr val="dk1"/>
              </a:buClr>
              <a:buSzPts val="1800"/>
              <a:buFont typeface="Comic Sans MS"/>
              <a:buNone/>
              <a:defRPr sz="900"/>
            </a:lvl9pPr>
          </a:lstStyle>
          <a:p>
            <a:endParaRPr/>
          </a:p>
        </p:txBody>
      </p:sp>
      <p:sp>
        <p:nvSpPr>
          <p:cNvPr id="473" name="Google Shape;473;p75"/>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4" name="Google Shape;474;p75"/>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5" name="Google Shape;475;p75"/>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3370007"/>
      </p:ext>
    </p:extLst>
  </p:cSld>
  <p:clrMapOvr>
    <a:masterClrMapping/>
  </p:clrMapOvr>
  <p:transition spd="med">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476"/>
        <p:cNvGrpSpPr/>
        <p:nvPr/>
      </p:nvGrpSpPr>
      <p:grpSpPr>
        <a:xfrm>
          <a:off x="0" y="0"/>
          <a:ext cx="0" cy="0"/>
          <a:chOff x="0" y="0"/>
          <a:chExt cx="0" cy="0"/>
        </a:xfrm>
      </p:grpSpPr>
      <p:sp>
        <p:nvSpPr>
          <p:cNvPr id="477" name="Google Shape;477;p76"/>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8" name="Google Shape;478;p76"/>
          <p:cNvSpPr txBox="1">
            <a:spLocks noGrp="1"/>
          </p:cNvSpPr>
          <p:nvPr>
            <p:ph type="body" idx="1"/>
          </p:nvPr>
        </p:nvSpPr>
        <p:spPr>
          <a:xfrm rot="5400000">
            <a:off x="2095500" y="-800100"/>
            <a:ext cx="4953000" cy="86868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479" name="Google Shape;479;p76"/>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0" name="Google Shape;480;p76"/>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1" name="Google Shape;481;p76"/>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829672641"/>
      </p:ext>
    </p:extLst>
  </p:cSld>
  <p:clrMapOvr>
    <a:masterClrMapping/>
  </p:clrMapOvr>
  <p:transition spd="med">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482"/>
        <p:cNvGrpSpPr/>
        <p:nvPr/>
      </p:nvGrpSpPr>
      <p:grpSpPr>
        <a:xfrm>
          <a:off x="0" y="0"/>
          <a:ext cx="0" cy="0"/>
          <a:chOff x="0" y="0"/>
          <a:chExt cx="0" cy="0"/>
        </a:xfrm>
      </p:grpSpPr>
      <p:sp>
        <p:nvSpPr>
          <p:cNvPr id="483" name="Google Shape;483;p77"/>
          <p:cNvSpPr txBox="1">
            <a:spLocks noGrp="1"/>
          </p:cNvSpPr>
          <p:nvPr>
            <p:ph type="title"/>
          </p:nvPr>
        </p:nvSpPr>
        <p:spPr>
          <a:xfrm rot="5400000">
            <a:off x="4991100" y="1866900"/>
            <a:ext cx="6019800" cy="2286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4" name="Google Shape;484;p77"/>
          <p:cNvSpPr txBox="1">
            <a:spLocks noGrp="1"/>
          </p:cNvSpPr>
          <p:nvPr>
            <p:ph type="body" idx="1"/>
          </p:nvPr>
        </p:nvSpPr>
        <p:spPr>
          <a:xfrm rot="5400000">
            <a:off x="342900" y="-342900"/>
            <a:ext cx="6019800" cy="67056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485" name="Google Shape;485;p77"/>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6" name="Google Shape;486;p77"/>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7" name="Google Shape;487;p77"/>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9998698"/>
      </p:ext>
    </p:extLst>
  </p:cSld>
  <p:clrMapOvr>
    <a:masterClrMapping/>
  </p:clrMapOvr>
  <p:transition spd="med">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itle, Text and Clip Art">
    <p:spTree>
      <p:nvGrpSpPr>
        <p:cNvPr id="1" name="Shape 488"/>
        <p:cNvGrpSpPr/>
        <p:nvPr/>
      </p:nvGrpSpPr>
      <p:grpSpPr>
        <a:xfrm>
          <a:off x="0" y="0"/>
          <a:ext cx="0" cy="0"/>
          <a:chOff x="0" y="0"/>
          <a:chExt cx="0" cy="0"/>
        </a:xfrm>
      </p:grpSpPr>
      <p:sp>
        <p:nvSpPr>
          <p:cNvPr id="489" name="Google Shape;489;p78"/>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0" name="Google Shape;490;p78"/>
          <p:cNvSpPr txBox="1">
            <a:spLocks noGrp="1"/>
          </p:cNvSpPr>
          <p:nvPr>
            <p:ph type="body" idx="1"/>
          </p:nvPr>
        </p:nvSpPr>
        <p:spPr>
          <a:xfrm>
            <a:off x="228600" y="1066800"/>
            <a:ext cx="42672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491" name="Google Shape;491;p78"/>
          <p:cNvSpPr>
            <a:spLocks noGrp="1"/>
          </p:cNvSpPr>
          <p:nvPr>
            <p:ph type="clipArt" idx="2"/>
          </p:nvPr>
        </p:nvSpPr>
        <p:spPr>
          <a:xfrm>
            <a:off x="4648200" y="1066800"/>
            <a:ext cx="4267200" cy="4953000"/>
          </a:xfrm>
          <a:prstGeom prst="rect">
            <a:avLst/>
          </a:prstGeom>
          <a:noFill/>
          <a:ln>
            <a:noFill/>
          </a:ln>
        </p:spPr>
      </p:sp>
      <p:sp>
        <p:nvSpPr>
          <p:cNvPr id="492" name="Google Shape;492;p78"/>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3" name="Google Shape;493;p78"/>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4" name="Google Shape;494;p78"/>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20775011"/>
      </p:ext>
    </p:extLst>
  </p:cSld>
  <p:clrMapOvr>
    <a:masterClrMapping/>
  </p:clrMapOvr>
  <p:transition spd="med">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502"/>
        <p:cNvGrpSpPr/>
        <p:nvPr/>
      </p:nvGrpSpPr>
      <p:grpSpPr>
        <a:xfrm>
          <a:off x="0" y="0"/>
          <a:ext cx="0" cy="0"/>
          <a:chOff x="0" y="0"/>
          <a:chExt cx="0" cy="0"/>
        </a:xfrm>
      </p:grpSpPr>
      <p:sp>
        <p:nvSpPr>
          <p:cNvPr id="503" name="Google Shape;503;p80"/>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4" name="Google Shape;504;p80"/>
          <p:cNvSpPr txBox="1">
            <a:spLocks noGrp="1"/>
          </p:cNvSpPr>
          <p:nvPr>
            <p:ph type="body" idx="1"/>
          </p:nvPr>
        </p:nvSpPr>
        <p:spPr>
          <a:xfrm>
            <a:off x="228600" y="1066800"/>
            <a:ext cx="42672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SzPts val="1400"/>
              <a:buNone/>
              <a:defRPr sz="2800"/>
            </a:lvl1pPr>
            <a:lvl2pPr marL="914400" lvl="1" indent="-228600" algn="l">
              <a:spcBef>
                <a:spcPts val="480"/>
              </a:spcBef>
              <a:spcAft>
                <a:spcPts val="0"/>
              </a:spcAft>
              <a:buSzPts val="1400"/>
              <a:buNone/>
              <a:defRPr sz="2400"/>
            </a:lvl2pPr>
            <a:lvl3pPr marL="1371600" lvl="2" indent="-228600" algn="l">
              <a:spcBef>
                <a:spcPts val="400"/>
              </a:spcBef>
              <a:spcAft>
                <a:spcPts val="0"/>
              </a:spcAft>
              <a:buSzPts val="1400"/>
              <a:buNone/>
              <a:defRPr sz="2000"/>
            </a:lvl3pPr>
            <a:lvl4pPr marL="1828800" lvl="3" indent="-228600" algn="l">
              <a:spcBef>
                <a:spcPts val="360"/>
              </a:spcBef>
              <a:spcAft>
                <a:spcPts val="0"/>
              </a:spcAft>
              <a:buSzPts val="1400"/>
              <a:buNone/>
              <a:defRPr sz="1800"/>
            </a:lvl4pPr>
            <a:lvl5pPr marL="2286000" lvl="4" indent="-228600" algn="l">
              <a:spcBef>
                <a:spcPts val="360"/>
              </a:spcBef>
              <a:spcAft>
                <a:spcPts val="0"/>
              </a:spcAft>
              <a:buSzPts val="1400"/>
              <a:buNone/>
              <a:defRPr sz="1800"/>
            </a:lvl5pPr>
            <a:lvl6pPr marL="2743200" lvl="5" indent="-228600" algn="l">
              <a:spcBef>
                <a:spcPts val="360"/>
              </a:spcBef>
              <a:spcAft>
                <a:spcPts val="0"/>
              </a:spcAft>
              <a:buSzPts val="1400"/>
              <a:buNone/>
              <a:defRPr sz="1800"/>
            </a:lvl6pPr>
            <a:lvl7pPr marL="3200400" lvl="6" indent="-228600" algn="l">
              <a:spcBef>
                <a:spcPts val="360"/>
              </a:spcBef>
              <a:spcAft>
                <a:spcPts val="0"/>
              </a:spcAft>
              <a:buSzPts val="1400"/>
              <a:buNone/>
              <a:defRPr sz="1800"/>
            </a:lvl7pPr>
            <a:lvl8pPr marL="3657600" lvl="7" indent="-228600" algn="l">
              <a:spcBef>
                <a:spcPts val="360"/>
              </a:spcBef>
              <a:spcAft>
                <a:spcPts val="0"/>
              </a:spcAft>
              <a:buSzPts val="1400"/>
              <a:buNone/>
              <a:defRPr sz="1800"/>
            </a:lvl8pPr>
            <a:lvl9pPr marL="4114800" lvl="8" indent="-228600" algn="l">
              <a:spcBef>
                <a:spcPts val="360"/>
              </a:spcBef>
              <a:spcAft>
                <a:spcPts val="0"/>
              </a:spcAft>
              <a:buSzPts val="1400"/>
              <a:buNone/>
              <a:defRPr sz="1800"/>
            </a:lvl9pPr>
          </a:lstStyle>
          <a:p>
            <a:endParaRPr/>
          </a:p>
        </p:txBody>
      </p:sp>
      <p:sp>
        <p:nvSpPr>
          <p:cNvPr id="505" name="Google Shape;505;p80"/>
          <p:cNvSpPr txBox="1">
            <a:spLocks noGrp="1"/>
          </p:cNvSpPr>
          <p:nvPr>
            <p:ph type="body" idx="2"/>
          </p:nvPr>
        </p:nvSpPr>
        <p:spPr>
          <a:xfrm>
            <a:off x="4648200" y="1066800"/>
            <a:ext cx="42672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SzPts val="1400"/>
              <a:buNone/>
              <a:defRPr sz="2800"/>
            </a:lvl1pPr>
            <a:lvl2pPr marL="914400" lvl="1" indent="-228600" algn="l">
              <a:spcBef>
                <a:spcPts val="480"/>
              </a:spcBef>
              <a:spcAft>
                <a:spcPts val="0"/>
              </a:spcAft>
              <a:buSzPts val="1400"/>
              <a:buNone/>
              <a:defRPr sz="2400"/>
            </a:lvl2pPr>
            <a:lvl3pPr marL="1371600" lvl="2" indent="-228600" algn="l">
              <a:spcBef>
                <a:spcPts val="400"/>
              </a:spcBef>
              <a:spcAft>
                <a:spcPts val="0"/>
              </a:spcAft>
              <a:buSzPts val="1400"/>
              <a:buNone/>
              <a:defRPr sz="2000"/>
            </a:lvl3pPr>
            <a:lvl4pPr marL="1828800" lvl="3" indent="-228600" algn="l">
              <a:spcBef>
                <a:spcPts val="360"/>
              </a:spcBef>
              <a:spcAft>
                <a:spcPts val="0"/>
              </a:spcAft>
              <a:buSzPts val="1400"/>
              <a:buNone/>
              <a:defRPr sz="1800"/>
            </a:lvl4pPr>
            <a:lvl5pPr marL="2286000" lvl="4" indent="-228600" algn="l">
              <a:spcBef>
                <a:spcPts val="360"/>
              </a:spcBef>
              <a:spcAft>
                <a:spcPts val="0"/>
              </a:spcAft>
              <a:buSzPts val="1400"/>
              <a:buNone/>
              <a:defRPr sz="1800"/>
            </a:lvl5pPr>
            <a:lvl6pPr marL="2743200" lvl="5" indent="-228600" algn="l">
              <a:spcBef>
                <a:spcPts val="360"/>
              </a:spcBef>
              <a:spcAft>
                <a:spcPts val="0"/>
              </a:spcAft>
              <a:buSzPts val="1400"/>
              <a:buNone/>
              <a:defRPr sz="1800"/>
            </a:lvl6pPr>
            <a:lvl7pPr marL="3200400" lvl="6" indent="-228600" algn="l">
              <a:spcBef>
                <a:spcPts val="360"/>
              </a:spcBef>
              <a:spcAft>
                <a:spcPts val="0"/>
              </a:spcAft>
              <a:buSzPts val="1400"/>
              <a:buNone/>
              <a:defRPr sz="1800"/>
            </a:lvl7pPr>
            <a:lvl8pPr marL="3657600" lvl="7" indent="-228600" algn="l">
              <a:spcBef>
                <a:spcPts val="360"/>
              </a:spcBef>
              <a:spcAft>
                <a:spcPts val="0"/>
              </a:spcAft>
              <a:buSzPts val="1400"/>
              <a:buNone/>
              <a:defRPr sz="1800"/>
            </a:lvl8pPr>
            <a:lvl9pPr marL="4114800" lvl="8" indent="-228600" algn="l">
              <a:spcBef>
                <a:spcPts val="360"/>
              </a:spcBef>
              <a:spcAft>
                <a:spcPts val="0"/>
              </a:spcAft>
              <a:buSzPts val="1400"/>
              <a:buNone/>
              <a:defRPr sz="1800"/>
            </a:lvl9pPr>
          </a:lstStyle>
          <a:p>
            <a:endParaRPr/>
          </a:p>
        </p:txBody>
      </p:sp>
      <p:sp>
        <p:nvSpPr>
          <p:cNvPr id="506" name="Google Shape;506;p80"/>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7" name="Google Shape;507;p80"/>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8" name="Google Shape;508;p80"/>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57568068"/>
      </p:ext>
    </p:extLst>
  </p:cSld>
  <p:clrMapOvr>
    <a:masterClrMapping/>
  </p:clrMapOvr>
  <p:transition spd="med">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509"/>
        <p:cNvGrpSpPr/>
        <p:nvPr/>
      </p:nvGrpSpPr>
      <p:grpSpPr>
        <a:xfrm>
          <a:off x="0" y="0"/>
          <a:ext cx="0" cy="0"/>
          <a:chOff x="0" y="0"/>
          <a:chExt cx="0" cy="0"/>
        </a:xfrm>
      </p:grpSpPr>
      <p:sp>
        <p:nvSpPr>
          <p:cNvPr id="510" name="Google Shape;510;p81"/>
          <p:cNvSpPr/>
          <p:nvPr/>
        </p:nvSpPr>
        <p:spPr>
          <a:xfrm>
            <a:off x="8753475" y="6400800"/>
            <a:ext cx="390525"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rgbClr val="FFFF00"/>
                </a:solidFill>
                <a:latin typeface="Times New Roman"/>
                <a:ea typeface="Times New Roman"/>
                <a:cs typeface="Times New Roman"/>
                <a:sym typeface="Times New Roman"/>
              </a:rPr>
              <a:t>‹#›</a:t>
            </a:fld>
            <a:endParaRPr sz="1400">
              <a:solidFill>
                <a:srgbClr val="FFFF00"/>
              </a:solidFill>
              <a:latin typeface="Times New Roman"/>
              <a:ea typeface="Times New Roman"/>
              <a:cs typeface="Times New Roman"/>
              <a:sym typeface="Times New Roman"/>
            </a:endParaRPr>
          </a:p>
        </p:txBody>
      </p:sp>
      <p:sp>
        <p:nvSpPr>
          <p:cNvPr id="511" name="Google Shape;511;p81"/>
          <p:cNvSpPr txBox="1">
            <a:spLocks noGrp="1"/>
          </p:cNvSpPr>
          <p:nvPr>
            <p:ph type="ctrTitle"/>
          </p:nvPr>
        </p:nvSpPr>
        <p:spPr>
          <a:xfrm>
            <a:off x="3505200" y="4495800"/>
            <a:ext cx="5562600" cy="5524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2" name="Google Shape;512;p81"/>
          <p:cNvSpPr txBox="1">
            <a:spLocks noGrp="1"/>
          </p:cNvSpPr>
          <p:nvPr>
            <p:ph type="subTitle" idx="1"/>
          </p:nvPr>
        </p:nvSpPr>
        <p:spPr>
          <a:xfrm>
            <a:off x="3505200" y="5105400"/>
            <a:ext cx="5562600" cy="381000"/>
          </a:xfrm>
          <a:prstGeom prst="rect">
            <a:avLst/>
          </a:prstGeom>
          <a:noFill/>
          <a:ln>
            <a:noFill/>
          </a:ln>
        </p:spPr>
        <p:txBody>
          <a:bodyPr spcFirstLastPara="1" wrap="square" lIns="91425" tIns="45700" rIns="91425" bIns="45700" anchor="t" anchorCtr="0">
            <a:noAutofit/>
          </a:bodyPr>
          <a:lstStyle>
            <a:lvl1pPr lvl="0" algn="l">
              <a:spcBef>
                <a:spcPts val="480"/>
              </a:spcBef>
              <a:spcAft>
                <a:spcPts val="0"/>
              </a:spcAft>
              <a:buSzPts val="1400"/>
              <a:buNone/>
              <a:defRPr/>
            </a:lvl1pPr>
            <a:lvl2pPr lvl="1" algn="l">
              <a:spcBef>
                <a:spcPts val="360"/>
              </a:spcBef>
              <a:spcAft>
                <a:spcPts val="0"/>
              </a:spcAft>
              <a:buSzPts val="1400"/>
              <a:buNone/>
              <a:defRPr/>
            </a:lvl2pPr>
            <a:lvl3pPr lvl="2" algn="l">
              <a:spcBef>
                <a:spcPts val="360"/>
              </a:spcBef>
              <a:spcAft>
                <a:spcPts val="0"/>
              </a:spcAft>
              <a:buSzPts val="1400"/>
              <a:buNone/>
              <a:defRPr/>
            </a:lvl3pPr>
            <a:lvl4pPr lvl="3" algn="l">
              <a:spcBef>
                <a:spcPts val="360"/>
              </a:spcBef>
              <a:spcAft>
                <a:spcPts val="0"/>
              </a:spcAft>
              <a:buSzPts val="1400"/>
              <a:buNone/>
              <a:defRPr/>
            </a:lvl4pPr>
            <a:lvl5pPr lvl="4" algn="l">
              <a:spcBef>
                <a:spcPts val="360"/>
              </a:spcBef>
              <a:spcAft>
                <a:spcPts val="0"/>
              </a:spcAft>
              <a:buSzPts val="1400"/>
              <a:buNone/>
              <a:defRPr/>
            </a:lvl5pPr>
            <a:lvl6pPr lvl="5" algn="l">
              <a:spcBef>
                <a:spcPts val="360"/>
              </a:spcBef>
              <a:spcAft>
                <a:spcPts val="0"/>
              </a:spcAft>
              <a:buSzPts val="1400"/>
              <a:buNone/>
              <a:defRPr/>
            </a:lvl6pPr>
            <a:lvl7pPr lvl="6" algn="l">
              <a:spcBef>
                <a:spcPts val="360"/>
              </a:spcBef>
              <a:spcAft>
                <a:spcPts val="0"/>
              </a:spcAft>
              <a:buSzPts val="1400"/>
              <a:buNone/>
              <a:defRPr/>
            </a:lvl7pPr>
            <a:lvl8pPr lvl="7" algn="l">
              <a:spcBef>
                <a:spcPts val="360"/>
              </a:spcBef>
              <a:spcAft>
                <a:spcPts val="0"/>
              </a:spcAft>
              <a:buSzPts val="1400"/>
              <a:buNone/>
              <a:defRPr/>
            </a:lvl8pPr>
            <a:lvl9pPr lvl="8" algn="l">
              <a:spcBef>
                <a:spcPts val="360"/>
              </a:spcBef>
              <a:spcAft>
                <a:spcPts val="0"/>
              </a:spcAft>
              <a:buSzPts val="1400"/>
              <a:buNone/>
              <a:defRPr/>
            </a:lvl9pPr>
          </a:lstStyle>
          <a:p>
            <a:endParaRPr/>
          </a:p>
        </p:txBody>
      </p:sp>
      <p:sp>
        <p:nvSpPr>
          <p:cNvPr id="513" name="Google Shape;513;p81"/>
          <p:cNvSpPr txBox="1">
            <a:spLocks noGrp="1"/>
          </p:cNvSpPr>
          <p:nvPr>
            <p:ph type="dt" idx="10"/>
          </p:nvPr>
        </p:nvSpPr>
        <p:spPr>
          <a:xfrm>
            <a:off x="0" y="6689725"/>
            <a:ext cx="2133600" cy="1682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4" name="Google Shape;514;p81"/>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5" name="Google Shape;515;p81"/>
          <p:cNvSpPr txBox="1">
            <a:spLocks noGrp="1"/>
          </p:cNvSpPr>
          <p:nvPr>
            <p:ph type="sldNum" idx="12"/>
          </p:nvPr>
        </p:nvSpPr>
        <p:spPr>
          <a:xfrm>
            <a:off x="7010400" y="6689725"/>
            <a:ext cx="2133600" cy="16827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36146322"/>
      </p:ext>
    </p:extLst>
  </p:cSld>
  <p:clrMapOvr>
    <a:masterClrMapping/>
  </p:clrMapOvr>
  <p:transition spd="med">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516"/>
        <p:cNvGrpSpPr/>
        <p:nvPr/>
      </p:nvGrpSpPr>
      <p:grpSpPr>
        <a:xfrm>
          <a:off x="0" y="0"/>
          <a:ext cx="0" cy="0"/>
          <a:chOff x="0" y="0"/>
          <a:chExt cx="0" cy="0"/>
        </a:xfrm>
      </p:grpSpPr>
      <p:sp>
        <p:nvSpPr>
          <p:cNvPr id="517" name="Google Shape;517;p82"/>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8" name="Google Shape;518;p82"/>
          <p:cNvSpPr txBox="1">
            <a:spLocks noGrp="1"/>
          </p:cNvSpPr>
          <p:nvPr>
            <p:ph type="body" idx="1"/>
          </p:nvPr>
        </p:nvSpPr>
        <p:spPr>
          <a:xfrm>
            <a:off x="228600" y="1066800"/>
            <a:ext cx="86868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519" name="Google Shape;519;p82"/>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0" name="Google Shape;520;p82"/>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1" name="Google Shape;521;p82"/>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1429060"/>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187"/>
        <p:cNvGrpSpPr/>
        <p:nvPr/>
      </p:nvGrpSpPr>
      <p:grpSpPr>
        <a:xfrm>
          <a:off x="0" y="0"/>
          <a:ext cx="0" cy="0"/>
          <a:chOff x="0" y="0"/>
          <a:chExt cx="0" cy="0"/>
        </a:xfrm>
      </p:grpSpPr>
      <p:sp>
        <p:nvSpPr>
          <p:cNvPr id="188" name="Google Shape;188;p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89" name="Google Shape;189;p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391160" algn="l">
              <a:spcBef>
                <a:spcPts val="640"/>
              </a:spcBef>
              <a:spcAft>
                <a:spcPts val="0"/>
              </a:spcAft>
              <a:buSzPts val="2560"/>
              <a:buChar char="⮚"/>
              <a:defRPr sz="3200"/>
            </a:lvl1pPr>
            <a:lvl2pPr marL="914400" lvl="1" indent="-317500" algn="l">
              <a:spcBef>
                <a:spcPts val="560"/>
              </a:spcBef>
              <a:spcAft>
                <a:spcPts val="0"/>
              </a:spcAft>
              <a:buSzPts val="1400"/>
              <a:buChar char="●"/>
              <a:defRPr sz="2800"/>
            </a:lvl2pPr>
            <a:lvl3pPr marL="1371600" lvl="2" indent="-381000" algn="l">
              <a:spcBef>
                <a:spcPts val="480"/>
              </a:spcBef>
              <a:spcAft>
                <a:spcPts val="0"/>
              </a:spcAft>
              <a:buSzPts val="2400"/>
              <a:buFont typeface="Arial"/>
              <a:buChar char="•"/>
              <a:defRPr sz="2400"/>
            </a:lvl3pPr>
            <a:lvl4pPr marL="1828800" lvl="3" indent="-292100" algn="l">
              <a:spcBef>
                <a:spcPts val="400"/>
              </a:spcBef>
              <a:spcAft>
                <a:spcPts val="0"/>
              </a:spcAft>
              <a:buSzPts val="1000"/>
              <a:buChar char="●"/>
              <a:defRPr sz="2000"/>
            </a:lvl4pPr>
            <a:lvl5pPr marL="2286000" lvl="4" indent="-355600" algn="l">
              <a:spcBef>
                <a:spcPts val="400"/>
              </a:spcBef>
              <a:spcAft>
                <a:spcPts val="0"/>
              </a:spcAft>
              <a:buSzPts val="2000"/>
              <a:buFont typeface="Arial"/>
              <a:buChar char="•"/>
              <a:defRPr sz="2000"/>
            </a:lvl5pPr>
            <a:lvl6pPr marL="2743200" lvl="5" indent="-355600" algn="l">
              <a:spcBef>
                <a:spcPts val="400"/>
              </a:spcBef>
              <a:spcAft>
                <a:spcPts val="0"/>
              </a:spcAft>
              <a:buSzPts val="2000"/>
              <a:buFont typeface="Arial"/>
              <a:buChar char="•"/>
              <a:defRPr sz="2000"/>
            </a:lvl6pPr>
            <a:lvl7pPr marL="3200400" lvl="6" indent="-355600" algn="l">
              <a:spcBef>
                <a:spcPts val="400"/>
              </a:spcBef>
              <a:spcAft>
                <a:spcPts val="0"/>
              </a:spcAft>
              <a:buSzPts val="2000"/>
              <a:buFont typeface="Arial"/>
              <a:buChar char="•"/>
              <a:defRPr sz="2000"/>
            </a:lvl7pPr>
            <a:lvl8pPr marL="3657600" lvl="7" indent="-355600" algn="l">
              <a:spcBef>
                <a:spcPts val="400"/>
              </a:spcBef>
              <a:spcAft>
                <a:spcPts val="0"/>
              </a:spcAft>
              <a:buSzPts val="2000"/>
              <a:buFont typeface="Arial"/>
              <a:buChar char="•"/>
              <a:defRPr sz="2000"/>
            </a:lvl8pPr>
            <a:lvl9pPr marL="4114800" lvl="8" indent="-355600" algn="l">
              <a:spcBef>
                <a:spcPts val="400"/>
              </a:spcBef>
              <a:spcAft>
                <a:spcPts val="0"/>
              </a:spcAft>
              <a:buSzPts val="2000"/>
              <a:buFont typeface="Arial"/>
              <a:buChar char="•"/>
              <a:defRPr sz="2000"/>
            </a:lvl9pPr>
          </a:lstStyle>
          <a:p>
            <a:endParaRPr/>
          </a:p>
        </p:txBody>
      </p:sp>
      <p:sp>
        <p:nvSpPr>
          <p:cNvPr id="190" name="Google Shape;190;p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1" name="Google Shape;191;p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9"/>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8022709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522"/>
        <p:cNvGrpSpPr/>
        <p:nvPr/>
      </p:nvGrpSpPr>
      <p:grpSpPr>
        <a:xfrm>
          <a:off x="0" y="0"/>
          <a:ext cx="0" cy="0"/>
          <a:chOff x="0" y="0"/>
          <a:chExt cx="0" cy="0"/>
        </a:xfrm>
      </p:grpSpPr>
      <p:sp>
        <p:nvSpPr>
          <p:cNvPr id="523" name="Google Shape;523;p83"/>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4" name="Google Shape;524;p83"/>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4000"/>
              <a:buFont typeface="Comic Sans MS"/>
              <a:buNone/>
              <a:defRPr sz="2000"/>
            </a:lvl1pPr>
            <a:lvl2pPr marL="914400" lvl="1" indent="-228600" algn="l">
              <a:spcBef>
                <a:spcPts val="360"/>
              </a:spcBef>
              <a:spcAft>
                <a:spcPts val="0"/>
              </a:spcAft>
              <a:buClr>
                <a:schemeClr val="dk1"/>
              </a:buClr>
              <a:buSzPts val="3600"/>
              <a:buFont typeface="Comic Sans MS"/>
              <a:buNone/>
              <a:defRPr sz="1800"/>
            </a:lvl2pPr>
            <a:lvl3pPr marL="1371600" lvl="2" indent="-228600" algn="l">
              <a:spcBef>
                <a:spcPts val="320"/>
              </a:spcBef>
              <a:spcAft>
                <a:spcPts val="0"/>
              </a:spcAft>
              <a:buClr>
                <a:schemeClr val="dk1"/>
              </a:buClr>
              <a:buSzPts val="3200"/>
              <a:buFont typeface="Comic Sans MS"/>
              <a:buNone/>
              <a:defRPr sz="1600"/>
            </a:lvl3pPr>
            <a:lvl4pPr marL="1828800" lvl="3" indent="-228600" algn="l">
              <a:spcBef>
                <a:spcPts val="280"/>
              </a:spcBef>
              <a:spcAft>
                <a:spcPts val="0"/>
              </a:spcAft>
              <a:buClr>
                <a:schemeClr val="dk1"/>
              </a:buClr>
              <a:buSzPts val="2800"/>
              <a:buFont typeface="Comic Sans MS"/>
              <a:buNone/>
              <a:defRPr sz="1400"/>
            </a:lvl4pPr>
            <a:lvl5pPr marL="2286000" lvl="4" indent="-228600" algn="l">
              <a:spcBef>
                <a:spcPts val="280"/>
              </a:spcBef>
              <a:spcAft>
                <a:spcPts val="0"/>
              </a:spcAft>
              <a:buClr>
                <a:schemeClr val="dk1"/>
              </a:buClr>
              <a:buSzPts val="2800"/>
              <a:buFont typeface="Comic Sans MS"/>
              <a:buNone/>
              <a:defRPr sz="1400"/>
            </a:lvl5pPr>
            <a:lvl6pPr marL="2743200" lvl="5" indent="-228600" algn="l">
              <a:spcBef>
                <a:spcPts val="280"/>
              </a:spcBef>
              <a:spcAft>
                <a:spcPts val="0"/>
              </a:spcAft>
              <a:buClr>
                <a:schemeClr val="dk1"/>
              </a:buClr>
              <a:buSzPts val="2800"/>
              <a:buFont typeface="Comic Sans MS"/>
              <a:buNone/>
              <a:defRPr sz="1400"/>
            </a:lvl6pPr>
            <a:lvl7pPr marL="3200400" lvl="6" indent="-228600" algn="l">
              <a:spcBef>
                <a:spcPts val="280"/>
              </a:spcBef>
              <a:spcAft>
                <a:spcPts val="0"/>
              </a:spcAft>
              <a:buClr>
                <a:schemeClr val="dk1"/>
              </a:buClr>
              <a:buSzPts val="2800"/>
              <a:buFont typeface="Comic Sans MS"/>
              <a:buNone/>
              <a:defRPr sz="1400"/>
            </a:lvl7pPr>
            <a:lvl8pPr marL="3657600" lvl="7" indent="-228600" algn="l">
              <a:spcBef>
                <a:spcPts val="280"/>
              </a:spcBef>
              <a:spcAft>
                <a:spcPts val="0"/>
              </a:spcAft>
              <a:buClr>
                <a:schemeClr val="dk1"/>
              </a:buClr>
              <a:buSzPts val="2800"/>
              <a:buFont typeface="Comic Sans MS"/>
              <a:buNone/>
              <a:defRPr sz="1400"/>
            </a:lvl8pPr>
            <a:lvl9pPr marL="4114800" lvl="8" indent="-228600" algn="l">
              <a:spcBef>
                <a:spcPts val="280"/>
              </a:spcBef>
              <a:spcAft>
                <a:spcPts val="0"/>
              </a:spcAft>
              <a:buClr>
                <a:schemeClr val="dk1"/>
              </a:buClr>
              <a:buSzPts val="2800"/>
              <a:buFont typeface="Comic Sans MS"/>
              <a:buNone/>
              <a:defRPr sz="1400"/>
            </a:lvl9pPr>
          </a:lstStyle>
          <a:p>
            <a:endParaRPr/>
          </a:p>
        </p:txBody>
      </p:sp>
      <p:sp>
        <p:nvSpPr>
          <p:cNvPr id="525" name="Google Shape;525;p83"/>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6" name="Google Shape;526;p83"/>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7" name="Google Shape;527;p83"/>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8109669"/>
      </p:ext>
    </p:extLst>
  </p:cSld>
  <p:clrMapOvr>
    <a:masterClrMapping/>
  </p:clrMapOvr>
  <p:transition spd="med">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528"/>
        <p:cNvGrpSpPr/>
        <p:nvPr/>
      </p:nvGrpSpPr>
      <p:grpSpPr>
        <a:xfrm>
          <a:off x="0" y="0"/>
          <a:ext cx="0" cy="0"/>
          <a:chOff x="0" y="0"/>
          <a:chExt cx="0" cy="0"/>
        </a:xfrm>
      </p:grpSpPr>
      <p:sp>
        <p:nvSpPr>
          <p:cNvPr id="529" name="Google Shape;529;p8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0" name="Google Shape;530;p8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4800"/>
              <a:buFont typeface="Comic Sans MS"/>
              <a:buNone/>
              <a:defRPr sz="2400" b="1"/>
            </a:lvl1pPr>
            <a:lvl2pPr marL="914400" lvl="1" indent="-228600" algn="l">
              <a:spcBef>
                <a:spcPts val="400"/>
              </a:spcBef>
              <a:spcAft>
                <a:spcPts val="0"/>
              </a:spcAft>
              <a:buClr>
                <a:schemeClr val="dk1"/>
              </a:buClr>
              <a:buSzPts val="4000"/>
              <a:buFont typeface="Comic Sans MS"/>
              <a:buNone/>
              <a:defRPr sz="2000" b="1"/>
            </a:lvl2pPr>
            <a:lvl3pPr marL="1371600" lvl="2" indent="-228600" algn="l">
              <a:spcBef>
                <a:spcPts val="360"/>
              </a:spcBef>
              <a:spcAft>
                <a:spcPts val="0"/>
              </a:spcAft>
              <a:buClr>
                <a:schemeClr val="dk1"/>
              </a:buClr>
              <a:buSzPts val="3600"/>
              <a:buFont typeface="Comic Sans MS"/>
              <a:buNone/>
              <a:defRPr sz="1800" b="1"/>
            </a:lvl3pPr>
            <a:lvl4pPr marL="1828800" lvl="3" indent="-228600" algn="l">
              <a:spcBef>
                <a:spcPts val="320"/>
              </a:spcBef>
              <a:spcAft>
                <a:spcPts val="0"/>
              </a:spcAft>
              <a:buClr>
                <a:schemeClr val="dk1"/>
              </a:buClr>
              <a:buSzPts val="3200"/>
              <a:buFont typeface="Comic Sans MS"/>
              <a:buNone/>
              <a:defRPr sz="1600" b="1"/>
            </a:lvl4pPr>
            <a:lvl5pPr marL="2286000" lvl="4" indent="-228600" algn="l">
              <a:spcBef>
                <a:spcPts val="320"/>
              </a:spcBef>
              <a:spcAft>
                <a:spcPts val="0"/>
              </a:spcAft>
              <a:buClr>
                <a:schemeClr val="dk1"/>
              </a:buClr>
              <a:buSzPts val="3200"/>
              <a:buFont typeface="Comic Sans MS"/>
              <a:buNone/>
              <a:defRPr sz="1600" b="1"/>
            </a:lvl5pPr>
            <a:lvl6pPr marL="2743200" lvl="5" indent="-228600" algn="l">
              <a:spcBef>
                <a:spcPts val="320"/>
              </a:spcBef>
              <a:spcAft>
                <a:spcPts val="0"/>
              </a:spcAft>
              <a:buClr>
                <a:schemeClr val="dk1"/>
              </a:buClr>
              <a:buSzPts val="3200"/>
              <a:buFont typeface="Comic Sans MS"/>
              <a:buNone/>
              <a:defRPr sz="1600" b="1"/>
            </a:lvl6pPr>
            <a:lvl7pPr marL="3200400" lvl="6" indent="-228600" algn="l">
              <a:spcBef>
                <a:spcPts val="320"/>
              </a:spcBef>
              <a:spcAft>
                <a:spcPts val="0"/>
              </a:spcAft>
              <a:buClr>
                <a:schemeClr val="dk1"/>
              </a:buClr>
              <a:buSzPts val="3200"/>
              <a:buFont typeface="Comic Sans MS"/>
              <a:buNone/>
              <a:defRPr sz="1600" b="1"/>
            </a:lvl7pPr>
            <a:lvl8pPr marL="3657600" lvl="7" indent="-228600" algn="l">
              <a:spcBef>
                <a:spcPts val="320"/>
              </a:spcBef>
              <a:spcAft>
                <a:spcPts val="0"/>
              </a:spcAft>
              <a:buClr>
                <a:schemeClr val="dk1"/>
              </a:buClr>
              <a:buSzPts val="3200"/>
              <a:buFont typeface="Comic Sans MS"/>
              <a:buNone/>
              <a:defRPr sz="1600" b="1"/>
            </a:lvl8pPr>
            <a:lvl9pPr marL="4114800" lvl="8" indent="-228600" algn="l">
              <a:spcBef>
                <a:spcPts val="320"/>
              </a:spcBef>
              <a:spcAft>
                <a:spcPts val="0"/>
              </a:spcAft>
              <a:buClr>
                <a:schemeClr val="dk1"/>
              </a:buClr>
              <a:buSzPts val="3200"/>
              <a:buFont typeface="Comic Sans MS"/>
              <a:buNone/>
              <a:defRPr sz="1600" b="1"/>
            </a:lvl9pPr>
          </a:lstStyle>
          <a:p>
            <a:endParaRPr/>
          </a:p>
        </p:txBody>
      </p:sp>
      <p:sp>
        <p:nvSpPr>
          <p:cNvPr id="531" name="Google Shape;531;p8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40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400"/>
              <a:buNone/>
              <a:defRPr sz="1800"/>
            </a:lvl3pPr>
            <a:lvl4pPr marL="1828800" lvl="3" indent="-228600" algn="l">
              <a:spcBef>
                <a:spcPts val="320"/>
              </a:spcBef>
              <a:spcAft>
                <a:spcPts val="0"/>
              </a:spcAft>
              <a:buSzPts val="1400"/>
              <a:buNone/>
              <a:defRPr sz="1600"/>
            </a:lvl4pPr>
            <a:lvl5pPr marL="2286000" lvl="4" indent="-228600" algn="l">
              <a:spcBef>
                <a:spcPts val="320"/>
              </a:spcBef>
              <a:spcAft>
                <a:spcPts val="0"/>
              </a:spcAft>
              <a:buSzPts val="1400"/>
              <a:buNone/>
              <a:defRPr sz="1600"/>
            </a:lvl5pPr>
            <a:lvl6pPr marL="2743200" lvl="5" indent="-228600" algn="l">
              <a:spcBef>
                <a:spcPts val="320"/>
              </a:spcBef>
              <a:spcAft>
                <a:spcPts val="0"/>
              </a:spcAft>
              <a:buSzPts val="1400"/>
              <a:buNone/>
              <a:defRPr sz="1600"/>
            </a:lvl6pPr>
            <a:lvl7pPr marL="3200400" lvl="6" indent="-228600" algn="l">
              <a:spcBef>
                <a:spcPts val="320"/>
              </a:spcBef>
              <a:spcAft>
                <a:spcPts val="0"/>
              </a:spcAft>
              <a:buSzPts val="1400"/>
              <a:buNone/>
              <a:defRPr sz="1600"/>
            </a:lvl7pPr>
            <a:lvl8pPr marL="3657600" lvl="7" indent="-228600" algn="l">
              <a:spcBef>
                <a:spcPts val="320"/>
              </a:spcBef>
              <a:spcAft>
                <a:spcPts val="0"/>
              </a:spcAft>
              <a:buSzPts val="1400"/>
              <a:buNone/>
              <a:defRPr sz="1600"/>
            </a:lvl8pPr>
            <a:lvl9pPr marL="4114800" lvl="8" indent="-228600" algn="l">
              <a:spcBef>
                <a:spcPts val="320"/>
              </a:spcBef>
              <a:spcAft>
                <a:spcPts val="0"/>
              </a:spcAft>
              <a:buSzPts val="1400"/>
              <a:buNone/>
              <a:defRPr sz="1600"/>
            </a:lvl9pPr>
          </a:lstStyle>
          <a:p>
            <a:endParaRPr/>
          </a:p>
        </p:txBody>
      </p:sp>
      <p:sp>
        <p:nvSpPr>
          <p:cNvPr id="532" name="Google Shape;532;p8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4800"/>
              <a:buFont typeface="Comic Sans MS"/>
              <a:buNone/>
              <a:defRPr sz="2400" b="1"/>
            </a:lvl1pPr>
            <a:lvl2pPr marL="914400" lvl="1" indent="-228600" algn="l">
              <a:spcBef>
                <a:spcPts val="400"/>
              </a:spcBef>
              <a:spcAft>
                <a:spcPts val="0"/>
              </a:spcAft>
              <a:buClr>
                <a:schemeClr val="dk1"/>
              </a:buClr>
              <a:buSzPts val="4000"/>
              <a:buFont typeface="Comic Sans MS"/>
              <a:buNone/>
              <a:defRPr sz="2000" b="1"/>
            </a:lvl2pPr>
            <a:lvl3pPr marL="1371600" lvl="2" indent="-228600" algn="l">
              <a:spcBef>
                <a:spcPts val="360"/>
              </a:spcBef>
              <a:spcAft>
                <a:spcPts val="0"/>
              </a:spcAft>
              <a:buClr>
                <a:schemeClr val="dk1"/>
              </a:buClr>
              <a:buSzPts val="3600"/>
              <a:buFont typeface="Comic Sans MS"/>
              <a:buNone/>
              <a:defRPr sz="1800" b="1"/>
            </a:lvl3pPr>
            <a:lvl4pPr marL="1828800" lvl="3" indent="-228600" algn="l">
              <a:spcBef>
                <a:spcPts val="320"/>
              </a:spcBef>
              <a:spcAft>
                <a:spcPts val="0"/>
              </a:spcAft>
              <a:buClr>
                <a:schemeClr val="dk1"/>
              </a:buClr>
              <a:buSzPts val="3200"/>
              <a:buFont typeface="Comic Sans MS"/>
              <a:buNone/>
              <a:defRPr sz="1600" b="1"/>
            </a:lvl4pPr>
            <a:lvl5pPr marL="2286000" lvl="4" indent="-228600" algn="l">
              <a:spcBef>
                <a:spcPts val="320"/>
              </a:spcBef>
              <a:spcAft>
                <a:spcPts val="0"/>
              </a:spcAft>
              <a:buClr>
                <a:schemeClr val="dk1"/>
              </a:buClr>
              <a:buSzPts val="3200"/>
              <a:buFont typeface="Comic Sans MS"/>
              <a:buNone/>
              <a:defRPr sz="1600" b="1"/>
            </a:lvl5pPr>
            <a:lvl6pPr marL="2743200" lvl="5" indent="-228600" algn="l">
              <a:spcBef>
                <a:spcPts val="320"/>
              </a:spcBef>
              <a:spcAft>
                <a:spcPts val="0"/>
              </a:spcAft>
              <a:buClr>
                <a:schemeClr val="dk1"/>
              </a:buClr>
              <a:buSzPts val="3200"/>
              <a:buFont typeface="Comic Sans MS"/>
              <a:buNone/>
              <a:defRPr sz="1600" b="1"/>
            </a:lvl6pPr>
            <a:lvl7pPr marL="3200400" lvl="6" indent="-228600" algn="l">
              <a:spcBef>
                <a:spcPts val="320"/>
              </a:spcBef>
              <a:spcAft>
                <a:spcPts val="0"/>
              </a:spcAft>
              <a:buClr>
                <a:schemeClr val="dk1"/>
              </a:buClr>
              <a:buSzPts val="3200"/>
              <a:buFont typeface="Comic Sans MS"/>
              <a:buNone/>
              <a:defRPr sz="1600" b="1"/>
            </a:lvl7pPr>
            <a:lvl8pPr marL="3657600" lvl="7" indent="-228600" algn="l">
              <a:spcBef>
                <a:spcPts val="320"/>
              </a:spcBef>
              <a:spcAft>
                <a:spcPts val="0"/>
              </a:spcAft>
              <a:buClr>
                <a:schemeClr val="dk1"/>
              </a:buClr>
              <a:buSzPts val="3200"/>
              <a:buFont typeface="Comic Sans MS"/>
              <a:buNone/>
              <a:defRPr sz="1600" b="1"/>
            </a:lvl8pPr>
            <a:lvl9pPr marL="4114800" lvl="8" indent="-228600" algn="l">
              <a:spcBef>
                <a:spcPts val="320"/>
              </a:spcBef>
              <a:spcAft>
                <a:spcPts val="0"/>
              </a:spcAft>
              <a:buClr>
                <a:schemeClr val="dk1"/>
              </a:buClr>
              <a:buSzPts val="3200"/>
              <a:buFont typeface="Comic Sans MS"/>
              <a:buNone/>
              <a:defRPr sz="1600" b="1"/>
            </a:lvl9pPr>
          </a:lstStyle>
          <a:p>
            <a:endParaRPr/>
          </a:p>
        </p:txBody>
      </p:sp>
      <p:sp>
        <p:nvSpPr>
          <p:cNvPr id="533" name="Google Shape;533;p8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40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400"/>
              <a:buNone/>
              <a:defRPr sz="1800"/>
            </a:lvl3pPr>
            <a:lvl4pPr marL="1828800" lvl="3" indent="-228600" algn="l">
              <a:spcBef>
                <a:spcPts val="320"/>
              </a:spcBef>
              <a:spcAft>
                <a:spcPts val="0"/>
              </a:spcAft>
              <a:buSzPts val="1400"/>
              <a:buNone/>
              <a:defRPr sz="1600"/>
            </a:lvl4pPr>
            <a:lvl5pPr marL="2286000" lvl="4" indent="-228600" algn="l">
              <a:spcBef>
                <a:spcPts val="320"/>
              </a:spcBef>
              <a:spcAft>
                <a:spcPts val="0"/>
              </a:spcAft>
              <a:buSzPts val="1400"/>
              <a:buNone/>
              <a:defRPr sz="1600"/>
            </a:lvl5pPr>
            <a:lvl6pPr marL="2743200" lvl="5" indent="-228600" algn="l">
              <a:spcBef>
                <a:spcPts val="320"/>
              </a:spcBef>
              <a:spcAft>
                <a:spcPts val="0"/>
              </a:spcAft>
              <a:buSzPts val="1400"/>
              <a:buNone/>
              <a:defRPr sz="1600"/>
            </a:lvl6pPr>
            <a:lvl7pPr marL="3200400" lvl="6" indent="-228600" algn="l">
              <a:spcBef>
                <a:spcPts val="320"/>
              </a:spcBef>
              <a:spcAft>
                <a:spcPts val="0"/>
              </a:spcAft>
              <a:buSzPts val="1400"/>
              <a:buNone/>
              <a:defRPr sz="1600"/>
            </a:lvl7pPr>
            <a:lvl8pPr marL="3657600" lvl="7" indent="-228600" algn="l">
              <a:spcBef>
                <a:spcPts val="320"/>
              </a:spcBef>
              <a:spcAft>
                <a:spcPts val="0"/>
              </a:spcAft>
              <a:buSzPts val="1400"/>
              <a:buNone/>
              <a:defRPr sz="1600"/>
            </a:lvl8pPr>
            <a:lvl9pPr marL="4114800" lvl="8" indent="-228600" algn="l">
              <a:spcBef>
                <a:spcPts val="320"/>
              </a:spcBef>
              <a:spcAft>
                <a:spcPts val="0"/>
              </a:spcAft>
              <a:buSzPts val="1400"/>
              <a:buNone/>
              <a:defRPr sz="1600"/>
            </a:lvl9pPr>
          </a:lstStyle>
          <a:p>
            <a:endParaRPr/>
          </a:p>
        </p:txBody>
      </p:sp>
      <p:sp>
        <p:nvSpPr>
          <p:cNvPr id="534" name="Google Shape;534;p84"/>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5" name="Google Shape;535;p84"/>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6" name="Google Shape;536;p84"/>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72648254"/>
      </p:ext>
    </p:extLst>
  </p:cSld>
  <p:clrMapOvr>
    <a:masterClrMapping/>
  </p:clrMapOvr>
  <p:transition spd="med">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537"/>
        <p:cNvGrpSpPr/>
        <p:nvPr/>
      </p:nvGrpSpPr>
      <p:grpSpPr>
        <a:xfrm>
          <a:off x="0" y="0"/>
          <a:ext cx="0" cy="0"/>
          <a:chOff x="0" y="0"/>
          <a:chExt cx="0" cy="0"/>
        </a:xfrm>
      </p:grpSpPr>
      <p:sp>
        <p:nvSpPr>
          <p:cNvPr id="538" name="Google Shape;538;p85"/>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9" name="Google Shape;539;p85"/>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0" name="Google Shape;540;p85"/>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1" name="Google Shape;541;p85"/>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137666"/>
      </p:ext>
    </p:extLst>
  </p:cSld>
  <p:clrMapOvr>
    <a:masterClrMapping/>
  </p:clrMapOvr>
  <p:transition spd="med">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542"/>
        <p:cNvGrpSpPr/>
        <p:nvPr/>
      </p:nvGrpSpPr>
      <p:grpSpPr>
        <a:xfrm>
          <a:off x="0" y="0"/>
          <a:ext cx="0" cy="0"/>
          <a:chOff x="0" y="0"/>
          <a:chExt cx="0" cy="0"/>
        </a:xfrm>
      </p:grpSpPr>
      <p:sp>
        <p:nvSpPr>
          <p:cNvPr id="543" name="Google Shape;543;p86"/>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4" name="Google Shape;544;p86"/>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5" name="Google Shape;545;p86"/>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82025634"/>
      </p:ext>
    </p:extLst>
  </p:cSld>
  <p:clrMapOvr>
    <a:masterClrMapping/>
  </p:clrMapOvr>
  <p:transition spd="med">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546"/>
        <p:cNvGrpSpPr/>
        <p:nvPr/>
      </p:nvGrpSpPr>
      <p:grpSpPr>
        <a:xfrm>
          <a:off x="0" y="0"/>
          <a:ext cx="0" cy="0"/>
          <a:chOff x="0" y="0"/>
          <a:chExt cx="0" cy="0"/>
        </a:xfrm>
      </p:grpSpPr>
      <p:sp>
        <p:nvSpPr>
          <p:cNvPr id="547" name="Google Shape;547;p87"/>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8" name="Google Shape;548;p87"/>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SzPts val="1400"/>
              <a:buNone/>
              <a:defRPr sz="3200"/>
            </a:lvl1pPr>
            <a:lvl2pPr marL="914400" lvl="1" indent="-228600" algn="l">
              <a:spcBef>
                <a:spcPts val="560"/>
              </a:spcBef>
              <a:spcAft>
                <a:spcPts val="0"/>
              </a:spcAft>
              <a:buSzPts val="1400"/>
              <a:buNone/>
              <a:defRPr sz="2800"/>
            </a:lvl2pPr>
            <a:lvl3pPr marL="1371600" lvl="2" indent="-228600" algn="l">
              <a:spcBef>
                <a:spcPts val="480"/>
              </a:spcBef>
              <a:spcAft>
                <a:spcPts val="0"/>
              </a:spcAft>
              <a:buSzPts val="1400"/>
              <a:buNone/>
              <a:defRPr sz="2400"/>
            </a:lvl3pPr>
            <a:lvl4pPr marL="1828800" lvl="3" indent="-228600" algn="l">
              <a:spcBef>
                <a:spcPts val="400"/>
              </a:spcBef>
              <a:spcAft>
                <a:spcPts val="0"/>
              </a:spcAft>
              <a:buSzPts val="1400"/>
              <a:buNone/>
              <a:defRPr sz="2000"/>
            </a:lvl4pPr>
            <a:lvl5pPr marL="2286000" lvl="4" indent="-228600" algn="l">
              <a:spcBef>
                <a:spcPts val="400"/>
              </a:spcBef>
              <a:spcAft>
                <a:spcPts val="0"/>
              </a:spcAft>
              <a:buSzPts val="1400"/>
              <a:buNone/>
              <a:defRPr sz="2000"/>
            </a:lvl5pPr>
            <a:lvl6pPr marL="2743200" lvl="5" indent="-228600" algn="l">
              <a:spcBef>
                <a:spcPts val="400"/>
              </a:spcBef>
              <a:spcAft>
                <a:spcPts val="0"/>
              </a:spcAft>
              <a:buSzPts val="1400"/>
              <a:buNone/>
              <a:defRPr sz="2000"/>
            </a:lvl6pPr>
            <a:lvl7pPr marL="3200400" lvl="6" indent="-228600" algn="l">
              <a:spcBef>
                <a:spcPts val="400"/>
              </a:spcBef>
              <a:spcAft>
                <a:spcPts val="0"/>
              </a:spcAft>
              <a:buSzPts val="1400"/>
              <a:buNone/>
              <a:defRPr sz="2000"/>
            </a:lvl7pPr>
            <a:lvl8pPr marL="3657600" lvl="7" indent="-228600" algn="l">
              <a:spcBef>
                <a:spcPts val="400"/>
              </a:spcBef>
              <a:spcAft>
                <a:spcPts val="0"/>
              </a:spcAft>
              <a:buSzPts val="1400"/>
              <a:buNone/>
              <a:defRPr sz="2000"/>
            </a:lvl8pPr>
            <a:lvl9pPr marL="4114800" lvl="8" indent="-228600" algn="l">
              <a:spcBef>
                <a:spcPts val="400"/>
              </a:spcBef>
              <a:spcAft>
                <a:spcPts val="0"/>
              </a:spcAft>
              <a:buSzPts val="1400"/>
              <a:buNone/>
              <a:defRPr sz="2000"/>
            </a:lvl9pPr>
          </a:lstStyle>
          <a:p>
            <a:endParaRPr/>
          </a:p>
        </p:txBody>
      </p:sp>
      <p:sp>
        <p:nvSpPr>
          <p:cNvPr id="549" name="Google Shape;549;p87"/>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2800"/>
              <a:buFont typeface="Comic Sans MS"/>
              <a:buNone/>
              <a:defRPr sz="1400"/>
            </a:lvl1pPr>
            <a:lvl2pPr marL="914400" lvl="1" indent="-228600" algn="l">
              <a:spcBef>
                <a:spcPts val="240"/>
              </a:spcBef>
              <a:spcAft>
                <a:spcPts val="0"/>
              </a:spcAft>
              <a:buClr>
                <a:schemeClr val="dk1"/>
              </a:buClr>
              <a:buSzPts val="2400"/>
              <a:buFont typeface="Comic Sans MS"/>
              <a:buNone/>
              <a:defRPr sz="1200"/>
            </a:lvl2pPr>
            <a:lvl3pPr marL="1371600" lvl="2" indent="-228600" algn="l">
              <a:spcBef>
                <a:spcPts val="200"/>
              </a:spcBef>
              <a:spcAft>
                <a:spcPts val="0"/>
              </a:spcAft>
              <a:buClr>
                <a:schemeClr val="dk1"/>
              </a:buClr>
              <a:buSzPts val="2000"/>
              <a:buFont typeface="Comic Sans MS"/>
              <a:buNone/>
              <a:defRPr sz="1000"/>
            </a:lvl3pPr>
            <a:lvl4pPr marL="1828800" lvl="3" indent="-228600" algn="l">
              <a:spcBef>
                <a:spcPts val="180"/>
              </a:spcBef>
              <a:spcAft>
                <a:spcPts val="0"/>
              </a:spcAft>
              <a:buClr>
                <a:schemeClr val="dk1"/>
              </a:buClr>
              <a:buSzPts val="1800"/>
              <a:buFont typeface="Comic Sans MS"/>
              <a:buNone/>
              <a:defRPr sz="900"/>
            </a:lvl4pPr>
            <a:lvl5pPr marL="2286000" lvl="4" indent="-228600" algn="l">
              <a:spcBef>
                <a:spcPts val="180"/>
              </a:spcBef>
              <a:spcAft>
                <a:spcPts val="0"/>
              </a:spcAft>
              <a:buClr>
                <a:schemeClr val="dk1"/>
              </a:buClr>
              <a:buSzPts val="1800"/>
              <a:buFont typeface="Comic Sans MS"/>
              <a:buNone/>
              <a:defRPr sz="900"/>
            </a:lvl5pPr>
            <a:lvl6pPr marL="2743200" lvl="5" indent="-228600" algn="l">
              <a:spcBef>
                <a:spcPts val="180"/>
              </a:spcBef>
              <a:spcAft>
                <a:spcPts val="0"/>
              </a:spcAft>
              <a:buClr>
                <a:schemeClr val="dk1"/>
              </a:buClr>
              <a:buSzPts val="1800"/>
              <a:buFont typeface="Comic Sans MS"/>
              <a:buNone/>
              <a:defRPr sz="900"/>
            </a:lvl6pPr>
            <a:lvl7pPr marL="3200400" lvl="6" indent="-228600" algn="l">
              <a:spcBef>
                <a:spcPts val="180"/>
              </a:spcBef>
              <a:spcAft>
                <a:spcPts val="0"/>
              </a:spcAft>
              <a:buClr>
                <a:schemeClr val="dk1"/>
              </a:buClr>
              <a:buSzPts val="1800"/>
              <a:buFont typeface="Comic Sans MS"/>
              <a:buNone/>
              <a:defRPr sz="900"/>
            </a:lvl7pPr>
            <a:lvl8pPr marL="3657600" lvl="7" indent="-228600" algn="l">
              <a:spcBef>
                <a:spcPts val="180"/>
              </a:spcBef>
              <a:spcAft>
                <a:spcPts val="0"/>
              </a:spcAft>
              <a:buClr>
                <a:schemeClr val="dk1"/>
              </a:buClr>
              <a:buSzPts val="1800"/>
              <a:buFont typeface="Comic Sans MS"/>
              <a:buNone/>
              <a:defRPr sz="900"/>
            </a:lvl8pPr>
            <a:lvl9pPr marL="4114800" lvl="8" indent="-228600" algn="l">
              <a:spcBef>
                <a:spcPts val="180"/>
              </a:spcBef>
              <a:spcAft>
                <a:spcPts val="0"/>
              </a:spcAft>
              <a:buClr>
                <a:schemeClr val="dk1"/>
              </a:buClr>
              <a:buSzPts val="1800"/>
              <a:buFont typeface="Comic Sans MS"/>
              <a:buNone/>
              <a:defRPr sz="900"/>
            </a:lvl9pPr>
          </a:lstStyle>
          <a:p>
            <a:endParaRPr/>
          </a:p>
        </p:txBody>
      </p:sp>
      <p:sp>
        <p:nvSpPr>
          <p:cNvPr id="550" name="Google Shape;550;p87"/>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1" name="Google Shape;551;p87"/>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2" name="Google Shape;552;p87"/>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2959054"/>
      </p:ext>
    </p:extLst>
  </p:cSld>
  <p:clrMapOvr>
    <a:masterClrMapping/>
  </p:clrMapOvr>
  <p:transition spd="med">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553"/>
        <p:cNvGrpSpPr/>
        <p:nvPr/>
      </p:nvGrpSpPr>
      <p:grpSpPr>
        <a:xfrm>
          <a:off x="0" y="0"/>
          <a:ext cx="0" cy="0"/>
          <a:chOff x="0" y="0"/>
          <a:chExt cx="0" cy="0"/>
        </a:xfrm>
      </p:grpSpPr>
      <p:sp>
        <p:nvSpPr>
          <p:cNvPr id="554" name="Google Shape;554;p88"/>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5" name="Google Shape;555;p88"/>
          <p:cNvSpPr>
            <a:spLocks noGrp="1"/>
          </p:cNvSpPr>
          <p:nvPr>
            <p:ph type="pic" idx="2"/>
          </p:nvPr>
        </p:nvSpPr>
        <p:spPr>
          <a:xfrm>
            <a:off x="1792288" y="612775"/>
            <a:ext cx="5486400" cy="4114800"/>
          </a:xfrm>
          <a:prstGeom prst="rect">
            <a:avLst/>
          </a:prstGeom>
          <a:noFill/>
          <a:ln>
            <a:noFill/>
          </a:ln>
        </p:spPr>
      </p:sp>
      <p:sp>
        <p:nvSpPr>
          <p:cNvPr id="556" name="Google Shape;556;p88"/>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2800"/>
              <a:buFont typeface="Comic Sans MS"/>
              <a:buNone/>
              <a:defRPr sz="1400"/>
            </a:lvl1pPr>
            <a:lvl2pPr marL="914400" lvl="1" indent="-228600" algn="l">
              <a:spcBef>
                <a:spcPts val="240"/>
              </a:spcBef>
              <a:spcAft>
                <a:spcPts val="0"/>
              </a:spcAft>
              <a:buClr>
                <a:schemeClr val="dk1"/>
              </a:buClr>
              <a:buSzPts val="2400"/>
              <a:buFont typeface="Comic Sans MS"/>
              <a:buNone/>
              <a:defRPr sz="1200"/>
            </a:lvl2pPr>
            <a:lvl3pPr marL="1371600" lvl="2" indent="-228600" algn="l">
              <a:spcBef>
                <a:spcPts val="200"/>
              </a:spcBef>
              <a:spcAft>
                <a:spcPts val="0"/>
              </a:spcAft>
              <a:buClr>
                <a:schemeClr val="dk1"/>
              </a:buClr>
              <a:buSzPts val="2000"/>
              <a:buFont typeface="Comic Sans MS"/>
              <a:buNone/>
              <a:defRPr sz="1000"/>
            </a:lvl3pPr>
            <a:lvl4pPr marL="1828800" lvl="3" indent="-228600" algn="l">
              <a:spcBef>
                <a:spcPts val="180"/>
              </a:spcBef>
              <a:spcAft>
                <a:spcPts val="0"/>
              </a:spcAft>
              <a:buClr>
                <a:schemeClr val="dk1"/>
              </a:buClr>
              <a:buSzPts val="1800"/>
              <a:buFont typeface="Comic Sans MS"/>
              <a:buNone/>
              <a:defRPr sz="900"/>
            </a:lvl4pPr>
            <a:lvl5pPr marL="2286000" lvl="4" indent="-228600" algn="l">
              <a:spcBef>
                <a:spcPts val="180"/>
              </a:spcBef>
              <a:spcAft>
                <a:spcPts val="0"/>
              </a:spcAft>
              <a:buClr>
                <a:schemeClr val="dk1"/>
              </a:buClr>
              <a:buSzPts val="1800"/>
              <a:buFont typeface="Comic Sans MS"/>
              <a:buNone/>
              <a:defRPr sz="900"/>
            </a:lvl5pPr>
            <a:lvl6pPr marL="2743200" lvl="5" indent="-228600" algn="l">
              <a:spcBef>
                <a:spcPts val="180"/>
              </a:spcBef>
              <a:spcAft>
                <a:spcPts val="0"/>
              </a:spcAft>
              <a:buClr>
                <a:schemeClr val="dk1"/>
              </a:buClr>
              <a:buSzPts val="1800"/>
              <a:buFont typeface="Comic Sans MS"/>
              <a:buNone/>
              <a:defRPr sz="900"/>
            </a:lvl6pPr>
            <a:lvl7pPr marL="3200400" lvl="6" indent="-228600" algn="l">
              <a:spcBef>
                <a:spcPts val="180"/>
              </a:spcBef>
              <a:spcAft>
                <a:spcPts val="0"/>
              </a:spcAft>
              <a:buClr>
                <a:schemeClr val="dk1"/>
              </a:buClr>
              <a:buSzPts val="1800"/>
              <a:buFont typeface="Comic Sans MS"/>
              <a:buNone/>
              <a:defRPr sz="900"/>
            </a:lvl7pPr>
            <a:lvl8pPr marL="3657600" lvl="7" indent="-228600" algn="l">
              <a:spcBef>
                <a:spcPts val="180"/>
              </a:spcBef>
              <a:spcAft>
                <a:spcPts val="0"/>
              </a:spcAft>
              <a:buClr>
                <a:schemeClr val="dk1"/>
              </a:buClr>
              <a:buSzPts val="1800"/>
              <a:buFont typeface="Comic Sans MS"/>
              <a:buNone/>
              <a:defRPr sz="900"/>
            </a:lvl8pPr>
            <a:lvl9pPr marL="4114800" lvl="8" indent="-228600" algn="l">
              <a:spcBef>
                <a:spcPts val="180"/>
              </a:spcBef>
              <a:spcAft>
                <a:spcPts val="0"/>
              </a:spcAft>
              <a:buClr>
                <a:schemeClr val="dk1"/>
              </a:buClr>
              <a:buSzPts val="1800"/>
              <a:buFont typeface="Comic Sans MS"/>
              <a:buNone/>
              <a:defRPr sz="900"/>
            </a:lvl9pPr>
          </a:lstStyle>
          <a:p>
            <a:endParaRPr/>
          </a:p>
        </p:txBody>
      </p:sp>
      <p:sp>
        <p:nvSpPr>
          <p:cNvPr id="557" name="Google Shape;557;p88"/>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8" name="Google Shape;558;p88"/>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9" name="Google Shape;559;p88"/>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73865605"/>
      </p:ext>
    </p:extLst>
  </p:cSld>
  <p:clrMapOvr>
    <a:masterClrMapping/>
  </p:clrMapOvr>
  <p:transition spd="med">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560"/>
        <p:cNvGrpSpPr/>
        <p:nvPr/>
      </p:nvGrpSpPr>
      <p:grpSpPr>
        <a:xfrm>
          <a:off x="0" y="0"/>
          <a:ext cx="0" cy="0"/>
          <a:chOff x="0" y="0"/>
          <a:chExt cx="0" cy="0"/>
        </a:xfrm>
      </p:grpSpPr>
      <p:sp>
        <p:nvSpPr>
          <p:cNvPr id="561" name="Google Shape;561;p89"/>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2" name="Google Shape;562;p89"/>
          <p:cNvSpPr txBox="1">
            <a:spLocks noGrp="1"/>
          </p:cNvSpPr>
          <p:nvPr>
            <p:ph type="body" idx="1"/>
          </p:nvPr>
        </p:nvSpPr>
        <p:spPr>
          <a:xfrm rot="5400000">
            <a:off x="2095500" y="-800100"/>
            <a:ext cx="4953000" cy="86868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563" name="Google Shape;563;p89"/>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4" name="Google Shape;564;p89"/>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5" name="Google Shape;565;p89"/>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059860564"/>
      </p:ext>
    </p:extLst>
  </p:cSld>
  <p:clrMapOvr>
    <a:masterClrMapping/>
  </p:clrMapOvr>
  <p:transition spd="med">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566"/>
        <p:cNvGrpSpPr/>
        <p:nvPr/>
      </p:nvGrpSpPr>
      <p:grpSpPr>
        <a:xfrm>
          <a:off x="0" y="0"/>
          <a:ext cx="0" cy="0"/>
          <a:chOff x="0" y="0"/>
          <a:chExt cx="0" cy="0"/>
        </a:xfrm>
      </p:grpSpPr>
      <p:sp>
        <p:nvSpPr>
          <p:cNvPr id="567" name="Google Shape;567;p90"/>
          <p:cNvSpPr txBox="1">
            <a:spLocks noGrp="1"/>
          </p:cNvSpPr>
          <p:nvPr>
            <p:ph type="title"/>
          </p:nvPr>
        </p:nvSpPr>
        <p:spPr>
          <a:xfrm rot="5400000">
            <a:off x="4991100" y="1866900"/>
            <a:ext cx="6019800" cy="2286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8" name="Google Shape;568;p90"/>
          <p:cNvSpPr txBox="1">
            <a:spLocks noGrp="1"/>
          </p:cNvSpPr>
          <p:nvPr>
            <p:ph type="body" idx="1"/>
          </p:nvPr>
        </p:nvSpPr>
        <p:spPr>
          <a:xfrm rot="5400000">
            <a:off x="342900" y="-342900"/>
            <a:ext cx="6019800" cy="67056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569" name="Google Shape;569;p90"/>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0" name="Google Shape;570;p90"/>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1" name="Google Shape;571;p90"/>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466709673"/>
      </p:ext>
    </p:extLst>
  </p:cSld>
  <p:clrMapOvr>
    <a:masterClrMapping/>
  </p:clrMapOvr>
  <p:transition spd="med">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itle, Text and Clip Art">
    <p:spTree>
      <p:nvGrpSpPr>
        <p:cNvPr id="1" name="Shape 572"/>
        <p:cNvGrpSpPr/>
        <p:nvPr/>
      </p:nvGrpSpPr>
      <p:grpSpPr>
        <a:xfrm>
          <a:off x="0" y="0"/>
          <a:ext cx="0" cy="0"/>
          <a:chOff x="0" y="0"/>
          <a:chExt cx="0" cy="0"/>
        </a:xfrm>
      </p:grpSpPr>
      <p:sp>
        <p:nvSpPr>
          <p:cNvPr id="573" name="Google Shape;573;p91"/>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4" name="Google Shape;574;p91"/>
          <p:cNvSpPr txBox="1">
            <a:spLocks noGrp="1"/>
          </p:cNvSpPr>
          <p:nvPr>
            <p:ph type="body" idx="1"/>
          </p:nvPr>
        </p:nvSpPr>
        <p:spPr>
          <a:xfrm>
            <a:off x="228600" y="1066800"/>
            <a:ext cx="42672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575" name="Google Shape;575;p91"/>
          <p:cNvSpPr>
            <a:spLocks noGrp="1"/>
          </p:cNvSpPr>
          <p:nvPr>
            <p:ph type="clipArt" idx="2"/>
          </p:nvPr>
        </p:nvSpPr>
        <p:spPr>
          <a:xfrm>
            <a:off x="4648200" y="1066800"/>
            <a:ext cx="4267200" cy="4953000"/>
          </a:xfrm>
          <a:prstGeom prst="rect">
            <a:avLst/>
          </a:prstGeom>
          <a:noFill/>
          <a:ln>
            <a:noFill/>
          </a:ln>
        </p:spPr>
      </p:sp>
      <p:sp>
        <p:nvSpPr>
          <p:cNvPr id="576" name="Google Shape;576;p91"/>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7" name="Google Shape;577;p91"/>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8" name="Google Shape;578;p91"/>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03484943"/>
      </p:ext>
    </p:extLst>
  </p:cSld>
  <p:clrMapOvr>
    <a:masterClrMapping/>
  </p:clrMapOvr>
  <p:transition spd="med">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matchingName="Title, Text and Clip Art" type="txAndClipArt">
  <p:cSld name="Title, Text and Clip Art">
    <p:spTree>
      <p:nvGrpSpPr>
        <p:cNvPr id="1" name="Shape 334"/>
        <p:cNvGrpSpPr/>
        <p:nvPr/>
      </p:nvGrpSpPr>
      <p:grpSpPr>
        <a:xfrm>
          <a:off x="0" y="0"/>
          <a:ext cx="0" cy="0"/>
          <a:chOff x="0" y="0"/>
          <a:chExt cx="0" cy="0"/>
        </a:xfrm>
      </p:grpSpPr>
      <p:sp>
        <p:nvSpPr>
          <p:cNvPr id="335" name="Google Shape;335;p54"/>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6" name="Google Shape;336;p54"/>
          <p:cNvSpPr txBox="1">
            <a:spLocks noGrp="1"/>
          </p:cNvSpPr>
          <p:nvPr>
            <p:ph type="body" idx="1"/>
          </p:nvPr>
        </p:nvSpPr>
        <p:spPr>
          <a:xfrm>
            <a:off x="228600" y="1066800"/>
            <a:ext cx="42672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337" name="Google Shape;337;p54"/>
          <p:cNvSpPr>
            <a:spLocks noGrp="1"/>
          </p:cNvSpPr>
          <p:nvPr>
            <p:ph type="clipArt" idx="2"/>
          </p:nvPr>
        </p:nvSpPr>
        <p:spPr>
          <a:xfrm>
            <a:off x="4648200" y="1066800"/>
            <a:ext cx="4267200" cy="4953000"/>
          </a:xfrm>
          <a:prstGeom prst="rect">
            <a:avLst/>
          </a:prstGeom>
          <a:noFill/>
          <a:ln>
            <a:noFill/>
          </a:ln>
        </p:spPr>
      </p:sp>
      <p:sp>
        <p:nvSpPr>
          <p:cNvPr id="338" name="Google Shape;338;p54"/>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9" name="Google Shape;339;p54"/>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0" name="Google Shape;340;p54"/>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38789283"/>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194"/>
        <p:cNvGrpSpPr/>
        <p:nvPr/>
      </p:nvGrpSpPr>
      <p:grpSpPr>
        <a:xfrm>
          <a:off x="0" y="0"/>
          <a:ext cx="0" cy="0"/>
          <a:chOff x="0" y="0"/>
          <a:chExt cx="0" cy="0"/>
        </a:xfrm>
      </p:grpSpPr>
      <p:sp>
        <p:nvSpPr>
          <p:cNvPr id="195" name="Google Shape;195;p1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1">
            <a:noAutofit/>
          </a:bodyPr>
          <a:lstStyle>
            <a:lvl1pPr lvl="0" algn="l">
              <a:spcBef>
                <a:spcPts val="0"/>
              </a:spcBef>
              <a:spcAft>
                <a:spcPts val="0"/>
              </a:spcAft>
              <a:buSzPts val="1400"/>
              <a:buNone/>
              <a:defRPr sz="200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96" name="Google Shape;196;p10"/>
          <p:cNvSpPr>
            <a:spLocks noGrp="1"/>
          </p:cNvSpPr>
          <p:nvPr>
            <p:ph type="pic" idx="2"/>
          </p:nvPr>
        </p:nvSpPr>
        <p:spPr>
          <a:xfrm>
            <a:off x="1792288" y="612775"/>
            <a:ext cx="5486400" cy="4114800"/>
          </a:xfrm>
          <a:prstGeom prst="rect">
            <a:avLst/>
          </a:prstGeom>
          <a:noFill/>
          <a:ln>
            <a:noFill/>
          </a:ln>
        </p:spPr>
      </p:sp>
      <p:sp>
        <p:nvSpPr>
          <p:cNvPr id="197" name="Google Shape;197;p1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SzPts val="1120"/>
              <a:buNone/>
              <a:defRPr sz="1400"/>
            </a:lvl1pPr>
            <a:lvl2pPr marL="914400" lvl="1" indent="-228600" algn="l">
              <a:spcBef>
                <a:spcPts val="240"/>
              </a:spcBef>
              <a:spcAft>
                <a:spcPts val="0"/>
              </a:spcAft>
              <a:buSzPts val="600"/>
              <a:buNone/>
              <a:defRPr sz="1200"/>
            </a:lvl2pPr>
            <a:lvl3pPr marL="1371600" lvl="2" indent="-228600" algn="l">
              <a:spcBef>
                <a:spcPts val="200"/>
              </a:spcBef>
              <a:spcAft>
                <a:spcPts val="0"/>
              </a:spcAft>
              <a:buSzPts val="1000"/>
              <a:buFont typeface="Arial"/>
              <a:buNone/>
              <a:defRPr sz="1000"/>
            </a:lvl3pPr>
            <a:lvl4pPr marL="1828800" lvl="3" indent="-228600" algn="l">
              <a:spcBef>
                <a:spcPts val="180"/>
              </a:spcBef>
              <a:spcAft>
                <a:spcPts val="0"/>
              </a:spcAft>
              <a:buSzPts val="450"/>
              <a:buNone/>
              <a:defRPr sz="900"/>
            </a:lvl4pPr>
            <a:lvl5pPr marL="2286000" lvl="4" indent="-228600" algn="l">
              <a:spcBef>
                <a:spcPts val="180"/>
              </a:spcBef>
              <a:spcAft>
                <a:spcPts val="0"/>
              </a:spcAft>
              <a:buSzPts val="900"/>
              <a:buFont typeface="Arial"/>
              <a:buNone/>
              <a:defRPr sz="900"/>
            </a:lvl5pPr>
            <a:lvl6pPr marL="2743200" lvl="5" indent="-228600" algn="l">
              <a:spcBef>
                <a:spcPts val="180"/>
              </a:spcBef>
              <a:spcAft>
                <a:spcPts val="0"/>
              </a:spcAft>
              <a:buSzPts val="900"/>
              <a:buFont typeface="Arial"/>
              <a:buNone/>
              <a:defRPr sz="900"/>
            </a:lvl6pPr>
            <a:lvl7pPr marL="3200400" lvl="6" indent="-228600" algn="l">
              <a:spcBef>
                <a:spcPts val="180"/>
              </a:spcBef>
              <a:spcAft>
                <a:spcPts val="0"/>
              </a:spcAft>
              <a:buSzPts val="900"/>
              <a:buFont typeface="Arial"/>
              <a:buNone/>
              <a:defRPr sz="900"/>
            </a:lvl7pPr>
            <a:lvl8pPr marL="3657600" lvl="7" indent="-228600" algn="l">
              <a:spcBef>
                <a:spcPts val="180"/>
              </a:spcBef>
              <a:spcAft>
                <a:spcPts val="0"/>
              </a:spcAft>
              <a:buSzPts val="900"/>
              <a:buFont typeface="Arial"/>
              <a:buNone/>
              <a:defRPr sz="900"/>
            </a:lvl8pPr>
            <a:lvl9pPr marL="4114800" lvl="8" indent="-228600" algn="l">
              <a:spcBef>
                <a:spcPts val="180"/>
              </a:spcBef>
              <a:spcAft>
                <a:spcPts val="0"/>
              </a:spcAft>
              <a:buSzPts val="900"/>
              <a:buFont typeface="Arial"/>
              <a:buNone/>
              <a:defRPr sz="900"/>
            </a:lvl9pPr>
          </a:lstStyle>
          <a:p>
            <a:endParaRPr/>
          </a:p>
        </p:txBody>
      </p:sp>
      <p:sp>
        <p:nvSpPr>
          <p:cNvPr id="198" name="Google Shape;198;p10"/>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10"/>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lvl="0" algn="ctr">
              <a:spcBef>
                <a:spcPts val="0"/>
              </a:spcBef>
              <a:spcAft>
                <a:spcPts val="0"/>
              </a:spcAft>
              <a:buSzPts val="1400"/>
              <a:buNone/>
              <a:defRPr>
                <a:latin typeface="Comic Sans MS"/>
                <a:ea typeface="Comic Sans MS"/>
                <a:cs typeface="Comic Sans MS"/>
                <a:sym typeface="Comic Sans MS"/>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0"/>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400" b="0" i="0" u="none" strike="noStrike" cap="none">
                <a:solidFill>
                  <a:srgbClr val="FFFFFF"/>
                </a:solidFill>
                <a:latin typeface="Comic Sans MS"/>
                <a:ea typeface="Comic Sans MS"/>
                <a:cs typeface="Comic Sans MS"/>
                <a:sym typeface="Comic Sans MS"/>
              </a:defRPr>
            </a:lvl1pPr>
            <a:lvl2pPr marL="0" marR="0" lvl="1" indent="0" algn="r">
              <a:spcBef>
                <a:spcPts val="0"/>
              </a:spcBef>
              <a:buNone/>
              <a:defRPr sz="1400" b="0" i="0" u="none" strike="noStrike" cap="none">
                <a:solidFill>
                  <a:srgbClr val="FFFFFF"/>
                </a:solidFill>
                <a:latin typeface="Comic Sans MS"/>
                <a:ea typeface="Comic Sans MS"/>
                <a:cs typeface="Comic Sans MS"/>
                <a:sym typeface="Comic Sans MS"/>
              </a:defRPr>
            </a:lvl2pPr>
            <a:lvl3pPr marL="0" marR="0" lvl="2" indent="0" algn="r">
              <a:spcBef>
                <a:spcPts val="0"/>
              </a:spcBef>
              <a:buNone/>
              <a:defRPr sz="1400" b="0" i="0" u="none" strike="noStrike" cap="none">
                <a:solidFill>
                  <a:srgbClr val="FFFFFF"/>
                </a:solidFill>
                <a:latin typeface="Comic Sans MS"/>
                <a:ea typeface="Comic Sans MS"/>
                <a:cs typeface="Comic Sans MS"/>
                <a:sym typeface="Comic Sans MS"/>
              </a:defRPr>
            </a:lvl3pPr>
            <a:lvl4pPr marL="0" marR="0" lvl="3" indent="0" algn="r">
              <a:spcBef>
                <a:spcPts val="0"/>
              </a:spcBef>
              <a:buNone/>
              <a:defRPr sz="1400" b="0" i="0" u="none" strike="noStrike" cap="none">
                <a:solidFill>
                  <a:srgbClr val="FFFFFF"/>
                </a:solidFill>
                <a:latin typeface="Comic Sans MS"/>
                <a:ea typeface="Comic Sans MS"/>
                <a:cs typeface="Comic Sans MS"/>
                <a:sym typeface="Comic Sans MS"/>
              </a:defRPr>
            </a:lvl4pPr>
            <a:lvl5pPr marL="0" marR="0" lvl="4" indent="0" algn="r">
              <a:spcBef>
                <a:spcPts val="0"/>
              </a:spcBef>
              <a:buNone/>
              <a:defRPr sz="1400" b="0" i="0" u="none" strike="noStrike" cap="none">
                <a:solidFill>
                  <a:srgbClr val="FFFFFF"/>
                </a:solidFill>
                <a:latin typeface="Comic Sans MS"/>
                <a:ea typeface="Comic Sans MS"/>
                <a:cs typeface="Comic Sans MS"/>
                <a:sym typeface="Comic Sans MS"/>
              </a:defRPr>
            </a:lvl5pPr>
            <a:lvl6pPr marL="0" marR="0" lvl="5" indent="0" algn="r">
              <a:spcBef>
                <a:spcPts val="0"/>
              </a:spcBef>
              <a:buNone/>
              <a:defRPr sz="1400" b="0" i="0" u="none" strike="noStrike" cap="none">
                <a:solidFill>
                  <a:srgbClr val="FFFFFF"/>
                </a:solidFill>
                <a:latin typeface="Comic Sans MS"/>
                <a:ea typeface="Comic Sans MS"/>
                <a:cs typeface="Comic Sans MS"/>
                <a:sym typeface="Comic Sans MS"/>
              </a:defRPr>
            </a:lvl6pPr>
            <a:lvl7pPr marL="0" marR="0" lvl="6" indent="0" algn="r">
              <a:spcBef>
                <a:spcPts val="0"/>
              </a:spcBef>
              <a:buNone/>
              <a:defRPr sz="1400" b="0" i="0" u="none" strike="noStrike" cap="none">
                <a:solidFill>
                  <a:srgbClr val="FFFFFF"/>
                </a:solidFill>
                <a:latin typeface="Comic Sans MS"/>
                <a:ea typeface="Comic Sans MS"/>
                <a:cs typeface="Comic Sans MS"/>
                <a:sym typeface="Comic Sans MS"/>
              </a:defRPr>
            </a:lvl7pPr>
            <a:lvl8pPr marL="0" marR="0" lvl="7" indent="0" algn="r">
              <a:spcBef>
                <a:spcPts val="0"/>
              </a:spcBef>
              <a:buNone/>
              <a:defRPr sz="1400" b="0" i="0" u="none" strike="noStrike" cap="none">
                <a:solidFill>
                  <a:srgbClr val="FFFFFF"/>
                </a:solidFill>
                <a:latin typeface="Comic Sans MS"/>
                <a:ea typeface="Comic Sans MS"/>
                <a:cs typeface="Comic Sans MS"/>
                <a:sym typeface="Comic Sans MS"/>
              </a:defRPr>
            </a:lvl8pPr>
            <a:lvl9pPr marL="0" marR="0" lvl="8" indent="0" algn="r">
              <a:spcBef>
                <a:spcPts val="0"/>
              </a:spcBef>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841913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matchingName="Title and Content" type="obj">
  <p:cSld name="Title and Content">
    <p:spTree>
      <p:nvGrpSpPr>
        <p:cNvPr id="1" name="Shape 341"/>
        <p:cNvGrpSpPr/>
        <p:nvPr/>
      </p:nvGrpSpPr>
      <p:grpSpPr>
        <a:xfrm>
          <a:off x="0" y="0"/>
          <a:ext cx="0" cy="0"/>
          <a:chOff x="0" y="0"/>
          <a:chExt cx="0" cy="0"/>
        </a:xfrm>
      </p:grpSpPr>
      <p:sp>
        <p:nvSpPr>
          <p:cNvPr id="342" name="Google Shape;342;p55"/>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3" name="Google Shape;343;p55"/>
          <p:cNvSpPr txBox="1">
            <a:spLocks noGrp="1"/>
          </p:cNvSpPr>
          <p:nvPr>
            <p:ph type="body" idx="1"/>
          </p:nvPr>
        </p:nvSpPr>
        <p:spPr>
          <a:xfrm>
            <a:off x="228600" y="1066800"/>
            <a:ext cx="86868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344" name="Google Shape;344;p55"/>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5" name="Google Shape;345;p55"/>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6" name="Google Shape;346;p55"/>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80209013"/>
      </p:ext>
    </p:extLst>
  </p:cSld>
  <p:clrMapOvr>
    <a:masterClrMapping/>
  </p:clrMapOvr>
  <p:transition spd="med">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347"/>
        <p:cNvGrpSpPr/>
        <p:nvPr/>
      </p:nvGrpSpPr>
      <p:grpSpPr>
        <a:xfrm>
          <a:off x="0" y="0"/>
          <a:ext cx="0" cy="0"/>
          <a:chOff x="0" y="0"/>
          <a:chExt cx="0" cy="0"/>
        </a:xfrm>
      </p:grpSpPr>
      <p:sp>
        <p:nvSpPr>
          <p:cNvPr id="348" name="Google Shape;348;p56"/>
          <p:cNvSpPr/>
          <p:nvPr/>
        </p:nvSpPr>
        <p:spPr>
          <a:xfrm>
            <a:off x="8753475" y="6400800"/>
            <a:ext cx="390525"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rgbClr val="FFFF00"/>
                </a:solidFill>
                <a:latin typeface="Times New Roman"/>
                <a:ea typeface="Times New Roman"/>
                <a:cs typeface="Times New Roman"/>
                <a:sym typeface="Times New Roman"/>
              </a:rPr>
              <a:t>‹#›</a:t>
            </a:fld>
            <a:endParaRPr sz="1400">
              <a:solidFill>
                <a:srgbClr val="FFFF00"/>
              </a:solidFill>
              <a:latin typeface="Times New Roman"/>
              <a:ea typeface="Times New Roman"/>
              <a:cs typeface="Times New Roman"/>
              <a:sym typeface="Times New Roman"/>
            </a:endParaRPr>
          </a:p>
        </p:txBody>
      </p:sp>
      <p:sp>
        <p:nvSpPr>
          <p:cNvPr id="349" name="Google Shape;349;p56"/>
          <p:cNvSpPr txBox="1">
            <a:spLocks noGrp="1"/>
          </p:cNvSpPr>
          <p:nvPr>
            <p:ph type="ctrTitle"/>
          </p:nvPr>
        </p:nvSpPr>
        <p:spPr>
          <a:xfrm>
            <a:off x="3505200" y="4495800"/>
            <a:ext cx="5562600" cy="55245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0" name="Google Shape;350;p56"/>
          <p:cNvSpPr txBox="1">
            <a:spLocks noGrp="1"/>
          </p:cNvSpPr>
          <p:nvPr>
            <p:ph type="subTitle" idx="1"/>
          </p:nvPr>
        </p:nvSpPr>
        <p:spPr>
          <a:xfrm>
            <a:off x="3505200" y="5105400"/>
            <a:ext cx="5562600" cy="381000"/>
          </a:xfrm>
          <a:prstGeom prst="rect">
            <a:avLst/>
          </a:prstGeom>
          <a:noFill/>
          <a:ln>
            <a:noFill/>
          </a:ln>
        </p:spPr>
        <p:txBody>
          <a:bodyPr spcFirstLastPara="1" wrap="square" lIns="91425" tIns="45700" rIns="91425" bIns="45700" anchor="t" anchorCtr="0">
            <a:noAutofit/>
          </a:bodyPr>
          <a:lstStyle>
            <a:lvl1pPr lvl="0" algn="l">
              <a:spcBef>
                <a:spcPts val="480"/>
              </a:spcBef>
              <a:spcAft>
                <a:spcPts val="0"/>
              </a:spcAft>
              <a:buSzPts val="1400"/>
              <a:buNone/>
              <a:defRPr/>
            </a:lvl1pPr>
            <a:lvl2pPr lvl="1" algn="l">
              <a:spcBef>
                <a:spcPts val="360"/>
              </a:spcBef>
              <a:spcAft>
                <a:spcPts val="0"/>
              </a:spcAft>
              <a:buSzPts val="1400"/>
              <a:buNone/>
              <a:defRPr/>
            </a:lvl2pPr>
            <a:lvl3pPr lvl="2" algn="l">
              <a:spcBef>
                <a:spcPts val="360"/>
              </a:spcBef>
              <a:spcAft>
                <a:spcPts val="0"/>
              </a:spcAft>
              <a:buSzPts val="1400"/>
              <a:buNone/>
              <a:defRPr/>
            </a:lvl3pPr>
            <a:lvl4pPr lvl="3" algn="l">
              <a:spcBef>
                <a:spcPts val="360"/>
              </a:spcBef>
              <a:spcAft>
                <a:spcPts val="0"/>
              </a:spcAft>
              <a:buSzPts val="1400"/>
              <a:buNone/>
              <a:defRPr/>
            </a:lvl4pPr>
            <a:lvl5pPr lvl="4" algn="l">
              <a:spcBef>
                <a:spcPts val="360"/>
              </a:spcBef>
              <a:spcAft>
                <a:spcPts val="0"/>
              </a:spcAft>
              <a:buSzPts val="1400"/>
              <a:buNone/>
              <a:defRPr/>
            </a:lvl5pPr>
            <a:lvl6pPr lvl="5" algn="l">
              <a:spcBef>
                <a:spcPts val="360"/>
              </a:spcBef>
              <a:spcAft>
                <a:spcPts val="0"/>
              </a:spcAft>
              <a:buSzPts val="1400"/>
              <a:buNone/>
              <a:defRPr/>
            </a:lvl6pPr>
            <a:lvl7pPr lvl="6" algn="l">
              <a:spcBef>
                <a:spcPts val="360"/>
              </a:spcBef>
              <a:spcAft>
                <a:spcPts val="0"/>
              </a:spcAft>
              <a:buSzPts val="1400"/>
              <a:buNone/>
              <a:defRPr/>
            </a:lvl7pPr>
            <a:lvl8pPr lvl="7" algn="l">
              <a:spcBef>
                <a:spcPts val="360"/>
              </a:spcBef>
              <a:spcAft>
                <a:spcPts val="0"/>
              </a:spcAft>
              <a:buSzPts val="1400"/>
              <a:buNone/>
              <a:defRPr/>
            </a:lvl8pPr>
            <a:lvl9pPr lvl="8" algn="l">
              <a:spcBef>
                <a:spcPts val="360"/>
              </a:spcBef>
              <a:spcAft>
                <a:spcPts val="0"/>
              </a:spcAft>
              <a:buSzPts val="1400"/>
              <a:buNone/>
              <a:defRPr/>
            </a:lvl9pPr>
          </a:lstStyle>
          <a:p>
            <a:endParaRPr/>
          </a:p>
        </p:txBody>
      </p:sp>
      <p:sp>
        <p:nvSpPr>
          <p:cNvPr id="351" name="Google Shape;351;p56"/>
          <p:cNvSpPr txBox="1">
            <a:spLocks noGrp="1"/>
          </p:cNvSpPr>
          <p:nvPr>
            <p:ph type="dt" idx="10"/>
          </p:nvPr>
        </p:nvSpPr>
        <p:spPr>
          <a:xfrm>
            <a:off x="0" y="6689725"/>
            <a:ext cx="2133600" cy="1682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2" name="Google Shape;352;p56"/>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3" name="Google Shape;353;p56"/>
          <p:cNvSpPr txBox="1">
            <a:spLocks noGrp="1"/>
          </p:cNvSpPr>
          <p:nvPr>
            <p:ph type="sldNum" idx="12"/>
          </p:nvPr>
        </p:nvSpPr>
        <p:spPr>
          <a:xfrm>
            <a:off x="7010400" y="6689725"/>
            <a:ext cx="2133600" cy="16827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93085620"/>
      </p:ext>
    </p:extLst>
  </p:cSld>
  <p:clrMapOvr>
    <a:masterClrMapping/>
  </p:clrMapOvr>
  <p:transition spd="med">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354"/>
        <p:cNvGrpSpPr/>
        <p:nvPr/>
      </p:nvGrpSpPr>
      <p:grpSpPr>
        <a:xfrm>
          <a:off x="0" y="0"/>
          <a:ext cx="0" cy="0"/>
          <a:chOff x="0" y="0"/>
          <a:chExt cx="0" cy="0"/>
        </a:xfrm>
      </p:grpSpPr>
      <p:sp>
        <p:nvSpPr>
          <p:cNvPr id="355" name="Google Shape;355;p57"/>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sz="40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6" name="Google Shape;356;p57"/>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lvl="0" indent="-228600" algn="l">
              <a:spcBef>
                <a:spcPts val="400"/>
              </a:spcBef>
              <a:spcAft>
                <a:spcPts val="0"/>
              </a:spcAft>
              <a:buClr>
                <a:schemeClr val="dk1"/>
              </a:buClr>
              <a:buSzPts val="4000"/>
              <a:buFont typeface="Comic Sans MS"/>
              <a:buNone/>
              <a:defRPr sz="2000"/>
            </a:lvl1pPr>
            <a:lvl2pPr marL="914400" lvl="1" indent="-228600" algn="l">
              <a:spcBef>
                <a:spcPts val="360"/>
              </a:spcBef>
              <a:spcAft>
                <a:spcPts val="0"/>
              </a:spcAft>
              <a:buClr>
                <a:schemeClr val="dk1"/>
              </a:buClr>
              <a:buSzPts val="3600"/>
              <a:buFont typeface="Comic Sans MS"/>
              <a:buNone/>
              <a:defRPr sz="1800"/>
            </a:lvl2pPr>
            <a:lvl3pPr marL="1371600" lvl="2" indent="-228600" algn="l">
              <a:spcBef>
                <a:spcPts val="320"/>
              </a:spcBef>
              <a:spcAft>
                <a:spcPts val="0"/>
              </a:spcAft>
              <a:buClr>
                <a:schemeClr val="dk1"/>
              </a:buClr>
              <a:buSzPts val="3200"/>
              <a:buFont typeface="Comic Sans MS"/>
              <a:buNone/>
              <a:defRPr sz="1600"/>
            </a:lvl3pPr>
            <a:lvl4pPr marL="1828800" lvl="3" indent="-228600" algn="l">
              <a:spcBef>
                <a:spcPts val="280"/>
              </a:spcBef>
              <a:spcAft>
                <a:spcPts val="0"/>
              </a:spcAft>
              <a:buClr>
                <a:schemeClr val="dk1"/>
              </a:buClr>
              <a:buSzPts val="2800"/>
              <a:buFont typeface="Comic Sans MS"/>
              <a:buNone/>
              <a:defRPr sz="1400"/>
            </a:lvl4pPr>
            <a:lvl5pPr marL="2286000" lvl="4" indent="-228600" algn="l">
              <a:spcBef>
                <a:spcPts val="280"/>
              </a:spcBef>
              <a:spcAft>
                <a:spcPts val="0"/>
              </a:spcAft>
              <a:buClr>
                <a:schemeClr val="dk1"/>
              </a:buClr>
              <a:buSzPts val="2800"/>
              <a:buFont typeface="Comic Sans MS"/>
              <a:buNone/>
              <a:defRPr sz="1400"/>
            </a:lvl5pPr>
            <a:lvl6pPr marL="2743200" lvl="5" indent="-228600" algn="l">
              <a:spcBef>
                <a:spcPts val="280"/>
              </a:spcBef>
              <a:spcAft>
                <a:spcPts val="0"/>
              </a:spcAft>
              <a:buClr>
                <a:schemeClr val="dk1"/>
              </a:buClr>
              <a:buSzPts val="2800"/>
              <a:buFont typeface="Comic Sans MS"/>
              <a:buNone/>
              <a:defRPr sz="1400"/>
            </a:lvl6pPr>
            <a:lvl7pPr marL="3200400" lvl="6" indent="-228600" algn="l">
              <a:spcBef>
                <a:spcPts val="280"/>
              </a:spcBef>
              <a:spcAft>
                <a:spcPts val="0"/>
              </a:spcAft>
              <a:buClr>
                <a:schemeClr val="dk1"/>
              </a:buClr>
              <a:buSzPts val="2800"/>
              <a:buFont typeface="Comic Sans MS"/>
              <a:buNone/>
              <a:defRPr sz="1400"/>
            </a:lvl7pPr>
            <a:lvl8pPr marL="3657600" lvl="7" indent="-228600" algn="l">
              <a:spcBef>
                <a:spcPts val="280"/>
              </a:spcBef>
              <a:spcAft>
                <a:spcPts val="0"/>
              </a:spcAft>
              <a:buClr>
                <a:schemeClr val="dk1"/>
              </a:buClr>
              <a:buSzPts val="2800"/>
              <a:buFont typeface="Comic Sans MS"/>
              <a:buNone/>
              <a:defRPr sz="1400"/>
            </a:lvl8pPr>
            <a:lvl9pPr marL="4114800" lvl="8" indent="-228600" algn="l">
              <a:spcBef>
                <a:spcPts val="280"/>
              </a:spcBef>
              <a:spcAft>
                <a:spcPts val="0"/>
              </a:spcAft>
              <a:buClr>
                <a:schemeClr val="dk1"/>
              </a:buClr>
              <a:buSzPts val="2800"/>
              <a:buFont typeface="Comic Sans MS"/>
              <a:buNone/>
              <a:defRPr sz="1400"/>
            </a:lvl9pPr>
          </a:lstStyle>
          <a:p>
            <a:endParaRPr/>
          </a:p>
        </p:txBody>
      </p:sp>
      <p:sp>
        <p:nvSpPr>
          <p:cNvPr id="357" name="Google Shape;357;p57"/>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8" name="Google Shape;358;p57"/>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9" name="Google Shape;359;p57"/>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69760399"/>
      </p:ext>
    </p:extLst>
  </p:cSld>
  <p:clrMapOvr>
    <a:masterClrMapping/>
  </p:clrMapOvr>
  <p:transition spd="med">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Two Content" type="twoObj">
  <p:cSld name="Two Content">
    <p:spTree>
      <p:nvGrpSpPr>
        <p:cNvPr id="1" name="Shape 360"/>
        <p:cNvGrpSpPr/>
        <p:nvPr/>
      </p:nvGrpSpPr>
      <p:grpSpPr>
        <a:xfrm>
          <a:off x="0" y="0"/>
          <a:ext cx="0" cy="0"/>
          <a:chOff x="0" y="0"/>
          <a:chExt cx="0" cy="0"/>
        </a:xfrm>
      </p:grpSpPr>
      <p:sp>
        <p:nvSpPr>
          <p:cNvPr id="361" name="Google Shape;361;p58"/>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2" name="Google Shape;362;p58"/>
          <p:cNvSpPr txBox="1">
            <a:spLocks noGrp="1"/>
          </p:cNvSpPr>
          <p:nvPr>
            <p:ph type="body" idx="1"/>
          </p:nvPr>
        </p:nvSpPr>
        <p:spPr>
          <a:xfrm>
            <a:off x="228600" y="1066800"/>
            <a:ext cx="42672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SzPts val="1400"/>
              <a:buNone/>
              <a:defRPr sz="2800"/>
            </a:lvl1pPr>
            <a:lvl2pPr marL="914400" lvl="1" indent="-228600" algn="l">
              <a:spcBef>
                <a:spcPts val="480"/>
              </a:spcBef>
              <a:spcAft>
                <a:spcPts val="0"/>
              </a:spcAft>
              <a:buSzPts val="1400"/>
              <a:buNone/>
              <a:defRPr sz="2400"/>
            </a:lvl2pPr>
            <a:lvl3pPr marL="1371600" lvl="2" indent="-228600" algn="l">
              <a:spcBef>
                <a:spcPts val="400"/>
              </a:spcBef>
              <a:spcAft>
                <a:spcPts val="0"/>
              </a:spcAft>
              <a:buSzPts val="1400"/>
              <a:buNone/>
              <a:defRPr sz="2000"/>
            </a:lvl3pPr>
            <a:lvl4pPr marL="1828800" lvl="3" indent="-228600" algn="l">
              <a:spcBef>
                <a:spcPts val="360"/>
              </a:spcBef>
              <a:spcAft>
                <a:spcPts val="0"/>
              </a:spcAft>
              <a:buSzPts val="1400"/>
              <a:buNone/>
              <a:defRPr sz="1800"/>
            </a:lvl4pPr>
            <a:lvl5pPr marL="2286000" lvl="4" indent="-228600" algn="l">
              <a:spcBef>
                <a:spcPts val="360"/>
              </a:spcBef>
              <a:spcAft>
                <a:spcPts val="0"/>
              </a:spcAft>
              <a:buSzPts val="1400"/>
              <a:buNone/>
              <a:defRPr sz="1800"/>
            </a:lvl5pPr>
            <a:lvl6pPr marL="2743200" lvl="5" indent="-228600" algn="l">
              <a:spcBef>
                <a:spcPts val="360"/>
              </a:spcBef>
              <a:spcAft>
                <a:spcPts val="0"/>
              </a:spcAft>
              <a:buSzPts val="1400"/>
              <a:buNone/>
              <a:defRPr sz="1800"/>
            </a:lvl6pPr>
            <a:lvl7pPr marL="3200400" lvl="6" indent="-228600" algn="l">
              <a:spcBef>
                <a:spcPts val="360"/>
              </a:spcBef>
              <a:spcAft>
                <a:spcPts val="0"/>
              </a:spcAft>
              <a:buSzPts val="1400"/>
              <a:buNone/>
              <a:defRPr sz="1800"/>
            </a:lvl7pPr>
            <a:lvl8pPr marL="3657600" lvl="7" indent="-228600" algn="l">
              <a:spcBef>
                <a:spcPts val="360"/>
              </a:spcBef>
              <a:spcAft>
                <a:spcPts val="0"/>
              </a:spcAft>
              <a:buSzPts val="1400"/>
              <a:buNone/>
              <a:defRPr sz="1800"/>
            </a:lvl8pPr>
            <a:lvl9pPr marL="4114800" lvl="8" indent="-228600" algn="l">
              <a:spcBef>
                <a:spcPts val="360"/>
              </a:spcBef>
              <a:spcAft>
                <a:spcPts val="0"/>
              </a:spcAft>
              <a:buSzPts val="1400"/>
              <a:buNone/>
              <a:defRPr sz="1800"/>
            </a:lvl9pPr>
          </a:lstStyle>
          <a:p>
            <a:endParaRPr/>
          </a:p>
        </p:txBody>
      </p:sp>
      <p:sp>
        <p:nvSpPr>
          <p:cNvPr id="363" name="Google Shape;363;p58"/>
          <p:cNvSpPr txBox="1">
            <a:spLocks noGrp="1"/>
          </p:cNvSpPr>
          <p:nvPr>
            <p:ph type="body" idx="2"/>
          </p:nvPr>
        </p:nvSpPr>
        <p:spPr>
          <a:xfrm>
            <a:off x="4648200" y="1066800"/>
            <a:ext cx="4267200" cy="4953000"/>
          </a:xfrm>
          <a:prstGeom prst="rect">
            <a:avLst/>
          </a:prstGeom>
          <a:noFill/>
          <a:ln>
            <a:noFill/>
          </a:ln>
        </p:spPr>
        <p:txBody>
          <a:bodyPr spcFirstLastPara="1" wrap="square" lIns="91425" tIns="45700" rIns="91425" bIns="45700" anchor="t" anchorCtr="0">
            <a:noAutofit/>
          </a:bodyPr>
          <a:lstStyle>
            <a:lvl1pPr marL="457200" lvl="0" indent="-228600" algn="l">
              <a:spcBef>
                <a:spcPts val="560"/>
              </a:spcBef>
              <a:spcAft>
                <a:spcPts val="0"/>
              </a:spcAft>
              <a:buSzPts val="1400"/>
              <a:buNone/>
              <a:defRPr sz="2800"/>
            </a:lvl1pPr>
            <a:lvl2pPr marL="914400" lvl="1" indent="-228600" algn="l">
              <a:spcBef>
                <a:spcPts val="480"/>
              </a:spcBef>
              <a:spcAft>
                <a:spcPts val="0"/>
              </a:spcAft>
              <a:buSzPts val="1400"/>
              <a:buNone/>
              <a:defRPr sz="2400"/>
            </a:lvl2pPr>
            <a:lvl3pPr marL="1371600" lvl="2" indent="-228600" algn="l">
              <a:spcBef>
                <a:spcPts val="400"/>
              </a:spcBef>
              <a:spcAft>
                <a:spcPts val="0"/>
              </a:spcAft>
              <a:buSzPts val="1400"/>
              <a:buNone/>
              <a:defRPr sz="2000"/>
            </a:lvl3pPr>
            <a:lvl4pPr marL="1828800" lvl="3" indent="-228600" algn="l">
              <a:spcBef>
                <a:spcPts val="360"/>
              </a:spcBef>
              <a:spcAft>
                <a:spcPts val="0"/>
              </a:spcAft>
              <a:buSzPts val="1400"/>
              <a:buNone/>
              <a:defRPr sz="1800"/>
            </a:lvl4pPr>
            <a:lvl5pPr marL="2286000" lvl="4" indent="-228600" algn="l">
              <a:spcBef>
                <a:spcPts val="360"/>
              </a:spcBef>
              <a:spcAft>
                <a:spcPts val="0"/>
              </a:spcAft>
              <a:buSzPts val="1400"/>
              <a:buNone/>
              <a:defRPr sz="1800"/>
            </a:lvl5pPr>
            <a:lvl6pPr marL="2743200" lvl="5" indent="-228600" algn="l">
              <a:spcBef>
                <a:spcPts val="360"/>
              </a:spcBef>
              <a:spcAft>
                <a:spcPts val="0"/>
              </a:spcAft>
              <a:buSzPts val="1400"/>
              <a:buNone/>
              <a:defRPr sz="1800"/>
            </a:lvl6pPr>
            <a:lvl7pPr marL="3200400" lvl="6" indent="-228600" algn="l">
              <a:spcBef>
                <a:spcPts val="360"/>
              </a:spcBef>
              <a:spcAft>
                <a:spcPts val="0"/>
              </a:spcAft>
              <a:buSzPts val="1400"/>
              <a:buNone/>
              <a:defRPr sz="1800"/>
            </a:lvl7pPr>
            <a:lvl8pPr marL="3657600" lvl="7" indent="-228600" algn="l">
              <a:spcBef>
                <a:spcPts val="360"/>
              </a:spcBef>
              <a:spcAft>
                <a:spcPts val="0"/>
              </a:spcAft>
              <a:buSzPts val="1400"/>
              <a:buNone/>
              <a:defRPr sz="1800"/>
            </a:lvl8pPr>
            <a:lvl9pPr marL="4114800" lvl="8" indent="-228600" algn="l">
              <a:spcBef>
                <a:spcPts val="360"/>
              </a:spcBef>
              <a:spcAft>
                <a:spcPts val="0"/>
              </a:spcAft>
              <a:buSzPts val="1400"/>
              <a:buNone/>
              <a:defRPr sz="1800"/>
            </a:lvl9pPr>
          </a:lstStyle>
          <a:p>
            <a:endParaRPr/>
          </a:p>
        </p:txBody>
      </p:sp>
      <p:sp>
        <p:nvSpPr>
          <p:cNvPr id="364" name="Google Shape;364;p58"/>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5" name="Google Shape;365;p58"/>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6" name="Google Shape;366;p58"/>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95443182"/>
      </p:ext>
    </p:extLst>
  </p:cSld>
  <p:clrMapOvr>
    <a:masterClrMapping/>
  </p:clrMapOvr>
  <p:transition spd="med">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matchingName="Comparison" type="twoTxTwoObj">
  <p:cSld name="Comparison">
    <p:spTree>
      <p:nvGrpSpPr>
        <p:cNvPr id="1" name="Shape 367"/>
        <p:cNvGrpSpPr/>
        <p:nvPr/>
      </p:nvGrpSpPr>
      <p:grpSpPr>
        <a:xfrm>
          <a:off x="0" y="0"/>
          <a:ext cx="0" cy="0"/>
          <a:chOff x="0" y="0"/>
          <a:chExt cx="0" cy="0"/>
        </a:xfrm>
      </p:grpSpPr>
      <p:sp>
        <p:nvSpPr>
          <p:cNvPr id="368" name="Google Shape;36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9" name="Google Shape;369;p59"/>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4800"/>
              <a:buFont typeface="Comic Sans MS"/>
              <a:buNone/>
              <a:defRPr sz="2400" b="1"/>
            </a:lvl1pPr>
            <a:lvl2pPr marL="914400" lvl="1" indent="-228600" algn="l">
              <a:spcBef>
                <a:spcPts val="400"/>
              </a:spcBef>
              <a:spcAft>
                <a:spcPts val="0"/>
              </a:spcAft>
              <a:buClr>
                <a:schemeClr val="dk1"/>
              </a:buClr>
              <a:buSzPts val="4000"/>
              <a:buFont typeface="Comic Sans MS"/>
              <a:buNone/>
              <a:defRPr sz="2000" b="1"/>
            </a:lvl2pPr>
            <a:lvl3pPr marL="1371600" lvl="2" indent="-228600" algn="l">
              <a:spcBef>
                <a:spcPts val="360"/>
              </a:spcBef>
              <a:spcAft>
                <a:spcPts val="0"/>
              </a:spcAft>
              <a:buClr>
                <a:schemeClr val="dk1"/>
              </a:buClr>
              <a:buSzPts val="3600"/>
              <a:buFont typeface="Comic Sans MS"/>
              <a:buNone/>
              <a:defRPr sz="1800" b="1"/>
            </a:lvl3pPr>
            <a:lvl4pPr marL="1828800" lvl="3" indent="-228600" algn="l">
              <a:spcBef>
                <a:spcPts val="320"/>
              </a:spcBef>
              <a:spcAft>
                <a:spcPts val="0"/>
              </a:spcAft>
              <a:buClr>
                <a:schemeClr val="dk1"/>
              </a:buClr>
              <a:buSzPts val="3200"/>
              <a:buFont typeface="Comic Sans MS"/>
              <a:buNone/>
              <a:defRPr sz="1600" b="1"/>
            </a:lvl4pPr>
            <a:lvl5pPr marL="2286000" lvl="4" indent="-228600" algn="l">
              <a:spcBef>
                <a:spcPts val="320"/>
              </a:spcBef>
              <a:spcAft>
                <a:spcPts val="0"/>
              </a:spcAft>
              <a:buClr>
                <a:schemeClr val="dk1"/>
              </a:buClr>
              <a:buSzPts val="3200"/>
              <a:buFont typeface="Comic Sans MS"/>
              <a:buNone/>
              <a:defRPr sz="1600" b="1"/>
            </a:lvl5pPr>
            <a:lvl6pPr marL="2743200" lvl="5" indent="-228600" algn="l">
              <a:spcBef>
                <a:spcPts val="320"/>
              </a:spcBef>
              <a:spcAft>
                <a:spcPts val="0"/>
              </a:spcAft>
              <a:buClr>
                <a:schemeClr val="dk1"/>
              </a:buClr>
              <a:buSzPts val="3200"/>
              <a:buFont typeface="Comic Sans MS"/>
              <a:buNone/>
              <a:defRPr sz="1600" b="1"/>
            </a:lvl6pPr>
            <a:lvl7pPr marL="3200400" lvl="6" indent="-228600" algn="l">
              <a:spcBef>
                <a:spcPts val="320"/>
              </a:spcBef>
              <a:spcAft>
                <a:spcPts val="0"/>
              </a:spcAft>
              <a:buClr>
                <a:schemeClr val="dk1"/>
              </a:buClr>
              <a:buSzPts val="3200"/>
              <a:buFont typeface="Comic Sans MS"/>
              <a:buNone/>
              <a:defRPr sz="1600" b="1"/>
            </a:lvl7pPr>
            <a:lvl8pPr marL="3657600" lvl="7" indent="-228600" algn="l">
              <a:spcBef>
                <a:spcPts val="320"/>
              </a:spcBef>
              <a:spcAft>
                <a:spcPts val="0"/>
              </a:spcAft>
              <a:buClr>
                <a:schemeClr val="dk1"/>
              </a:buClr>
              <a:buSzPts val="3200"/>
              <a:buFont typeface="Comic Sans MS"/>
              <a:buNone/>
              <a:defRPr sz="1600" b="1"/>
            </a:lvl8pPr>
            <a:lvl9pPr marL="4114800" lvl="8" indent="-228600" algn="l">
              <a:spcBef>
                <a:spcPts val="320"/>
              </a:spcBef>
              <a:spcAft>
                <a:spcPts val="0"/>
              </a:spcAft>
              <a:buClr>
                <a:schemeClr val="dk1"/>
              </a:buClr>
              <a:buSzPts val="3200"/>
              <a:buFont typeface="Comic Sans MS"/>
              <a:buNone/>
              <a:defRPr sz="1600" b="1"/>
            </a:lvl9pPr>
          </a:lstStyle>
          <a:p>
            <a:endParaRPr/>
          </a:p>
        </p:txBody>
      </p:sp>
      <p:sp>
        <p:nvSpPr>
          <p:cNvPr id="370" name="Google Shape;370;p59"/>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40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400"/>
              <a:buNone/>
              <a:defRPr sz="1800"/>
            </a:lvl3pPr>
            <a:lvl4pPr marL="1828800" lvl="3" indent="-228600" algn="l">
              <a:spcBef>
                <a:spcPts val="320"/>
              </a:spcBef>
              <a:spcAft>
                <a:spcPts val="0"/>
              </a:spcAft>
              <a:buSzPts val="1400"/>
              <a:buNone/>
              <a:defRPr sz="1600"/>
            </a:lvl4pPr>
            <a:lvl5pPr marL="2286000" lvl="4" indent="-228600" algn="l">
              <a:spcBef>
                <a:spcPts val="320"/>
              </a:spcBef>
              <a:spcAft>
                <a:spcPts val="0"/>
              </a:spcAft>
              <a:buSzPts val="1400"/>
              <a:buNone/>
              <a:defRPr sz="1600"/>
            </a:lvl5pPr>
            <a:lvl6pPr marL="2743200" lvl="5" indent="-228600" algn="l">
              <a:spcBef>
                <a:spcPts val="320"/>
              </a:spcBef>
              <a:spcAft>
                <a:spcPts val="0"/>
              </a:spcAft>
              <a:buSzPts val="1400"/>
              <a:buNone/>
              <a:defRPr sz="1600"/>
            </a:lvl6pPr>
            <a:lvl7pPr marL="3200400" lvl="6" indent="-228600" algn="l">
              <a:spcBef>
                <a:spcPts val="320"/>
              </a:spcBef>
              <a:spcAft>
                <a:spcPts val="0"/>
              </a:spcAft>
              <a:buSzPts val="1400"/>
              <a:buNone/>
              <a:defRPr sz="1600"/>
            </a:lvl7pPr>
            <a:lvl8pPr marL="3657600" lvl="7" indent="-228600" algn="l">
              <a:spcBef>
                <a:spcPts val="320"/>
              </a:spcBef>
              <a:spcAft>
                <a:spcPts val="0"/>
              </a:spcAft>
              <a:buSzPts val="1400"/>
              <a:buNone/>
              <a:defRPr sz="1600"/>
            </a:lvl8pPr>
            <a:lvl9pPr marL="4114800" lvl="8" indent="-228600" algn="l">
              <a:spcBef>
                <a:spcPts val="320"/>
              </a:spcBef>
              <a:spcAft>
                <a:spcPts val="0"/>
              </a:spcAft>
              <a:buSzPts val="1400"/>
              <a:buNone/>
              <a:defRPr sz="1600"/>
            </a:lvl9pPr>
          </a:lstStyle>
          <a:p>
            <a:endParaRPr/>
          </a:p>
        </p:txBody>
      </p:sp>
      <p:sp>
        <p:nvSpPr>
          <p:cNvPr id="371" name="Google Shape;371;p59"/>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Autofit/>
          </a:bodyPr>
          <a:lstStyle>
            <a:lvl1pPr marL="457200" lvl="0" indent="-228600" algn="l">
              <a:spcBef>
                <a:spcPts val="480"/>
              </a:spcBef>
              <a:spcAft>
                <a:spcPts val="0"/>
              </a:spcAft>
              <a:buClr>
                <a:schemeClr val="dk1"/>
              </a:buClr>
              <a:buSzPts val="4800"/>
              <a:buFont typeface="Comic Sans MS"/>
              <a:buNone/>
              <a:defRPr sz="2400" b="1"/>
            </a:lvl1pPr>
            <a:lvl2pPr marL="914400" lvl="1" indent="-228600" algn="l">
              <a:spcBef>
                <a:spcPts val="400"/>
              </a:spcBef>
              <a:spcAft>
                <a:spcPts val="0"/>
              </a:spcAft>
              <a:buClr>
                <a:schemeClr val="dk1"/>
              </a:buClr>
              <a:buSzPts val="4000"/>
              <a:buFont typeface="Comic Sans MS"/>
              <a:buNone/>
              <a:defRPr sz="2000" b="1"/>
            </a:lvl2pPr>
            <a:lvl3pPr marL="1371600" lvl="2" indent="-228600" algn="l">
              <a:spcBef>
                <a:spcPts val="360"/>
              </a:spcBef>
              <a:spcAft>
                <a:spcPts val="0"/>
              </a:spcAft>
              <a:buClr>
                <a:schemeClr val="dk1"/>
              </a:buClr>
              <a:buSzPts val="3600"/>
              <a:buFont typeface="Comic Sans MS"/>
              <a:buNone/>
              <a:defRPr sz="1800" b="1"/>
            </a:lvl3pPr>
            <a:lvl4pPr marL="1828800" lvl="3" indent="-228600" algn="l">
              <a:spcBef>
                <a:spcPts val="320"/>
              </a:spcBef>
              <a:spcAft>
                <a:spcPts val="0"/>
              </a:spcAft>
              <a:buClr>
                <a:schemeClr val="dk1"/>
              </a:buClr>
              <a:buSzPts val="3200"/>
              <a:buFont typeface="Comic Sans MS"/>
              <a:buNone/>
              <a:defRPr sz="1600" b="1"/>
            </a:lvl4pPr>
            <a:lvl5pPr marL="2286000" lvl="4" indent="-228600" algn="l">
              <a:spcBef>
                <a:spcPts val="320"/>
              </a:spcBef>
              <a:spcAft>
                <a:spcPts val="0"/>
              </a:spcAft>
              <a:buClr>
                <a:schemeClr val="dk1"/>
              </a:buClr>
              <a:buSzPts val="3200"/>
              <a:buFont typeface="Comic Sans MS"/>
              <a:buNone/>
              <a:defRPr sz="1600" b="1"/>
            </a:lvl5pPr>
            <a:lvl6pPr marL="2743200" lvl="5" indent="-228600" algn="l">
              <a:spcBef>
                <a:spcPts val="320"/>
              </a:spcBef>
              <a:spcAft>
                <a:spcPts val="0"/>
              </a:spcAft>
              <a:buClr>
                <a:schemeClr val="dk1"/>
              </a:buClr>
              <a:buSzPts val="3200"/>
              <a:buFont typeface="Comic Sans MS"/>
              <a:buNone/>
              <a:defRPr sz="1600" b="1"/>
            </a:lvl6pPr>
            <a:lvl7pPr marL="3200400" lvl="6" indent="-228600" algn="l">
              <a:spcBef>
                <a:spcPts val="320"/>
              </a:spcBef>
              <a:spcAft>
                <a:spcPts val="0"/>
              </a:spcAft>
              <a:buClr>
                <a:schemeClr val="dk1"/>
              </a:buClr>
              <a:buSzPts val="3200"/>
              <a:buFont typeface="Comic Sans MS"/>
              <a:buNone/>
              <a:defRPr sz="1600" b="1"/>
            </a:lvl7pPr>
            <a:lvl8pPr marL="3657600" lvl="7" indent="-228600" algn="l">
              <a:spcBef>
                <a:spcPts val="320"/>
              </a:spcBef>
              <a:spcAft>
                <a:spcPts val="0"/>
              </a:spcAft>
              <a:buClr>
                <a:schemeClr val="dk1"/>
              </a:buClr>
              <a:buSzPts val="3200"/>
              <a:buFont typeface="Comic Sans MS"/>
              <a:buNone/>
              <a:defRPr sz="1600" b="1"/>
            </a:lvl8pPr>
            <a:lvl9pPr marL="4114800" lvl="8" indent="-228600" algn="l">
              <a:spcBef>
                <a:spcPts val="320"/>
              </a:spcBef>
              <a:spcAft>
                <a:spcPts val="0"/>
              </a:spcAft>
              <a:buClr>
                <a:schemeClr val="dk1"/>
              </a:buClr>
              <a:buSzPts val="3200"/>
              <a:buFont typeface="Comic Sans MS"/>
              <a:buNone/>
              <a:defRPr sz="1600" b="1"/>
            </a:lvl9pPr>
          </a:lstStyle>
          <a:p>
            <a:endParaRPr/>
          </a:p>
        </p:txBody>
      </p:sp>
      <p:sp>
        <p:nvSpPr>
          <p:cNvPr id="372" name="Google Shape;372;p59"/>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Autofit/>
          </a:bodyPr>
          <a:lstStyle>
            <a:lvl1pPr marL="457200" lvl="0" indent="-228600" algn="l">
              <a:spcBef>
                <a:spcPts val="480"/>
              </a:spcBef>
              <a:spcAft>
                <a:spcPts val="0"/>
              </a:spcAft>
              <a:buSzPts val="1400"/>
              <a:buNone/>
              <a:defRPr sz="2400"/>
            </a:lvl1pPr>
            <a:lvl2pPr marL="914400" lvl="1" indent="-228600" algn="l">
              <a:spcBef>
                <a:spcPts val="400"/>
              </a:spcBef>
              <a:spcAft>
                <a:spcPts val="0"/>
              </a:spcAft>
              <a:buSzPts val="1400"/>
              <a:buNone/>
              <a:defRPr sz="2000"/>
            </a:lvl2pPr>
            <a:lvl3pPr marL="1371600" lvl="2" indent="-228600" algn="l">
              <a:spcBef>
                <a:spcPts val="360"/>
              </a:spcBef>
              <a:spcAft>
                <a:spcPts val="0"/>
              </a:spcAft>
              <a:buSzPts val="1400"/>
              <a:buNone/>
              <a:defRPr sz="1800"/>
            </a:lvl3pPr>
            <a:lvl4pPr marL="1828800" lvl="3" indent="-228600" algn="l">
              <a:spcBef>
                <a:spcPts val="320"/>
              </a:spcBef>
              <a:spcAft>
                <a:spcPts val="0"/>
              </a:spcAft>
              <a:buSzPts val="1400"/>
              <a:buNone/>
              <a:defRPr sz="1600"/>
            </a:lvl4pPr>
            <a:lvl5pPr marL="2286000" lvl="4" indent="-228600" algn="l">
              <a:spcBef>
                <a:spcPts val="320"/>
              </a:spcBef>
              <a:spcAft>
                <a:spcPts val="0"/>
              </a:spcAft>
              <a:buSzPts val="1400"/>
              <a:buNone/>
              <a:defRPr sz="1600"/>
            </a:lvl5pPr>
            <a:lvl6pPr marL="2743200" lvl="5" indent="-228600" algn="l">
              <a:spcBef>
                <a:spcPts val="320"/>
              </a:spcBef>
              <a:spcAft>
                <a:spcPts val="0"/>
              </a:spcAft>
              <a:buSzPts val="1400"/>
              <a:buNone/>
              <a:defRPr sz="1600"/>
            </a:lvl6pPr>
            <a:lvl7pPr marL="3200400" lvl="6" indent="-228600" algn="l">
              <a:spcBef>
                <a:spcPts val="320"/>
              </a:spcBef>
              <a:spcAft>
                <a:spcPts val="0"/>
              </a:spcAft>
              <a:buSzPts val="1400"/>
              <a:buNone/>
              <a:defRPr sz="1600"/>
            </a:lvl7pPr>
            <a:lvl8pPr marL="3657600" lvl="7" indent="-228600" algn="l">
              <a:spcBef>
                <a:spcPts val="320"/>
              </a:spcBef>
              <a:spcAft>
                <a:spcPts val="0"/>
              </a:spcAft>
              <a:buSzPts val="1400"/>
              <a:buNone/>
              <a:defRPr sz="1600"/>
            </a:lvl8pPr>
            <a:lvl9pPr marL="4114800" lvl="8" indent="-228600" algn="l">
              <a:spcBef>
                <a:spcPts val="320"/>
              </a:spcBef>
              <a:spcAft>
                <a:spcPts val="0"/>
              </a:spcAft>
              <a:buSzPts val="1400"/>
              <a:buNone/>
              <a:defRPr sz="1600"/>
            </a:lvl9pPr>
          </a:lstStyle>
          <a:p>
            <a:endParaRPr/>
          </a:p>
        </p:txBody>
      </p:sp>
      <p:sp>
        <p:nvSpPr>
          <p:cNvPr id="373" name="Google Shape;373;p59"/>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4" name="Google Shape;374;p59"/>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5" name="Google Shape;375;p59"/>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9392244"/>
      </p:ext>
    </p:extLst>
  </p:cSld>
  <p:clrMapOvr>
    <a:masterClrMapping/>
  </p:clrMapOvr>
  <p:transition spd="med">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 Only">
    <p:spTree>
      <p:nvGrpSpPr>
        <p:cNvPr id="1" name="Shape 376"/>
        <p:cNvGrpSpPr/>
        <p:nvPr/>
      </p:nvGrpSpPr>
      <p:grpSpPr>
        <a:xfrm>
          <a:off x="0" y="0"/>
          <a:ext cx="0" cy="0"/>
          <a:chOff x="0" y="0"/>
          <a:chExt cx="0" cy="0"/>
        </a:xfrm>
      </p:grpSpPr>
      <p:sp>
        <p:nvSpPr>
          <p:cNvPr id="377" name="Google Shape;377;p60"/>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8" name="Google Shape;378;p60"/>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9" name="Google Shape;379;p60"/>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0" name="Google Shape;380;p60"/>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82153015"/>
      </p:ext>
    </p:extLst>
  </p:cSld>
  <p:clrMapOvr>
    <a:masterClrMapping/>
  </p:clrMapOvr>
  <p:transition spd="med">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381"/>
        <p:cNvGrpSpPr/>
        <p:nvPr/>
      </p:nvGrpSpPr>
      <p:grpSpPr>
        <a:xfrm>
          <a:off x="0" y="0"/>
          <a:ext cx="0" cy="0"/>
          <a:chOff x="0" y="0"/>
          <a:chExt cx="0" cy="0"/>
        </a:xfrm>
      </p:grpSpPr>
      <p:sp>
        <p:nvSpPr>
          <p:cNvPr id="382" name="Google Shape;382;p61"/>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3" name="Google Shape;383;p61"/>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4" name="Google Shape;384;p61"/>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7465149"/>
      </p:ext>
    </p:extLst>
  </p:cSld>
  <p:clrMapOvr>
    <a:masterClrMapping/>
  </p:clrMapOvr>
  <p:transition spd="med">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385"/>
        <p:cNvGrpSpPr/>
        <p:nvPr/>
      </p:nvGrpSpPr>
      <p:grpSpPr>
        <a:xfrm>
          <a:off x="0" y="0"/>
          <a:ext cx="0" cy="0"/>
          <a:chOff x="0" y="0"/>
          <a:chExt cx="0" cy="0"/>
        </a:xfrm>
      </p:grpSpPr>
      <p:sp>
        <p:nvSpPr>
          <p:cNvPr id="386" name="Google Shape;386;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7" name="Google Shape;387;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lvl="0" indent="-228600" algn="l">
              <a:spcBef>
                <a:spcPts val="640"/>
              </a:spcBef>
              <a:spcAft>
                <a:spcPts val="0"/>
              </a:spcAft>
              <a:buSzPts val="1400"/>
              <a:buNone/>
              <a:defRPr sz="3200"/>
            </a:lvl1pPr>
            <a:lvl2pPr marL="914400" lvl="1" indent="-228600" algn="l">
              <a:spcBef>
                <a:spcPts val="560"/>
              </a:spcBef>
              <a:spcAft>
                <a:spcPts val="0"/>
              </a:spcAft>
              <a:buSzPts val="1400"/>
              <a:buNone/>
              <a:defRPr sz="2800"/>
            </a:lvl2pPr>
            <a:lvl3pPr marL="1371600" lvl="2" indent="-228600" algn="l">
              <a:spcBef>
                <a:spcPts val="480"/>
              </a:spcBef>
              <a:spcAft>
                <a:spcPts val="0"/>
              </a:spcAft>
              <a:buSzPts val="1400"/>
              <a:buNone/>
              <a:defRPr sz="2400"/>
            </a:lvl3pPr>
            <a:lvl4pPr marL="1828800" lvl="3" indent="-228600" algn="l">
              <a:spcBef>
                <a:spcPts val="400"/>
              </a:spcBef>
              <a:spcAft>
                <a:spcPts val="0"/>
              </a:spcAft>
              <a:buSzPts val="1400"/>
              <a:buNone/>
              <a:defRPr sz="2000"/>
            </a:lvl4pPr>
            <a:lvl5pPr marL="2286000" lvl="4" indent="-228600" algn="l">
              <a:spcBef>
                <a:spcPts val="400"/>
              </a:spcBef>
              <a:spcAft>
                <a:spcPts val="0"/>
              </a:spcAft>
              <a:buSzPts val="1400"/>
              <a:buNone/>
              <a:defRPr sz="2000"/>
            </a:lvl5pPr>
            <a:lvl6pPr marL="2743200" lvl="5" indent="-228600" algn="l">
              <a:spcBef>
                <a:spcPts val="400"/>
              </a:spcBef>
              <a:spcAft>
                <a:spcPts val="0"/>
              </a:spcAft>
              <a:buSzPts val="1400"/>
              <a:buNone/>
              <a:defRPr sz="2000"/>
            </a:lvl6pPr>
            <a:lvl7pPr marL="3200400" lvl="6" indent="-228600" algn="l">
              <a:spcBef>
                <a:spcPts val="400"/>
              </a:spcBef>
              <a:spcAft>
                <a:spcPts val="0"/>
              </a:spcAft>
              <a:buSzPts val="1400"/>
              <a:buNone/>
              <a:defRPr sz="2000"/>
            </a:lvl7pPr>
            <a:lvl8pPr marL="3657600" lvl="7" indent="-228600" algn="l">
              <a:spcBef>
                <a:spcPts val="400"/>
              </a:spcBef>
              <a:spcAft>
                <a:spcPts val="0"/>
              </a:spcAft>
              <a:buSzPts val="1400"/>
              <a:buNone/>
              <a:defRPr sz="2000"/>
            </a:lvl8pPr>
            <a:lvl9pPr marL="4114800" lvl="8" indent="-228600" algn="l">
              <a:spcBef>
                <a:spcPts val="400"/>
              </a:spcBef>
              <a:spcAft>
                <a:spcPts val="0"/>
              </a:spcAft>
              <a:buSzPts val="1400"/>
              <a:buNone/>
              <a:defRPr sz="2000"/>
            </a:lvl9pPr>
          </a:lstStyle>
          <a:p>
            <a:endParaRPr/>
          </a:p>
        </p:txBody>
      </p:sp>
      <p:sp>
        <p:nvSpPr>
          <p:cNvPr id="388" name="Google Shape;388;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2800"/>
              <a:buFont typeface="Comic Sans MS"/>
              <a:buNone/>
              <a:defRPr sz="1400"/>
            </a:lvl1pPr>
            <a:lvl2pPr marL="914400" lvl="1" indent="-228600" algn="l">
              <a:spcBef>
                <a:spcPts val="240"/>
              </a:spcBef>
              <a:spcAft>
                <a:spcPts val="0"/>
              </a:spcAft>
              <a:buClr>
                <a:schemeClr val="dk1"/>
              </a:buClr>
              <a:buSzPts val="2400"/>
              <a:buFont typeface="Comic Sans MS"/>
              <a:buNone/>
              <a:defRPr sz="1200"/>
            </a:lvl2pPr>
            <a:lvl3pPr marL="1371600" lvl="2" indent="-228600" algn="l">
              <a:spcBef>
                <a:spcPts val="200"/>
              </a:spcBef>
              <a:spcAft>
                <a:spcPts val="0"/>
              </a:spcAft>
              <a:buClr>
                <a:schemeClr val="dk1"/>
              </a:buClr>
              <a:buSzPts val="2000"/>
              <a:buFont typeface="Comic Sans MS"/>
              <a:buNone/>
              <a:defRPr sz="1000"/>
            </a:lvl3pPr>
            <a:lvl4pPr marL="1828800" lvl="3" indent="-228600" algn="l">
              <a:spcBef>
                <a:spcPts val="180"/>
              </a:spcBef>
              <a:spcAft>
                <a:spcPts val="0"/>
              </a:spcAft>
              <a:buClr>
                <a:schemeClr val="dk1"/>
              </a:buClr>
              <a:buSzPts val="1800"/>
              <a:buFont typeface="Comic Sans MS"/>
              <a:buNone/>
              <a:defRPr sz="900"/>
            </a:lvl4pPr>
            <a:lvl5pPr marL="2286000" lvl="4" indent="-228600" algn="l">
              <a:spcBef>
                <a:spcPts val="180"/>
              </a:spcBef>
              <a:spcAft>
                <a:spcPts val="0"/>
              </a:spcAft>
              <a:buClr>
                <a:schemeClr val="dk1"/>
              </a:buClr>
              <a:buSzPts val="1800"/>
              <a:buFont typeface="Comic Sans MS"/>
              <a:buNone/>
              <a:defRPr sz="900"/>
            </a:lvl5pPr>
            <a:lvl6pPr marL="2743200" lvl="5" indent="-228600" algn="l">
              <a:spcBef>
                <a:spcPts val="180"/>
              </a:spcBef>
              <a:spcAft>
                <a:spcPts val="0"/>
              </a:spcAft>
              <a:buClr>
                <a:schemeClr val="dk1"/>
              </a:buClr>
              <a:buSzPts val="1800"/>
              <a:buFont typeface="Comic Sans MS"/>
              <a:buNone/>
              <a:defRPr sz="900"/>
            </a:lvl6pPr>
            <a:lvl7pPr marL="3200400" lvl="6" indent="-228600" algn="l">
              <a:spcBef>
                <a:spcPts val="180"/>
              </a:spcBef>
              <a:spcAft>
                <a:spcPts val="0"/>
              </a:spcAft>
              <a:buClr>
                <a:schemeClr val="dk1"/>
              </a:buClr>
              <a:buSzPts val="1800"/>
              <a:buFont typeface="Comic Sans MS"/>
              <a:buNone/>
              <a:defRPr sz="900"/>
            </a:lvl7pPr>
            <a:lvl8pPr marL="3657600" lvl="7" indent="-228600" algn="l">
              <a:spcBef>
                <a:spcPts val="180"/>
              </a:spcBef>
              <a:spcAft>
                <a:spcPts val="0"/>
              </a:spcAft>
              <a:buClr>
                <a:schemeClr val="dk1"/>
              </a:buClr>
              <a:buSzPts val="1800"/>
              <a:buFont typeface="Comic Sans MS"/>
              <a:buNone/>
              <a:defRPr sz="900"/>
            </a:lvl8pPr>
            <a:lvl9pPr marL="4114800" lvl="8" indent="-228600" algn="l">
              <a:spcBef>
                <a:spcPts val="180"/>
              </a:spcBef>
              <a:spcAft>
                <a:spcPts val="0"/>
              </a:spcAft>
              <a:buClr>
                <a:schemeClr val="dk1"/>
              </a:buClr>
              <a:buSzPts val="1800"/>
              <a:buFont typeface="Comic Sans MS"/>
              <a:buNone/>
              <a:defRPr sz="900"/>
            </a:lvl9pPr>
          </a:lstStyle>
          <a:p>
            <a:endParaRPr/>
          </a:p>
        </p:txBody>
      </p:sp>
      <p:sp>
        <p:nvSpPr>
          <p:cNvPr id="389" name="Google Shape;389;p62"/>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0" name="Google Shape;390;p62"/>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1" name="Google Shape;391;p62"/>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536802282"/>
      </p:ext>
    </p:extLst>
  </p:cSld>
  <p:clrMapOvr>
    <a:masterClrMapping/>
  </p:clrMapOvr>
  <p:transition spd="med">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392"/>
        <p:cNvGrpSpPr/>
        <p:nvPr/>
      </p:nvGrpSpPr>
      <p:grpSpPr>
        <a:xfrm>
          <a:off x="0" y="0"/>
          <a:ext cx="0" cy="0"/>
          <a:chOff x="0" y="0"/>
          <a:chExt cx="0" cy="0"/>
        </a:xfrm>
      </p:grpSpPr>
      <p:sp>
        <p:nvSpPr>
          <p:cNvPr id="393" name="Google Shape;393;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1400"/>
              <a:buNone/>
              <a:defRPr sz="20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4" name="Google Shape;394;p63"/>
          <p:cNvSpPr>
            <a:spLocks noGrp="1"/>
          </p:cNvSpPr>
          <p:nvPr>
            <p:ph type="pic" idx="2"/>
          </p:nvPr>
        </p:nvSpPr>
        <p:spPr>
          <a:xfrm>
            <a:off x="1792288" y="612775"/>
            <a:ext cx="5486400" cy="4114800"/>
          </a:xfrm>
          <a:prstGeom prst="rect">
            <a:avLst/>
          </a:prstGeom>
          <a:noFill/>
          <a:ln>
            <a:noFill/>
          </a:ln>
        </p:spPr>
      </p:sp>
      <p:sp>
        <p:nvSpPr>
          <p:cNvPr id="395" name="Google Shape;395;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lvl="0" indent="-228600" algn="l">
              <a:spcBef>
                <a:spcPts val="280"/>
              </a:spcBef>
              <a:spcAft>
                <a:spcPts val="0"/>
              </a:spcAft>
              <a:buClr>
                <a:schemeClr val="dk1"/>
              </a:buClr>
              <a:buSzPts val="2800"/>
              <a:buFont typeface="Comic Sans MS"/>
              <a:buNone/>
              <a:defRPr sz="1400"/>
            </a:lvl1pPr>
            <a:lvl2pPr marL="914400" lvl="1" indent="-228600" algn="l">
              <a:spcBef>
                <a:spcPts val="240"/>
              </a:spcBef>
              <a:spcAft>
                <a:spcPts val="0"/>
              </a:spcAft>
              <a:buClr>
                <a:schemeClr val="dk1"/>
              </a:buClr>
              <a:buSzPts val="2400"/>
              <a:buFont typeface="Comic Sans MS"/>
              <a:buNone/>
              <a:defRPr sz="1200"/>
            </a:lvl2pPr>
            <a:lvl3pPr marL="1371600" lvl="2" indent="-228600" algn="l">
              <a:spcBef>
                <a:spcPts val="200"/>
              </a:spcBef>
              <a:spcAft>
                <a:spcPts val="0"/>
              </a:spcAft>
              <a:buClr>
                <a:schemeClr val="dk1"/>
              </a:buClr>
              <a:buSzPts val="2000"/>
              <a:buFont typeface="Comic Sans MS"/>
              <a:buNone/>
              <a:defRPr sz="1000"/>
            </a:lvl3pPr>
            <a:lvl4pPr marL="1828800" lvl="3" indent="-228600" algn="l">
              <a:spcBef>
                <a:spcPts val="180"/>
              </a:spcBef>
              <a:spcAft>
                <a:spcPts val="0"/>
              </a:spcAft>
              <a:buClr>
                <a:schemeClr val="dk1"/>
              </a:buClr>
              <a:buSzPts val="1800"/>
              <a:buFont typeface="Comic Sans MS"/>
              <a:buNone/>
              <a:defRPr sz="900"/>
            </a:lvl4pPr>
            <a:lvl5pPr marL="2286000" lvl="4" indent="-228600" algn="l">
              <a:spcBef>
                <a:spcPts val="180"/>
              </a:spcBef>
              <a:spcAft>
                <a:spcPts val="0"/>
              </a:spcAft>
              <a:buClr>
                <a:schemeClr val="dk1"/>
              </a:buClr>
              <a:buSzPts val="1800"/>
              <a:buFont typeface="Comic Sans MS"/>
              <a:buNone/>
              <a:defRPr sz="900"/>
            </a:lvl5pPr>
            <a:lvl6pPr marL="2743200" lvl="5" indent="-228600" algn="l">
              <a:spcBef>
                <a:spcPts val="180"/>
              </a:spcBef>
              <a:spcAft>
                <a:spcPts val="0"/>
              </a:spcAft>
              <a:buClr>
                <a:schemeClr val="dk1"/>
              </a:buClr>
              <a:buSzPts val="1800"/>
              <a:buFont typeface="Comic Sans MS"/>
              <a:buNone/>
              <a:defRPr sz="900"/>
            </a:lvl6pPr>
            <a:lvl7pPr marL="3200400" lvl="6" indent="-228600" algn="l">
              <a:spcBef>
                <a:spcPts val="180"/>
              </a:spcBef>
              <a:spcAft>
                <a:spcPts val="0"/>
              </a:spcAft>
              <a:buClr>
                <a:schemeClr val="dk1"/>
              </a:buClr>
              <a:buSzPts val="1800"/>
              <a:buFont typeface="Comic Sans MS"/>
              <a:buNone/>
              <a:defRPr sz="900"/>
            </a:lvl7pPr>
            <a:lvl8pPr marL="3657600" lvl="7" indent="-228600" algn="l">
              <a:spcBef>
                <a:spcPts val="180"/>
              </a:spcBef>
              <a:spcAft>
                <a:spcPts val="0"/>
              </a:spcAft>
              <a:buClr>
                <a:schemeClr val="dk1"/>
              </a:buClr>
              <a:buSzPts val="1800"/>
              <a:buFont typeface="Comic Sans MS"/>
              <a:buNone/>
              <a:defRPr sz="900"/>
            </a:lvl8pPr>
            <a:lvl9pPr marL="4114800" lvl="8" indent="-228600" algn="l">
              <a:spcBef>
                <a:spcPts val="180"/>
              </a:spcBef>
              <a:spcAft>
                <a:spcPts val="0"/>
              </a:spcAft>
              <a:buClr>
                <a:schemeClr val="dk1"/>
              </a:buClr>
              <a:buSzPts val="1800"/>
              <a:buFont typeface="Comic Sans MS"/>
              <a:buNone/>
              <a:defRPr sz="900"/>
            </a:lvl9pPr>
          </a:lstStyle>
          <a:p>
            <a:endParaRPr/>
          </a:p>
        </p:txBody>
      </p:sp>
      <p:sp>
        <p:nvSpPr>
          <p:cNvPr id="396" name="Google Shape;396;p63"/>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7" name="Google Shape;397;p63"/>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8" name="Google Shape;398;p63"/>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32162012"/>
      </p:ext>
    </p:extLst>
  </p:cSld>
  <p:clrMapOvr>
    <a:masterClrMapping/>
  </p:clrMapOvr>
  <p:transition spd="med">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Title and Vertical Text">
    <p:spTree>
      <p:nvGrpSpPr>
        <p:cNvPr id="1" name="Shape 399"/>
        <p:cNvGrpSpPr/>
        <p:nvPr/>
      </p:nvGrpSpPr>
      <p:grpSpPr>
        <a:xfrm>
          <a:off x="0" y="0"/>
          <a:ext cx="0" cy="0"/>
          <a:chOff x="0" y="0"/>
          <a:chExt cx="0" cy="0"/>
        </a:xfrm>
      </p:grpSpPr>
      <p:sp>
        <p:nvSpPr>
          <p:cNvPr id="400" name="Google Shape;400;p64"/>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1" name="Google Shape;401;p64"/>
          <p:cNvSpPr txBox="1">
            <a:spLocks noGrp="1"/>
          </p:cNvSpPr>
          <p:nvPr>
            <p:ph type="body" idx="1"/>
          </p:nvPr>
        </p:nvSpPr>
        <p:spPr>
          <a:xfrm rot="5400000">
            <a:off x="2095500" y="-800100"/>
            <a:ext cx="4953000" cy="8686800"/>
          </a:xfrm>
          <a:prstGeom prst="rect">
            <a:avLst/>
          </a:prstGeom>
          <a:noFill/>
          <a:ln>
            <a:noFill/>
          </a:ln>
        </p:spPr>
        <p:txBody>
          <a:bodyPr spcFirstLastPara="1" wrap="square" lIns="91425" tIns="45700" rIns="91425" bIns="45700" anchor="t" anchorCtr="0">
            <a:noAutofit/>
          </a:bodyPr>
          <a:lstStyle>
            <a:lvl1pPr marL="457200" lvl="0" indent="-228600" algn="l">
              <a:spcBef>
                <a:spcPts val="360"/>
              </a:spcBef>
              <a:spcAft>
                <a:spcPts val="0"/>
              </a:spcAft>
              <a:buSzPts val="1400"/>
              <a:buNone/>
              <a:defRPr/>
            </a:lvl1pPr>
            <a:lvl2pPr marL="914400" lvl="1" indent="-228600" algn="l">
              <a:spcBef>
                <a:spcPts val="360"/>
              </a:spcBef>
              <a:spcAft>
                <a:spcPts val="0"/>
              </a:spcAft>
              <a:buSzPts val="1400"/>
              <a:buNone/>
              <a:defRPr/>
            </a:lvl2pPr>
            <a:lvl3pPr marL="1371600" lvl="2" indent="-228600" algn="l">
              <a:spcBef>
                <a:spcPts val="360"/>
              </a:spcBef>
              <a:spcAft>
                <a:spcPts val="0"/>
              </a:spcAft>
              <a:buSzPts val="1400"/>
              <a:buNone/>
              <a:defRPr/>
            </a:lvl3pPr>
            <a:lvl4pPr marL="1828800" lvl="3" indent="-228600" algn="l">
              <a:spcBef>
                <a:spcPts val="360"/>
              </a:spcBef>
              <a:spcAft>
                <a:spcPts val="0"/>
              </a:spcAft>
              <a:buSzPts val="1400"/>
              <a:buNone/>
              <a:defRPr/>
            </a:lvl4pPr>
            <a:lvl5pPr marL="2286000" lvl="4" indent="-228600" algn="l">
              <a:spcBef>
                <a:spcPts val="360"/>
              </a:spcBef>
              <a:spcAft>
                <a:spcPts val="0"/>
              </a:spcAft>
              <a:buSzPts val="1400"/>
              <a:buNone/>
              <a:defRPr/>
            </a:lvl5pPr>
            <a:lvl6pPr marL="2743200" lvl="5" indent="-228600" algn="l">
              <a:spcBef>
                <a:spcPts val="360"/>
              </a:spcBef>
              <a:spcAft>
                <a:spcPts val="0"/>
              </a:spcAft>
              <a:buSzPts val="1400"/>
              <a:buNone/>
              <a:defRPr/>
            </a:lvl6pPr>
            <a:lvl7pPr marL="3200400" lvl="6" indent="-228600" algn="l">
              <a:spcBef>
                <a:spcPts val="360"/>
              </a:spcBef>
              <a:spcAft>
                <a:spcPts val="0"/>
              </a:spcAft>
              <a:buSzPts val="1400"/>
              <a:buNone/>
              <a:defRPr/>
            </a:lvl7pPr>
            <a:lvl8pPr marL="3657600" lvl="7" indent="-228600" algn="l">
              <a:spcBef>
                <a:spcPts val="360"/>
              </a:spcBef>
              <a:spcAft>
                <a:spcPts val="0"/>
              </a:spcAft>
              <a:buSzPts val="1400"/>
              <a:buNone/>
              <a:defRPr/>
            </a:lvl8pPr>
            <a:lvl9pPr marL="4114800" lvl="8" indent="-228600" algn="l">
              <a:spcBef>
                <a:spcPts val="360"/>
              </a:spcBef>
              <a:spcAft>
                <a:spcPts val="0"/>
              </a:spcAft>
              <a:buSzPts val="1400"/>
              <a:buNone/>
              <a:defRPr/>
            </a:lvl9pPr>
          </a:lstStyle>
          <a:p>
            <a:endParaRPr/>
          </a:p>
        </p:txBody>
      </p:sp>
      <p:sp>
        <p:nvSpPr>
          <p:cNvPr id="402" name="Google Shape;402;p64"/>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3" name="Google Shape;403;p64"/>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4" name="Google Shape;404;p64"/>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a:spcBef>
                <a:spcPts val="0"/>
              </a:spcBef>
              <a:buNone/>
              <a:defRPr sz="1000">
                <a:solidFill>
                  <a:srgbClr val="000000"/>
                </a:solidFill>
                <a:latin typeface="Arial Black"/>
                <a:ea typeface="Arial Black"/>
                <a:cs typeface="Arial Black"/>
                <a:sym typeface="Arial Black"/>
              </a:defRPr>
            </a:lvl1pPr>
            <a:lvl2pPr marL="0" marR="0" lvl="1" indent="0" algn="r">
              <a:spcBef>
                <a:spcPts val="0"/>
              </a:spcBef>
              <a:buNone/>
              <a:defRPr sz="1000">
                <a:solidFill>
                  <a:srgbClr val="000000"/>
                </a:solidFill>
                <a:latin typeface="Arial Black"/>
                <a:ea typeface="Arial Black"/>
                <a:cs typeface="Arial Black"/>
                <a:sym typeface="Arial Black"/>
              </a:defRPr>
            </a:lvl2pPr>
            <a:lvl3pPr marL="0" marR="0" lvl="2" indent="0" algn="r">
              <a:spcBef>
                <a:spcPts val="0"/>
              </a:spcBef>
              <a:buNone/>
              <a:defRPr sz="1000">
                <a:solidFill>
                  <a:srgbClr val="000000"/>
                </a:solidFill>
                <a:latin typeface="Arial Black"/>
                <a:ea typeface="Arial Black"/>
                <a:cs typeface="Arial Black"/>
                <a:sym typeface="Arial Black"/>
              </a:defRPr>
            </a:lvl3pPr>
            <a:lvl4pPr marL="0" marR="0" lvl="3" indent="0" algn="r">
              <a:spcBef>
                <a:spcPts val="0"/>
              </a:spcBef>
              <a:buNone/>
              <a:defRPr sz="1000">
                <a:solidFill>
                  <a:srgbClr val="000000"/>
                </a:solidFill>
                <a:latin typeface="Arial Black"/>
                <a:ea typeface="Arial Black"/>
                <a:cs typeface="Arial Black"/>
                <a:sym typeface="Arial Black"/>
              </a:defRPr>
            </a:lvl4pPr>
            <a:lvl5pPr marL="0" marR="0" lvl="4" indent="0" algn="r">
              <a:spcBef>
                <a:spcPts val="0"/>
              </a:spcBef>
              <a:buNone/>
              <a:defRPr sz="1000">
                <a:solidFill>
                  <a:srgbClr val="000000"/>
                </a:solidFill>
                <a:latin typeface="Arial Black"/>
                <a:ea typeface="Arial Black"/>
                <a:cs typeface="Arial Black"/>
                <a:sym typeface="Arial Black"/>
              </a:defRPr>
            </a:lvl5pPr>
            <a:lvl6pPr marL="0" marR="0" lvl="5" indent="0" algn="r">
              <a:spcBef>
                <a:spcPts val="0"/>
              </a:spcBef>
              <a:buNone/>
              <a:defRPr sz="1000">
                <a:solidFill>
                  <a:srgbClr val="000000"/>
                </a:solidFill>
                <a:latin typeface="Arial Black"/>
                <a:ea typeface="Arial Black"/>
                <a:cs typeface="Arial Black"/>
                <a:sym typeface="Arial Black"/>
              </a:defRPr>
            </a:lvl6pPr>
            <a:lvl7pPr marL="0" marR="0" lvl="6" indent="0" algn="r">
              <a:spcBef>
                <a:spcPts val="0"/>
              </a:spcBef>
              <a:buNone/>
              <a:defRPr sz="1000">
                <a:solidFill>
                  <a:srgbClr val="000000"/>
                </a:solidFill>
                <a:latin typeface="Arial Black"/>
                <a:ea typeface="Arial Black"/>
                <a:cs typeface="Arial Black"/>
                <a:sym typeface="Arial Black"/>
              </a:defRPr>
            </a:lvl7pPr>
            <a:lvl8pPr marL="0" marR="0" lvl="7" indent="0" algn="r">
              <a:spcBef>
                <a:spcPts val="0"/>
              </a:spcBef>
              <a:buNone/>
              <a:defRPr sz="1000">
                <a:solidFill>
                  <a:srgbClr val="000000"/>
                </a:solidFill>
                <a:latin typeface="Arial Black"/>
                <a:ea typeface="Arial Black"/>
                <a:cs typeface="Arial Black"/>
                <a:sym typeface="Arial Black"/>
              </a:defRPr>
            </a:lvl8pPr>
            <a:lvl9pPr marL="0" marR="0" lvl="8" indent="0" algn="r">
              <a:spcBef>
                <a:spcPts val="0"/>
              </a:spcBef>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37284526"/>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0.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theme" Target="../theme/theme11.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slideLayout" Target="../slideLayouts/slideLayout136.xml"/><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9.xml"/><Relationship Id="rId7"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5" Type="http://schemas.openxmlformats.org/officeDocument/2006/relationships/slideLayout" Target="../slideLayouts/slideLayout141.xml"/><Relationship Id="rId4" Type="http://schemas.openxmlformats.org/officeDocument/2006/relationships/slideLayout" Target="../slideLayouts/slideLayout14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0.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theme" Target="../theme/theme1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theme" Target="../theme/theme15.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0" Type="http://schemas.openxmlformats.org/officeDocument/2006/relationships/slideLayout" Target="../slideLayouts/slideLayout163.xml"/><Relationship Id="rId4" Type="http://schemas.openxmlformats.org/officeDocument/2006/relationships/slideLayout" Target="../slideLayouts/slideLayout157.xml"/><Relationship Id="rId9" Type="http://schemas.openxmlformats.org/officeDocument/2006/relationships/slideLayout" Target="../slideLayouts/slideLayout16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2.xml"/><Relationship Id="rId13" Type="http://schemas.openxmlformats.org/officeDocument/2006/relationships/theme" Target="../theme/theme16.xml"/><Relationship Id="rId3" Type="http://schemas.openxmlformats.org/officeDocument/2006/relationships/slideLayout" Target="../slideLayouts/slideLayout167.xml"/><Relationship Id="rId7" Type="http://schemas.openxmlformats.org/officeDocument/2006/relationships/slideLayout" Target="../slideLayouts/slideLayout171.xml"/><Relationship Id="rId12" Type="http://schemas.openxmlformats.org/officeDocument/2006/relationships/slideLayout" Target="../slideLayouts/slideLayout176.xml"/><Relationship Id="rId2" Type="http://schemas.openxmlformats.org/officeDocument/2006/relationships/slideLayout" Target="../slideLayouts/slideLayout166.xml"/><Relationship Id="rId1" Type="http://schemas.openxmlformats.org/officeDocument/2006/relationships/slideLayout" Target="../slideLayouts/slideLayout165.xml"/><Relationship Id="rId6" Type="http://schemas.openxmlformats.org/officeDocument/2006/relationships/slideLayout" Target="../slideLayouts/slideLayout170.xml"/><Relationship Id="rId11" Type="http://schemas.openxmlformats.org/officeDocument/2006/relationships/slideLayout" Target="../slideLayouts/slideLayout175.xml"/><Relationship Id="rId5" Type="http://schemas.openxmlformats.org/officeDocument/2006/relationships/slideLayout" Target="../slideLayouts/slideLayout169.xml"/><Relationship Id="rId10" Type="http://schemas.openxmlformats.org/officeDocument/2006/relationships/slideLayout" Target="../slideLayouts/slideLayout174.xml"/><Relationship Id="rId4" Type="http://schemas.openxmlformats.org/officeDocument/2006/relationships/slideLayout" Target="../slideLayouts/slideLayout168.xml"/><Relationship Id="rId9" Type="http://schemas.openxmlformats.org/officeDocument/2006/relationships/slideLayout" Target="../slideLayouts/slideLayout17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1.jp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theme" Target="../theme/theme4.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2.jp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13" Type="http://schemas.openxmlformats.org/officeDocument/2006/relationships/theme" Target="../theme/theme8.xml"/><Relationship Id="rId3" Type="http://schemas.openxmlformats.org/officeDocument/2006/relationships/slideLayout" Target="../slideLayouts/slideLayout79.xml"/><Relationship Id="rId7" Type="http://schemas.openxmlformats.org/officeDocument/2006/relationships/slideLayout" Target="../slideLayouts/slideLayout83.xml"/><Relationship Id="rId12" Type="http://schemas.openxmlformats.org/officeDocument/2006/relationships/slideLayout" Target="../slideLayouts/slideLayout88.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slideLayout" Target="../slideLayouts/slideLayout87.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 Id="rId14" Type="http://schemas.openxmlformats.org/officeDocument/2006/relationships/image" Target="../media/image2.jp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theme" Target="../theme/theme9.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
        <p:cNvGrpSpPr/>
        <p:nvPr/>
      </p:nvGrpSpPr>
      <p:grpSpPr>
        <a:xfrm>
          <a:off x="0" y="0"/>
          <a:ext cx="0" cy="0"/>
          <a:chOff x="0" y="0"/>
          <a:chExt cx="0" cy="0"/>
        </a:xfrm>
      </p:grpSpPr>
      <p:sp>
        <p:nvSpPr>
          <p:cNvPr id="10" name="Google Shape;10;p1"/>
          <p:cNvSpPr/>
          <p:nvPr/>
        </p:nvSpPr>
        <p:spPr>
          <a:xfrm>
            <a:off x="6627813" y="6429375"/>
            <a:ext cx="285750" cy="209550"/>
          </a:xfrm>
          <a:custGeom>
            <a:avLst/>
            <a:gdLst/>
            <a:ahLst/>
            <a:cxnLst/>
            <a:rect l="l" t="t" r="r" b="b"/>
            <a:pathLst>
              <a:path w="179" h="132" extrusionOk="0">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a:gsLst>
              <a:gs pos="0">
                <a:schemeClr val="accent2"/>
              </a:gs>
              <a:gs pos="100000">
                <a:srgbClr val="0080D6"/>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1" name="Google Shape;11;p1"/>
          <p:cNvGrpSpPr/>
          <p:nvPr/>
        </p:nvGrpSpPr>
        <p:grpSpPr>
          <a:xfrm>
            <a:off x="3175" y="4267200"/>
            <a:ext cx="9140825" cy="2590800"/>
            <a:chOff x="2" y="2688"/>
            <a:chExt cx="5758" cy="1632"/>
          </a:xfrm>
        </p:grpSpPr>
        <p:sp>
          <p:nvSpPr>
            <p:cNvPr id="12" name="Google Shape;12;p1"/>
            <p:cNvSpPr/>
            <p:nvPr/>
          </p:nvSpPr>
          <p:spPr>
            <a:xfrm>
              <a:off x="2" y="2688"/>
              <a:ext cx="5758" cy="1632"/>
            </a:xfrm>
            <a:custGeom>
              <a:avLst/>
              <a:gdLst/>
              <a:ahLst/>
              <a:cxnLst/>
              <a:rect l="l" t="t" r="r" b="b"/>
              <a:pathLst>
                <a:path w="5740" h="4316" extrusionOk="0">
                  <a:moveTo>
                    <a:pt x="5740" y="4316"/>
                  </a:moveTo>
                  <a:lnTo>
                    <a:pt x="0" y="4316"/>
                  </a:lnTo>
                  <a:lnTo>
                    <a:pt x="0" y="0"/>
                  </a:lnTo>
                  <a:lnTo>
                    <a:pt x="5740" y="0"/>
                  </a:lnTo>
                  <a:lnTo>
                    <a:pt x="5740" y="4316"/>
                  </a:lnTo>
                  <a:lnTo>
                    <a:pt x="5740" y="431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13" name="Google Shape;13;p1"/>
            <p:cNvGrpSpPr/>
            <p:nvPr/>
          </p:nvGrpSpPr>
          <p:grpSpPr>
            <a:xfrm>
              <a:off x="3528" y="3715"/>
              <a:ext cx="792" cy="521"/>
              <a:chOff x="3527" y="3715"/>
              <a:chExt cx="792" cy="521"/>
            </a:xfrm>
          </p:grpSpPr>
          <p:sp>
            <p:nvSpPr>
              <p:cNvPr id="14" name="Google Shape;14;p1"/>
              <p:cNvSpPr/>
              <p:nvPr/>
            </p:nvSpPr>
            <p:spPr>
              <a:xfrm>
                <a:off x="3686" y="3810"/>
                <a:ext cx="532" cy="327"/>
              </a:xfrm>
              <a:prstGeom prst="ellipse">
                <a:avLst/>
              </a:pr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5" name="Google Shape;15;p1"/>
              <p:cNvSpPr/>
              <p:nvPr/>
            </p:nvSpPr>
            <p:spPr>
              <a:xfrm>
                <a:off x="3726" y="3840"/>
                <a:ext cx="452" cy="275"/>
              </a:xfrm>
              <a:prstGeom prst="ellipse">
                <a:avLst/>
              </a:pr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6" name="Google Shape;16;p1"/>
              <p:cNvSpPr/>
              <p:nvPr/>
            </p:nvSpPr>
            <p:spPr>
              <a:xfrm>
                <a:off x="3782" y="3872"/>
                <a:ext cx="344" cy="2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7" name="Google Shape;17;p1"/>
              <p:cNvSpPr/>
              <p:nvPr/>
            </p:nvSpPr>
            <p:spPr>
              <a:xfrm>
                <a:off x="3822" y="3896"/>
                <a:ext cx="262" cy="159"/>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8" name="Google Shape;18;p1"/>
              <p:cNvSpPr/>
              <p:nvPr/>
            </p:nvSpPr>
            <p:spPr>
              <a:xfrm>
                <a:off x="3856" y="3922"/>
                <a:ext cx="192" cy="107"/>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19" name="Google Shape;19;p1"/>
              <p:cNvSpPr/>
              <p:nvPr/>
            </p:nvSpPr>
            <p:spPr>
              <a:xfrm>
                <a:off x="3575" y="3715"/>
                <a:ext cx="383" cy="161"/>
              </a:xfrm>
              <a:custGeom>
                <a:avLst/>
                <a:gdLst/>
                <a:ahLst/>
                <a:cxnLst/>
                <a:rect l="l" t="t" r="r" b="b"/>
                <a:pathLst>
                  <a:path w="382" h="161" extrusionOk="0">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0" name="Google Shape;20;p1"/>
              <p:cNvSpPr/>
              <p:nvPr/>
            </p:nvSpPr>
            <p:spPr>
              <a:xfrm>
                <a:off x="3695" y="4170"/>
                <a:ext cx="444" cy="66"/>
              </a:xfrm>
              <a:custGeom>
                <a:avLst/>
                <a:gdLst/>
                <a:ahLst/>
                <a:cxnLst/>
                <a:rect l="l" t="t" r="r" b="b"/>
                <a:pathLst>
                  <a:path w="443" h="66" extrusionOk="0">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a:gsLst>
                  <a:gs pos="0">
                    <a:srgbClr val="007ED3"/>
                  </a:gs>
                  <a:gs pos="100000">
                    <a:schemeClr val="accent2"/>
                  </a:gs>
                </a:gsLst>
                <a:lin ang="189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1" name="Google Shape;21;p1"/>
              <p:cNvSpPr/>
              <p:nvPr/>
            </p:nvSpPr>
            <p:spPr>
              <a:xfrm>
                <a:off x="3527" y="3906"/>
                <a:ext cx="89" cy="216"/>
              </a:xfrm>
              <a:custGeom>
                <a:avLst/>
                <a:gdLst/>
                <a:ahLst/>
                <a:cxnLst/>
                <a:rect l="l" t="t" r="r" b="b"/>
                <a:pathLst>
                  <a:path w="89" h="216" extrusionOk="0">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2" name="Google Shape;22;p1"/>
              <p:cNvSpPr/>
              <p:nvPr/>
            </p:nvSpPr>
            <p:spPr>
              <a:xfrm>
                <a:off x="3569" y="3745"/>
                <a:ext cx="750" cy="461"/>
              </a:xfrm>
              <a:custGeom>
                <a:avLst/>
                <a:gdLst/>
                <a:ahLst/>
                <a:cxnLst/>
                <a:rect l="l" t="t" r="r" b="b"/>
                <a:pathLst>
                  <a:path w="747" h="461" extrusionOk="0">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a:gsLst>
                  <a:gs pos="0">
                    <a:schemeClr val="accent2"/>
                  </a:gs>
                  <a:gs pos="100000">
                    <a:srgbClr val="0082DA"/>
                  </a:gs>
                </a:gsLst>
                <a:path path="circle">
                  <a:fillToRect l="50000" t="50000" r="50000" b="50000"/>
                </a:path>
                <a:tileRect/>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3" name="Google Shape;23;p1"/>
              <p:cNvSpPr/>
              <p:nvPr/>
            </p:nvSpPr>
            <p:spPr>
              <a:xfrm>
                <a:off x="4037" y="3721"/>
                <a:ext cx="96" cy="30"/>
              </a:xfrm>
              <a:custGeom>
                <a:avLst/>
                <a:gdLst/>
                <a:ahLst/>
                <a:cxnLst/>
                <a:rect l="l" t="t" r="r" b="b"/>
                <a:pathLst>
                  <a:path w="96" h="30" extrusionOk="0">
                    <a:moveTo>
                      <a:pt x="0" y="0"/>
                    </a:moveTo>
                    <a:lnTo>
                      <a:pt x="0" y="12"/>
                    </a:lnTo>
                    <a:lnTo>
                      <a:pt x="48" y="18"/>
                    </a:lnTo>
                    <a:lnTo>
                      <a:pt x="96" y="30"/>
                    </a:lnTo>
                    <a:lnTo>
                      <a:pt x="96" y="24"/>
                    </a:lnTo>
                    <a:lnTo>
                      <a:pt x="96" y="18"/>
                    </a:lnTo>
                    <a:lnTo>
                      <a:pt x="48" y="12"/>
                    </a:lnTo>
                    <a:lnTo>
                      <a:pt x="0" y="0"/>
                    </a:lnTo>
                    <a:lnTo>
                      <a:pt x="0" y="0"/>
                    </a:lnTo>
                    <a:close/>
                  </a:path>
                </a:pathLst>
              </a:custGeom>
              <a:gradFill>
                <a:gsLst>
                  <a:gs pos="0">
                    <a:schemeClr val="accent2"/>
                  </a:gs>
                  <a:gs pos="100000">
                    <a:srgbClr val="0080D6"/>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4" name="Google Shape;24;p1"/>
              <p:cNvSpPr/>
              <p:nvPr/>
            </p:nvSpPr>
            <p:spPr>
              <a:xfrm>
                <a:off x="3910" y="3948"/>
                <a:ext cx="84" cy="53"/>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25" name="Google Shape;25;p1"/>
            <p:cNvGrpSpPr/>
            <p:nvPr/>
          </p:nvGrpSpPr>
          <p:grpSpPr>
            <a:xfrm>
              <a:off x="1776" y="3631"/>
              <a:ext cx="1626" cy="683"/>
              <a:chOff x="1776" y="3631"/>
              <a:chExt cx="1626" cy="683"/>
            </a:xfrm>
          </p:grpSpPr>
          <p:sp>
            <p:nvSpPr>
              <p:cNvPr id="26" name="Google Shape;26;p1"/>
              <p:cNvSpPr/>
              <p:nvPr/>
            </p:nvSpPr>
            <p:spPr>
              <a:xfrm>
                <a:off x="2268" y="3934"/>
                <a:ext cx="638" cy="377"/>
              </a:xfrm>
              <a:prstGeom prst="ellipse">
                <a:avLst/>
              </a:prstGeom>
              <a:gradFill>
                <a:gsLst>
                  <a:gs pos="0">
                    <a:srgbClr val="0080D6"/>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7" name="Google Shape;27;p1"/>
              <p:cNvSpPr/>
              <p:nvPr/>
            </p:nvSpPr>
            <p:spPr>
              <a:xfrm>
                <a:off x="2314" y="3958"/>
                <a:ext cx="543" cy="332"/>
              </a:xfrm>
              <a:prstGeom prst="ellipse">
                <a:avLst/>
              </a:prstGeom>
              <a:gradFill>
                <a:gsLst>
                  <a:gs pos="0">
                    <a:schemeClr val="accent2"/>
                  </a:gs>
                  <a:gs pos="100000">
                    <a:srgbClr val="0080D6"/>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8" name="Google Shape;28;p1"/>
              <p:cNvSpPr/>
              <p:nvPr/>
            </p:nvSpPr>
            <p:spPr>
              <a:xfrm>
                <a:off x="2341" y="3979"/>
                <a:ext cx="501" cy="299"/>
              </a:xfrm>
              <a:prstGeom prst="ellipse">
                <a:avLst/>
              </a:prstGeom>
              <a:gradFill>
                <a:gsLst>
                  <a:gs pos="0">
                    <a:srgbClr val="0082DA"/>
                  </a:gs>
                  <a:gs pos="100000">
                    <a:schemeClr val="accent2"/>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29" name="Google Shape;29;p1"/>
              <p:cNvSpPr/>
              <p:nvPr/>
            </p:nvSpPr>
            <p:spPr>
              <a:xfrm>
                <a:off x="2368" y="3997"/>
                <a:ext cx="444" cy="258"/>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0" name="Google Shape;30;p1"/>
              <p:cNvSpPr/>
              <p:nvPr/>
            </p:nvSpPr>
            <p:spPr>
              <a:xfrm>
                <a:off x="2385" y="4005"/>
                <a:ext cx="413" cy="240"/>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1" name="Google Shape;31;p1"/>
              <p:cNvSpPr/>
              <p:nvPr/>
            </p:nvSpPr>
            <p:spPr>
              <a:xfrm>
                <a:off x="2437" y="4026"/>
                <a:ext cx="306" cy="192"/>
              </a:xfrm>
              <a:prstGeom prst="ellipse">
                <a:avLst/>
              </a:prstGeom>
              <a:gradFill>
                <a:gsLst>
                  <a:gs pos="0">
                    <a:srgbClr val="0080D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2" name="Google Shape;32;p1"/>
              <p:cNvSpPr/>
              <p:nvPr/>
            </p:nvSpPr>
            <p:spPr>
              <a:xfrm>
                <a:off x="2476" y="4056"/>
                <a:ext cx="227" cy="135"/>
              </a:xfrm>
              <a:prstGeom prst="ellipse">
                <a:avLst/>
              </a:prstGeom>
              <a:gradFill>
                <a:gsLst>
                  <a:gs pos="0">
                    <a:schemeClr val="accent2"/>
                  </a:gs>
                  <a:gs pos="100000">
                    <a:srgbClr val="0082DA"/>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3" name="Google Shape;33;p1"/>
              <p:cNvSpPr/>
              <p:nvPr/>
            </p:nvSpPr>
            <p:spPr>
              <a:xfrm>
                <a:off x="2542" y="4097"/>
                <a:ext cx="90" cy="60"/>
              </a:xfrm>
              <a:prstGeom prst="ellipse">
                <a:avLst/>
              </a:pr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4" name="Google Shape;34;p1"/>
              <p:cNvSpPr/>
              <p:nvPr/>
            </p:nvSpPr>
            <p:spPr>
              <a:xfrm>
                <a:off x="2585" y="3822"/>
                <a:ext cx="449" cy="186"/>
              </a:xfrm>
              <a:custGeom>
                <a:avLst/>
                <a:gdLst/>
                <a:ahLst/>
                <a:cxnLst/>
                <a:rect l="l" t="t" r="r" b="b"/>
                <a:pathLst>
                  <a:path w="448" h="186" extrusionOk="0">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a:gsLst>
                  <a:gs pos="0">
                    <a:srgbClr val="0082DA"/>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5" name="Google Shape;35;p1"/>
              <p:cNvSpPr/>
              <p:nvPr/>
            </p:nvSpPr>
            <p:spPr>
              <a:xfrm>
                <a:off x="2142" y="3852"/>
                <a:ext cx="892" cy="462"/>
              </a:xfrm>
              <a:custGeom>
                <a:avLst/>
                <a:gdLst/>
                <a:ahLst/>
                <a:cxnLst/>
                <a:rect l="l" t="t" r="r" b="b"/>
                <a:pathLst>
                  <a:path w="890" h="462" extrusionOk="0">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a:gsLst>
                  <a:gs pos="0">
                    <a:schemeClr val="accent2"/>
                  </a:gs>
                  <a:gs pos="100000">
                    <a:srgbClr val="007ED3"/>
                  </a:gs>
                </a:gsLst>
                <a:lin ang="27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6" name="Google Shape;36;p1"/>
              <p:cNvSpPr/>
              <p:nvPr/>
            </p:nvSpPr>
            <p:spPr>
              <a:xfrm>
                <a:off x="2082" y="3828"/>
                <a:ext cx="407" cy="486"/>
              </a:xfrm>
              <a:custGeom>
                <a:avLst/>
                <a:gdLst/>
                <a:ahLst/>
                <a:cxnLst/>
                <a:rect l="l" t="t" r="r" b="b"/>
                <a:pathLst>
                  <a:path w="406" h="486" extrusionOk="0">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a:gsLst>
                  <a:gs pos="0">
                    <a:schemeClr val="accent2"/>
                  </a:gs>
                  <a:gs pos="100000">
                    <a:srgbClr val="0082DA"/>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7" name="Google Shape;37;p1"/>
              <p:cNvSpPr/>
              <p:nvPr/>
            </p:nvSpPr>
            <p:spPr>
              <a:xfrm>
                <a:off x="2987" y="4044"/>
                <a:ext cx="108" cy="252"/>
              </a:xfrm>
              <a:custGeom>
                <a:avLst/>
                <a:gdLst/>
                <a:ahLst/>
                <a:cxnLst/>
                <a:rect l="l" t="t" r="r" b="b"/>
                <a:pathLst>
                  <a:path w="107" h="252" extrusionOk="0">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a:gsLst>
                  <a:gs pos="0">
                    <a:schemeClr val="accent2"/>
                  </a:gs>
                  <a:gs pos="100000">
                    <a:srgbClr val="007CD0"/>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8" name="Google Shape;38;p1"/>
              <p:cNvSpPr/>
              <p:nvPr/>
            </p:nvSpPr>
            <p:spPr>
              <a:xfrm>
                <a:off x="2068" y="3685"/>
                <a:ext cx="835" cy="150"/>
              </a:xfrm>
              <a:custGeom>
                <a:avLst/>
                <a:gdLst/>
                <a:ahLst/>
                <a:cxnLst/>
                <a:rect l="l" t="t" r="r" b="b"/>
                <a:pathLst>
                  <a:path w="835" h="150" extrusionOk="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lnTo>
                      <a:pt x="518" y="18"/>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39" name="Google Shape;39;p1"/>
              <p:cNvSpPr/>
              <p:nvPr/>
            </p:nvSpPr>
            <p:spPr>
              <a:xfrm>
                <a:off x="1867" y="3853"/>
                <a:ext cx="171" cy="461"/>
              </a:xfrm>
              <a:custGeom>
                <a:avLst/>
                <a:gdLst/>
                <a:ahLst/>
                <a:cxnLst/>
                <a:rect l="l" t="t" r="r" b="b"/>
                <a:pathLst>
                  <a:path w="171" h="461" extrusionOk="0">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lnTo>
                      <a:pt x="31" y="26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0" name="Google Shape;40;p1"/>
              <p:cNvSpPr/>
              <p:nvPr/>
            </p:nvSpPr>
            <p:spPr>
              <a:xfrm>
                <a:off x="2951" y="3751"/>
                <a:ext cx="360" cy="563"/>
              </a:xfrm>
              <a:custGeom>
                <a:avLst/>
                <a:gdLst/>
                <a:ahLst/>
                <a:cxnLst/>
                <a:rect l="l" t="t" r="r" b="b"/>
                <a:pathLst>
                  <a:path w="360" h="563" extrusionOk="0">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1" name="Google Shape;41;p1"/>
              <p:cNvSpPr/>
              <p:nvPr/>
            </p:nvSpPr>
            <p:spPr>
              <a:xfrm>
                <a:off x="2318" y="3631"/>
                <a:ext cx="1078" cy="425"/>
              </a:xfrm>
              <a:custGeom>
                <a:avLst/>
                <a:gdLst/>
                <a:ahLst/>
                <a:cxnLst/>
                <a:rect l="l" t="t" r="r" b="b"/>
                <a:pathLst>
                  <a:path w="1078" h="425" extrusionOk="0">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2" name="Google Shape;42;p1"/>
              <p:cNvSpPr/>
              <p:nvPr/>
            </p:nvSpPr>
            <p:spPr>
              <a:xfrm>
                <a:off x="3304" y="4080"/>
                <a:ext cx="98" cy="234"/>
              </a:xfrm>
              <a:custGeom>
                <a:avLst/>
                <a:gdLst/>
                <a:ahLst/>
                <a:cxnLst/>
                <a:rect l="l" t="t" r="r" b="b"/>
                <a:pathLst>
                  <a:path w="98" h="234" extrusionOk="0">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a:gsLst>
                  <a:gs pos="0">
                    <a:schemeClr val="accent2"/>
                  </a:gs>
                  <a:gs pos="100000">
                    <a:srgbClr val="0080D6"/>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3" name="Google Shape;43;p1"/>
              <p:cNvSpPr/>
              <p:nvPr/>
            </p:nvSpPr>
            <p:spPr>
              <a:xfrm>
                <a:off x="1776" y="3673"/>
                <a:ext cx="481" cy="641"/>
              </a:xfrm>
              <a:custGeom>
                <a:avLst/>
                <a:gdLst/>
                <a:ahLst/>
                <a:cxnLst/>
                <a:rect l="l" t="t" r="r" b="b"/>
                <a:pathLst>
                  <a:path w="481" h="641" extrusionOk="0">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lnTo>
                      <a:pt x="18" y="443"/>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44" name="Google Shape;44;p1"/>
            <p:cNvGrpSpPr/>
            <p:nvPr/>
          </p:nvGrpSpPr>
          <p:grpSpPr>
            <a:xfrm>
              <a:off x="4128" y="3360"/>
              <a:ext cx="1351" cy="821"/>
              <a:chOff x="4128" y="3360"/>
              <a:chExt cx="1351" cy="821"/>
            </a:xfrm>
          </p:grpSpPr>
          <p:sp>
            <p:nvSpPr>
              <p:cNvPr id="45" name="Google Shape;45;p1"/>
              <p:cNvSpPr/>
              <p:nvPr/>
            </p:nvSpPr>
            <p:spPr>
              <a:xfrm>
                <a:off x="4200" y="3402"/>
                <a:ext cx="1201" cy="731"/>
              </a:xfrm>
              <a:custGeom>
                <a:avLst/>
                <a:gdLst/>
                <a:ahLst/>
                <a:cxnLst/>
                <a:rect l="l" t="t" r="r" b="b"/>
                <a:pathLst>
                  <a:path w="1201" h="731" extrusionOk="0">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6" name="Google Shape;46;p1"/>
              <p:cNvSpPr/>
              <p:nvPr/>
            </p:nvSpPr>
            <p:spPr>
              <a:xfrm>
                <a:off x="4128" y="3366"/>
                <a:ext cx="544" cy="737"/>
              </a:xfrm>
              <a:custGeom>
                <a:avLst/>
                <a:gdLst/>
                <a:ahLst/>
                <a:cxnLst/>
                <a:rect l="l" t="t" r="r" b="b"/>
                <a:pathLst>
                  <a:path w="544" h="737" extrusionOk="0">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7" name="Google Shape;47;p1"/>
              <p:cNvSpPr/>
              <p:nvPr/>
            </p:nvSpPr>
            <p:spPr>
              <a:xfrm>
                <a:off x="4792" y="3360"/>
                <a:ext cx="609" cy="252"/>
              </a:xfrm>
              <a:custGeom>
                <a:avLst/>
                <a:gdLst/>
                <a:ahLst/>
                <a:cxnLst/>
                <a:rect l="l" t="t" r="r" b="b"/>
                <a:pathLst>
                  <a:path w="609" h="252" extrusionOk="0">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a:gsLst>
                  <a:gs pos="0">
                    <a:srgbClr val="4692E6"/>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8" name="Google Shape;48;p1"/>
              <p:cNvSpPr/>
              <p:nvPr/>
            </p:nvSpPr>
            <p:spPr>
              <a:xfrm>
                <a:off x="5246" y="4007"/>
                <a:ext cx="72" cy="54"/>
              </a:xfrm>
              <a:custGeom>
                <a:avLst/>
                <a:gdLst/>
                <a:ahLst/>
                <a:cxnLst/>
                <a:rect l="l" t="t" r="r" b="b"/>
                <a:pathLst>
                  <a:path w="72" h="54" extrusionOk="0">
                    <a:moveTo>
                      <a:pt x="72" y="0"/>
                    </a:moveTo>
                    <a:lnTo>
                      <a:pt x="36" y="30"/>
                    </a:lnTo>
                    <a:lnTo>
                      <a:pt x="0" y="54"/>
                    </a:lnTo>
                    <a:lnTo>
                      <a:pt x="36" y="54"/>
                    </a:lnTo>
                    <a:lnTo>
                      <a:pt x="54" y="42"/>
                    </a:lnTo>
                    <a:lnTo>
                      <a:pt x="72" y="24"/>
                    </a:lnTo>
                    <a:lnTo>
                      <a:pt x="72" y="24"/>
                    </a:lnTo>
                    <a:lnTo>
                      <a:pt x="72" y="0"/>
                    </a:lnTo>
                    <a:lnTo>
                      <a:pt x="72" y="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49" name="Google Shape;49;p1"/>
              <p:cNvSpPr/>
              <p:nvPr/>
            </p:nvSpPr>
            <p:spPr>
              <a:xfrm>
                <a:off x="4505" y="4073"/>
                <a:ext cx="705" cy="108"/>
              </a:xfrm>
              <a:custGeom>
                <a:avLst/>
                <a:gdLst/>
                <a:ahLst/>
                <a:cxnLst/>
                <a:rect l="l" t="t" r="r" b="b"/>
                <a:pathLst>
                  <a:path w="705" h="108" extrusionOk="0">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0" name="Google Shape;50;p1"/>
              <p:cNvSpPr/>
              <p:nvPr/>
            </p:nvSpPr>
            <p:spPr>
              <a:xfrm>
                <a:off x="5336" y="3654"/>
                <a:ext cx="143" cy="341"/>
              </a:xfrm>
              <a:custGeom>
                <a:avLst/>
                <a:gdLst/>
                <a:ahLst/>
                <a:cxnLst/>
                <a:rect l="l" t="t" r="r" b="b"/>
                <a:pathLst>
                  <a:path w="143" h="341" extrusionOk="0">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1" name="Google Shape;51;p1"/>
              <p:cNvSpPr/>
              <p:nvPr/>
            </p:nvSpPr>
            <p:spPr>
              <a:xfrm>
                <a:off x="5061" y="3624"/>
                <a:ext cx="83" cy="90"/>
              </a:xfrm>
              <a:custGeom>
                <a:avLst/>
                <a:gdLst/>
                <a:ahLst/>
                <a:cxnLst/>
                <a:rect l="l" t="t" r="r" b="b"/>
                <a:pathLst>
                  <a:path w="83" h="90" extrusionOk="0">
                    <a:moveTo>
                      <a:pt x="59" y="90"/>
                    </a:moveTo>
                    <a:lnTo>
                      <a:pt x="83" y="84"/>
                    </a:lnTo>
                    <a:lnTo>
                      <a:pt x="71" y="60"/>
                    </a:lnTo>
                    <a:lnTo>
                      <a:pt x="53" y="42"/>
                    </a:lnTo>
                    <a:lnTo>
                      <a:pt x="6" y="0"/>
                    </a:lnTo>
                    <a:lnTo>
                      <a:pt x="0" y="18"/>
                    </a:lnTo>
                    <a:lnTo>
                      <a:pt x="35" y="48"/>
                    </a:lnTo>
                    <a:lnTo>
                      <a:pt x="59" y="90"/>
                    </a:lnTo>
                    <a:lnTo>
                      <a:pt x="59" y="90"/>
                    </a:lnTo>
                    <a:close/>
                  </a:path>
                </a:pathLst>
              </a:cu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2" name="Google Shape;52;p1"/>
              <p:cNvSpPr/>
              <p:nvPr/>
            </p:nvSpPr>
            <p:spPr>
              <a:xfrm>
                <a:off x="4445" y="3552"/>
                <a:ext cx="717" cy="431"/>
              </a:xfrm>
              <a:custGeom>
                <a:avLst/>
                <a:gdLst/>
                <a:ahLst/>
                <a:cxnLst/>
                <a:rect l="l" t="t" r="r" b="b"/>
                <a:pathLst>
                  <a:path w="717" h="431" extrusionOk="0">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solidFill>
                <a:schemeClr val="accent2"/>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3" name="Google Shape;53;p1"/>
              <p:cNvSpPr/>
              <p:nvPr/>
            </p:nvSpPr>
            <p:spPr>
              <a:xfrm>
                <a:off x="4349" y="3510"/>
                <a:ext cx="909" cy="533"/>
              </a:xfrm>
              <a:custGeom>
                <a:avLst/>
                <a:gdLst/>
                <a:ahLst/>
                <a:cxnLst/>
                <a:rect l="l" t="t" r="r" b="b"/>
                <a:pathLst>
                  <a:path w="909" h="533" extrusionOk="0">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a:gsLst>
                  <a:gs pos="0">
                    <a:srgbClr val="358EE5"/>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4" name="Google Shape;54;p1"/>
              <p:cNvSpPr/>
              <p:nvPr/>
            </p:nvSpPr>
            <p:spPr>
              <a:xfrm>
                <a:off x="4564" y="3492"/>
                <a:ext cx="365" cy="66"/>
              </a:xfrm>
              <a:custGeom>
                <a:avLst/>
                <a:gdLst/>
                <a:ahLst/>
                <a:cxnLst/>
                <a:rect l="l" t="t" r="r" b="b"/>
                <a:pathLst>
                  <a:path w="365" h="66" extrusionOk="0">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5" name="Google Shape;55;p1"/>
              <p:cNvSpPr/>
              <p:nvPr/>
            </p:nvSpPr>
            <p:spPr>
              <a:xfrm>
                <a:off x="4463" y="3558"/>
                <a:ext cx="66" cy="48"/>
              </a:xfrm>
              <a:custGeom>
                <a:avLst/>
                <a:gdLst/>
                <a:ahLst/>
                <a:cxnLst/>
                <a:rect l="l" t="t" r="r" b="b"/>
                <a:pathLst>
                  <a:path w="66" h="48" extrusionOk="0">
                    <a:moveTo>
                      <a:pt x="66" y="18"/>
                    </a:moveTo>
                    <a:lnTo>
                      <a:pt x="48" y="0"/>
                    </a:lnTo>
                    <a:lnTo>
                      <a:pt x="24" y="12"/>
                    </a:lnTo>
                    <a:lnTo>
                      <a:pt x="0" y="30"/>
                    </a:lnTo>
                    <a:lnTo>
                      <a:pt x="12" y="48"/>
                    </a:lnTo>
                    <a:lnTo>
                      <a:pt x="42" y="30"/>
                    </a:lnTo>
                    <a:lnTo>
                      <a:pt x="66" y="18"/>
                    </a:lnTo>
                    <a:lnTo>
                      <a:pt x="66" y="18"/>
                    </a:lnTo>
                    <a:close/>
                  </a:path>
                </a:pathLst>
              </a:cu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6" name="Google Shape;56;p1"/>
              <p:cNvSpPr/>
              <p:nvPr/>
            </p:nvSpPr>
            <p:spPr>
              <a:xfrm>
                <a:off x="4546" y="3608"/>
                <a:ext cx="518" cy="319"/>
              </a:xfrm>
              <a:prstGeom prst="ellipse">
                <a:avLst/>
              </a:prstGeom>
              <a:gradFill>
                <a:gsLst>
                  <a:gs pos="0">
                    <a:srgbClr val="0084DD"/>
                  </a:gs>
                  <a:gs pos="100000">
                    <a:schemeClr val="accent2"/>
                  </a:gs>
                </a:gsLst>
                <a:lin ang="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7" name="Google Shape;57;p1"/>
              <p:cNvSpPr/>
              <p:nvPr/>
            </p:nvSpPr>
            <p:spPr>
              <a:xfrm>
                <a:off x="4578" y="3630"/>
                <a:ext cx="446" cy="271"/>
              </a:xfrm>
              <a:prstGeom prst="ellipse">
                <a:avLst/>
              </a:prstGeom>
              <a:gradFill>
                <a:gsLst>
                  <a:gs pos="0">
                    <a:srgbClr val="358EE5"/>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8" name="Google Shape;58;p1"/>
              <p:cNvSpPr/>
              <p:nvPr/>
            </p:nvSpPr>
            <p:spPr>
              <a:xfrm>
                <a:off x="4610" y="3650"/>
                <a:ext cx="386" cy="233"/>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59" name="Google Shape;59;p1"/>
              <p:cNvSpPr/>
              <p:nvPr/>
            </p:nvSpPr>
            <p:spPr>
              <a:xfrm>
                <a:off x="4654" y="3678"/>
                <a:ext cx="298" cy="177"/>
              </a:xfrm>
              <a:prstGeom prst="ellipse">
                <a:avLst/>
              </a:prstGeom>
              <a:gradFill>
                <a:gsLst>
                  <a:gs pos="0">
                    <a:srgbClr val="0084DD"/>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0" name="Google Shape;60;p1"/>
              <p:cNvSpPr/>
              <p:nvPr/>
            </p:nvSpPr>
            <p:spPr>
              <a:xfrm>
                <a:off x="4690" y="3698"/>
                <a:ext cx="222" cy="139"/>
              </a:xfrm>
              <a:prstGeom prst="ellipse">
                <a:avLst/>
              </a:prstGeom>
              <a:gradFill>
                <a:gsLst>
                  <a:gs pos="0">
                    <a:schemeClr val="accent2"/>
                  </a:gs>
                  <a:gs pos="100000">
                    <a:srgbClr val="0084DD"/>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1" name="Google Shape;61;p1"/>
              <p:cNvSpPr/>
              <p:nvPr/>
            </p:nvSpPr>
            <p:spPr>
              <a:xfrm>
                <a:off x="4738" y="3728"/>
                <a:ext cx="126" cy="81"/>
              </a:xfrm>
              <a:prstGeom prst="ellipse">
                <a:avLst/>
              </a:prstGeom>
              <a:gradFill>
                <a:gsLst>
                  <a:gs pos="0">
                    <a:srgbClr val="0086E0"/>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nvGrpSpPr>
            <p:cNvPr id="62" name="Google Shape;62;p1"/>
            <p:cNvGrpSpPr/>
            <p:nvPr/>
          </p:nvGrpSpPr>
          <p:grpSpPr>
            <a:xfrm>
              <a:off x="5280" y="3024"/>
              <a:ext cx="425" cy="258"/>
              <a:chOff x="5280" y="3024"/>
              <a:chExt cx="425" cy="258"/>
            </a:xfrm>
          </p:grpSpPr>
          <p:sp>
            <p:nvSpPr>
              <p:cNvPr id="63" name="Google Shape;63;p1"/>
              <p:cNvSpPr/>
              <p:nvPr/>
            </p:nvSpPr>
            <p:spPr>
              <a:xfrm>
                <a:off x="5280" y="3186"/>
                <a:ext cx="383" cy="96"/>
              </a:xfrm>
              <a:custGeom>
                <a:avLst/>
                <a:gdLst/>
                <a:ahLst/>
                <a:cxnLst/>
                <a:rect l="l" t="t" r="r" b="b"/>
                <a:pathLst>
                  <a:path w="382" h="96" extrusionOk="0">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lnTo>
                      <a:pt x="209" y="96"/>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4" name="Google Shape;64;p1"/>
              <p:cNvSpPr/>
              <p:nvPr/>
            </p:nvSpPr>
            <p:spPr>
              <a:xfrm>
                <a:off x="5315" y="3024"/>
                <a:ext cx="258" cy="54"/>
              </a:xfrm>
              <a:custGeom>
                <a:avLst/>
                <a:gdLst/>
                <a:ahLst/>
                <a:cxnLst/>
                <a:rect l="l" t="t" r="r" b="b"/>
                <a:pathLst>
                  <a:path w="258" h="54" extrusionOk="0">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lnTo>
                      <a:pt x="174" y="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5" name="Google Shape;65;p1"/>
              <p:cNvSpPr/>
              <p:nvPr/>
            </p:nvSpPr>
            <p:spPr>
              <a:xfrm>
                <a:off x="5645" y="3066"/>
                <a:ext cx="60" cy="156"/>
              </a:xfrm>
              <a:custGeom>
                <a:avLst/>
                <a:gdLst/>
                <a:ahLst/>
                <a:cxnLst/>
                <a:rect l="l" t="t" r="r" b="b"/>
                <a:pathLst>
                  <a:path w="60" h="156" extrusionOk="0">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lnTo>
                      <a:pt x="54" y="9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6" name="Google Shape;66;p1"/>
              <p:cNvSpPr/>
              <p:nvPr/>
            </p:nvSpPr>
            <p:spPr>
              <a:xfrm>
                <a:off x="5375" y="3246"/>
                <a:ext cx="192" cy="18"/>
              </a:xfrm>
              <a:custGeom>
                <a:avLst/>
                <a:gdLst/>
                <a:ahLst/>
                <a:cxnLst/>
                <a:rect l="l" t="t" r="r" b="b"/>
                <a:pathLst>
                  <a:path w="192" h="18" extrusionOk="0">
                    <a:moveTo>
                      <a:pt x="114" y="12"/>
                    </a:moveTo>
                    <a:lnTo>
                      <a:pt x="72" y="6"/>
                    </a:lnTo>
                    <a:lnTo>
                      <a:pt x="30" y="0"/>
                    </a:lnTo>
                    <a:lnTo>
                      <a:pt x="0" y="0"/>
                    </a:lnTo>
                    <a:lnTo>
                      <a:pt x="54" y="12"/>
                    </a:lnTo>
                    <a:lnTo>
                      <a:pt x="114" y="18"/>
                    </a:lnTo>
                    <a:lnTo>
                      <a:pt x="156" y="18"/>
                    </a:lnTo>
                    <a:lnTo>
                      <a:pt x="192" y="12"/>
                    </a:lnTo>
                    <a:lnTo>
                      <a:pt x="186" y="0"/>
                    </a:lnTo>
                    <a:lnTo>
                      <a:pt x="150" y="6"/>
                    </a:lnTo>
                    <a:lnTo>
                      <a:pt x="114" y="12"/>
                    </a:lnTo>
                    <a:lnTo>
                      <a:pt x="114" y="12"/>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7" name="Google Shape;67;p1"/>
              <p:cNvSpPr/>
              <p:nvPr/>
            </p:nvSpPr>
            <p:spPr>
              <a:xfrm>
                <a:off x="5304" y="3042"/>
                <a:ext cx="161" cy="186"/>
              </a:xfrm>
              <a:custGeom>
                <a:avLst/>
                <a:gdLst/>
                <a:ahLst/>
                <a:cxnLst/>
                <a:rect l="l" t="t" r="r" b="b"/>
                <a:pathLst>
                  <a:path w="161" h="186" extrusionOk="0">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lnTo>
                      <a:pt x="11" y="114"/>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8" name="Google Shape;68;p1"/>
              <p:cNvSpPr/>
              <p:nvPr/>
            </p:nvSpPr>
            <p:spPr>
              <a:xfrm>
                <a:off x="5489" y="3042"/>
                <a:ext cx="186" cy="210"/>
              </a:xfrm>
              <a:custGeom>
                <a:avLst/>
                <a:gdLst/>
                <a:ahLst/>
                <a:cxnLst/>
                <a:rect l="l" t="t" r="r" b="b"/>
                <a:pathLst>
                  <a:path w="185" h="210" extrusionOk="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lnTo>
                      <a:pt x="0" y="6"/>
                    </a:lnTo>
                    <a:lnTo>
                      <a:pt x="0" y="6"/>
                    </a:lnTo>
                    <a:close/>
                  </a:path>
                </a:pathLst>
              </a:cu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69" name="Google Shape;69;p1"/>
              <p:cNvSpPr/>
              <p:nvPr/>
            </p:nvSpPr>
            <p:spPr>
              <a:xfrm>
                <a:off x="5345" y="3058"/>
                <a:ext cx="299" cy="186"/>
              </a:xfrm>
              <a:custGeom>
                <a:avLst/>
                <a:gdLst/>
                <a:ahLst/>
                <a:cxnLst/>
                <a:rect l="l" t="t" r="r" b="b"/>
                <a:pathLst>
                  <a:path w="299" h="186" extrusionOk="0">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lnTo>
                      <a:pt x="150" y="180"/>
                    </a:lnTo>
                    <a:close/>
                  </a:path>
                </a:pathLst>
              </a:cu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nvGrpSpPr>
              <p:cNvPr id="70" name="Google Shape;70;p1"/>
              <p:cNvGrpSpPr/>
              <p:nvPr/>
            </p:nvGrpSpPr>
            <p:grpSpPr>
              <a:xfrm>
                <a:off x="5381" y="3085"/>
                <a:ext cx="227" cy="132"/>
                <a:chOff x="5381" y="3085"/>
                <a:chExt cx="227" cy="132"/>
              </a:xfrm>
            </p:grpSpPr>
            <p:sp>
              <p:nvSpPr>
                <p:cNvPr id="71" name="Google Shape;71;p1"/>
                <p:cNvSpPr/>
                <p:nvPr/>
              </p:nvSpPr>
              <p:spPr>
                <a:xfrm>
                  <a:off x="5381" y="3085"/>
                  <a:ext cx="227" cy="13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2" name="Google Shape;72;p1"/>
                <p:cNvSpPr/>
                <p:nvPr/>
              </p:nvSpPr>
              <p:spPr>
                <a:xfrm>
                  <a:off x="5403" y="3099"/>
                  <a:ext cx="182" cy="102"/>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3" name="Google Shape;73;p1"/>
                <p:cNvSpPr/>
                <p:nvPr/>
              </p:nvSpPr>
              <p:spPr>
                <a:xfrm>
                  <a:off x="5431" y="3109"/>
                  <a:ext cx="125" cy="82"/>
                </a:xfrm>
                <a:prstGeom prst="ellipse">
                  <a:avLst/>
                </a:prstGeom>
                <a:gradFill>
                  <a:gsLst>
                    <a:gs pos="0">
                      <a:schemeClr val="dk2"/>
                    </a:gs>
                    <a:gs pos="100000">
                      <a:schemeClr val="accent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sp>
              <p:nvSpPr>
                <p:cNvPr id="74" name="Google Shape;74;p1"/>
                <p:cNvSpPr/>
                <p:nvPr/>
              </p:nvSpPr>
              <p:spPr>
                <a:xfrm>
                  <a:off x="5458" y="3125"/>
                  <a:ext cx="73" cy="47"/>
                </a:xfrm>
                <a:prstGeom prst="ellipse">
                  <a:avLst/>
                </a:prstGeom>
                <a:gradFill>
                  <a:gsLst>
                    <a:gs pos="0">
                      <a:schemeClr val="accent2"/>
                    </a:gs>
                    <a:gs pos="100000">
                      <a:schemeClr val="dk2"/>
                    </a:gs>
                  </a:gsLst>
                  <a:lin ang="5400000" scaled="0"/>
                </a:gra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b="0" i="0" u="none" strike="noStrike" cap="none">
                    <a:solidFill>
                      <a:srgbClr val="FFFFFF"/>
                    </a:solidFill>
                    <a:latin typeface="Arial"/>
                    <a:ea typeface="Arial"/>
                    <a:cs typeface="Arial"/>
                    <a:sym typeface="Arial"/>
                  </a:endParaRPr>
                </a:p>
              </p:txBody>
            </p:sp>
          </p:grpSp>
        </p:grpSp>
      </p:grpSp>
      <p:sp>
        <p:nvSpPr>
          <p:cNvPr id="75" name="Google Shape;75;p1"/>
          <p:cNvSpPr txBox="1">
            <a:spLocks noGrp="1"/>
          </p:cNvSpPr>
          <p:nvPr>
            <p:ph type="title"/>
          </p:nvPr>
        </p:nvSpPr>
        <p:spPr>
          <a:xfrm>
            <a:off x="457200" y="277813"/>
            <a:ext cx="8229600" cy="1139825"/>
          </a:xfrm>
          <a:prstGeom prst="rect">
            <a:avLst/>
          </a:prstGeom>
          <a:noFill/>
          <a:ln>
            <a:noFill/>
          </a:ln>
        </p:spPr>
        <p:txBody>
          <a:bodyPr spcFirstLastPara="1" wrap="square" lIns="91425" tIns="45700" rIns="91425" bIns="45700" anchor="ctr" anchorCtr="1">
            <a:noAutofit/>
          </a:bodyPr>
          <a:lstStyle>
            <a:lvl1pPr marR="0" lvl="0" algn="ctr" rtl="0">
              <a:spcBef>
                <a:spcPts val="0"/>
              </a:spcBef>
              <a:spcAft>
                <a:spcPts val="0"/>
              </a:spcAft>
              <a:buSzPts val="1400"/>
              <a:buNone/>
              <a:defRPr sz="4400" b="0" i="0" u="none" strike="noStrike" cap="none">
                <a:solidFill>
                  <a:schemeClr val="lt2"/>
                </a:solidFill>
                <a:latin typeface="Arial"/>
                <a:ea typeface="Arial"/>
                <a:cs typeface="Arial"/>
                <a:sym typeface="Arial"/>
              </a:defRPr>
            </a:lvl1pPr>
            <a:lvl2pPr marR="0" lvl="1" algn="ctr" rtl="0">
              <a:spcBef>
                <a:spcPts val="0"/>
              </a:spcBef>
              <a:spcAft>
                <a:spcPts val="0"/>
              </a:spcAft>
              <a:buSzPts val="1400"/>
              <a:buNone/>
              <a:defRPr sz="4400" b="0" i="0" u="none" strike="noStrike" cap="none">
                <a:solidFill>
                  <a:schemeClr val="lt2"/>
                </a:solidFill>
                <a:latin typeface="Arial"/>
                <a:ea typeface="Arial"/>
                <a:cs typeface="Arial"/>
                <a:sym typeface="Arial"/>
              </a:defRPr>
            </a:lvl2pPr>
            <a:lvl3pPr marR="0" lvl="2" algn="ctr" rtl="0">
              <a:spcBef>
                <a:spcPts val="0"/>
              </a:spcBef>
              <a:spcAft>
                <a:spcPts val="0"/>
              </a:spcAft>
              <a:buSzPts val="1400"/>
              <a:buNone/>
              <a:defRPr sz="4400" b="0" i="0" u="none" strike="noStrike" cap="none">
                <a:solidFill>
                  <a:schemeClr val="lt2"/>
                </a:solidFill>
                <a:latin typeface="Arial"/>
                <a:ea typeface="Arial"/>
                <a:cs typeface="Arial"/>
                <a:sym typeface="Arial"/>
              </a:defRPr>
            </a:lvl3pPr>
            <a:lvl4pPr marR="0" lvl="3" algn="ctr" rtl="0">
              <a:spcBef>
                <a:spcPts val="0"/>
              </a:spcBef>
              <a:spcAft>
                <a:spcPts val="0"/>
              </a:spcAft>
              <a:buSzPts val="1400"/>
              <a:buNone/>
              <a:defRPr sz="4400" b="0" i="0" u="none" strike="noStrike" cap="none">
                <a:solidFill>
                  <a:schemeClr val="lt2"/>
                </a:solidFill>
                <a:latin typeface="Arial"/>
                <a:ea typeface="Arial"/>
                <a:cs typeface="Arial"/>
                <a:sym typeface="Arial"/>
              </a:defRPr>
            </a:lvl4pPr>
            <a:lvl5pPr marR="0" lvl="4" algn="ctr" rtl="0">
              <a:spcBef>
                <a:spcPts val="0"/>
              </a:spcBef>
              <a:spcAft>
                <a:spcPts val="0"/>
              </a:spcAft>
              <a:buSzPts val="1400"/>
              <a:buNone/>
              <a:defRPr sz="4400" b="0" i="0" u="none" strike="noStrike" cap="none">
                <a:solidFill>
                  <a:schemeClr val="lt2"/>
                </a:solidFill>
                <a:latin typeface="Arial"/>
                <a:ea typeface="Arial"/>
                <a:cs typeface="Arial"/>
                <a:sym typeface="Arial"/>
              </a:defRPr>
            </a:lvl5pPr>
            <a:lvl6pPr marR="0" lvl="5" algn="ctr" rtl="0">
              <a:spcBef>
                <a:spcPts val="0"/>
              </a:spcBef>
              <a:spcAft>
                <a:spcPts val="0"/>
              </a:spcAft>
              <a:buSzPts val="1400"/>
              <a:buNone/>
              <a:defRPr sz="4400" b="0" i="0" u="none" strike="noStrike" cap="none">
                <a:solidFill>
                  <a:schemeClr val="lt2"/>
                </a:solidFill>
                <a:latin typeface="Arial"/>
                <a:ea typeface="Arial"/>
                <a:cs typeface="Arial"/>
                <a:sym typeface="Arial"/>
              </a:defRPr>
            </a:lvl6pPr>
            <a:lvl7pPr marR="0" lvl="6" algn="ctr" rtl="0">
              <a:spcBef>
                <a:spcPts val="0"/>
              </a:spcBef>
              <a:spcAft>
                <a:spcPts val="0"/>
              </a:spcAft>
              <a:buSzPts val="1400"/>
              <a:buNone/>
              <a:defRPr sz="4400" b="0" i="0" u="none" strike="noStrike" cap="none">
                <a:solidFill>
                  <a:schemeClr val="lt2"/>
                </a:solidFill>
                <a:latin typeface="Arial"/>
                <a:ea typeface="Arial"/>
                <a:cs typeface="Arial"/>
                <a:sym typeface="Arial"/>
              </a:defRPr>
            </a:lvl7pPr>
            <a:lvl8pPr marR="0" lvl="7" algn="ctr" rtl="0">
              <a:spcBef>
                <a:spcPts val="0"/>
              </a:spcBef>
              <a:spcAft>
                <a:spcPts val="0"/>
              </a:spcAft>
              <a:buSzPts val="1400"/>
              <a:buNone/>
              <a:defRPr sz="4400" b="0" i="0" u="none" strike="noStrike" cap="none">
                <a:solidFill>
                  <a:schemeClr val="lt2"/>
                </a:solidFill>
                <a:latin typeface="Arial"/>
                <a:ea typeface="Arial"/>
                <a:cs typeface="Arial"/>
                <a:sym typeface="Arial"/>
              </a:defRPr>
            </a:lvl8pPr>
            <a:lvl9pPr marR="0" lvl="8" algn="ctr" rtl="0">
              <a:spcBef>
                <a:spcPts val="0"/>
              </a:spcBef>
              <a:spcAft>
                <a:spcPts val="0"/>
              </a:spcAft>
              <a:buSzPts val="1400"/>
              <a:buNone/>
              <a:defRPr sz="4400" b="0" i="0" u="none" strike="noStrike" cap="none">
                <a:solidFill>
                  <a:schemeClr val="lt2"/>
                </a:solidFill>
                <a:latin typeface="Arial"/>
                <a:ea typeface="Arial"/>
                <a:cs typeface="Arial"/>
                <a:sym typeface="Arial"/>
              </a:defRPr>
            </a:lvl9pPr>
          </a:lstStyle>
          <a:p>
            <a:endParaRPr/>
          </a:p>
        </p:txBody>
      </p:sp>
      <p:sp>
        <p:nvSpPr>
          <p:cNvPr id="76" name="Google Shape;76;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391160" algn="l" rtl="0">
              <a:spcBef>
                <a:spcPts val="640"/>
              </a:spcBef>
              <a:spcAft>
                <a:spcPts val="0"/>
              </a:spcAft>
              <a:buClr>
                <a:schemeClr val="hlink"/>
              </a:buClr>
              <a:buSzPts val="2560"/>
              <a:buFont typeface="Noto Sans Symbols"/>
              <a:buChar char="⮚"/>
              <a:defRPr sz="3200" b="0" i="0" u="none" strike="noStrike" cap="none">
                <a:solidFill>
                  <a:schemeClr val="lt1"/>
                </a:solidFill>
                <a:latin typeface="Arial"/>
                <a:ea typeface="Arial"/>
                <a:cs typeface="Arial"/>
                <a:sym typeface="Arial"/>
              </a:defRPr>
            </a:lvl1pPr>
            <a:lvl2pPr marL="914400" marR="0" lvl="1" indent="-317500" algn="l" rtl="0">
              <a:spcBef>
                <a:spcPts val="560"/>
              </a:spcBef>
              <a:spcAft>
                <a:spcPts val="0"/>
              </a:spcAft>
              <a:buClr>
                <a:schemeClr val="lt2"/>
              </a:buClr>
              <a:buSzPts val="1400"/>
              <a:buFont typeface="Noto Sans Symbols"/>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accent2"/>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292100" algn="l" rtl="0">
              <a:spcBef>
                <a:spcPts val="400"/>
              </a:spcBef>
              <a:spcAft>
                <a:spcPts val="0"/>
              </a:spcAft>
              <a:buClr>
                <a:schemeClr val="folHlink"/>
              </a:buClr>
              <a:buSzPts val="1000"/>
              <a:buFont typeface="Noto Sans Symbols"/>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hlink"/>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77" name="Google Shape;77;p1"/>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8" name="Google Shape;78;p1"/>
          <p:cNvSpPr txBox="1">
            <a:spLocks noGrp="1"/>
          </p:cNvSpPr>
          <p:nvPr>
            <p:ph type="ftr" idx="11"/>
          </p:nvPr>
        </p:nvSpPr>
        <p:spPr>
          <a:xfrm>
            <a:off x="3124200" y="6245225"/>
            <a:ext cx="2895600" cy="476250"/>
          </a:xfrm>
          <a:prstGeom prst="rect">
            <a:avLst/>
          </a:prstGeom>
          <a:noFill/>
          <a:ln>
            <a:noFill/>
          </a:ln>
        </p:spPr>
        <p:txBody>
          <a:bodyPr spcFirstLastPara="1" wrap="square" lIns="91425" tIns="45700" rIns="91425" bIns="45700" anchor="b" anchorCtr="0">
            <a:noAutofit/>
          </a:bodyPr>
          <a:lstStyle>
            <a:lvl1pPr marR="0" lvl="0" algn="ctr" rtl="0">
              <a:spcBef>
                <a:spcPts val="0"/>
              </a:spcBef>
              <a:spcAft>
                <a:spcPts val="0"/>
              </a:spcAft>
              <a:buSzPts val="1400"/>
              <a:buNone/>
              <a:defRPr sz="14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lt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lt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lt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lt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lt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lt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lt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lt1"/>
                </a:solidFill>
                <a:latin typeface="Arial"/>
                <a:ea typeface="Arial"/>
                <a:cs typeface="Arial"/>
                <a:sym typeface="Arial"/>
              </a:defRPr>
            </a:lvl9pPr>
          </a:lstStyle>
          <a:p>
            <a:endParaRPr/>
          </a:p>
        </p:txBody>
      </p:sp>
      <p:sp>
        <p:nvSpPr>
          <p:cNvPr id="79" name="Google Shape;79;p1"/>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spcAft>
                <a:spcPts val="0"/>
              </a:spcAft>
              <a:buNone/>
              <a:defRPr sz="1400" b="0" i="0" u="none" strike="noStrike" cap="none">
                <a:solidFill>
                  <a:srgbClr val="FFFFFF"/>
                </a:solidFill>
                <a:latin typeface="Arial"/>
                <a:ea typeface="Arial"/>
                <a:cs typeface="Arial"/>
                <a:sym typeface="Arial"/>
              </a:defRPr>
            </a:lvl1pPr>
            <a:lvl2pPr marL="0" marR="0" lvl="1" indent="0" algn="r" rtl="0">
              <a:spcBef>
                <a:spcPts val="0"/>
              </a:spcBef>
              <a:spcAft>
                <a:spcPts val="0"/>
              </a:spcAft>
              <a:buNone/>
              <a:defRPr sz="1400" b="0" i="0" u="none" strike="noStrike" cap="none">
                <a:solidFill>
                  <a:srgbClr val="FFFFFF"/>
                </a:solidFill>
                <a:latin typeface="Arial"/>
                <a:ea typeface="Arial"/>
                <a:cs typeface="Arial"/>
                <a:sym typeface="Arial"/>
              </a:defRPr>
            </a:lvl2pPr>
            <a:lvl3pPr marL="0" marR="0" lvl="2" indent="0" algn="r" rtl="0">
              <a:spcBef>
                <a:spcPts val="0"/>
              </a:spcBef>
              <a:spcAft>
                <a:spcPts val="0"/>
              </a:spcAft>
              <a:buNone/>
              <a:defRPr sz="1400" b="0" i="0" u="none" strike="noStrike" cap="none">
                <a:solidFill>
                  <a:srgbClr val="FFFFFF"/>
                </a:solidFill>
                <a:latin typeface="Arial"/>
                <a:ea typeface="Arial"/>
                <a:cs typeface="Arial"/>
                <a:sym typeface="Arial"/>
              </a:defRPr>
            </a:lvl3pPr>
            <a:lvl4pPr marL="0" marR="0" lvl="3" indent="0" algn="r" rtl="0">
              <a:spcBef>
                <a:spcPts val="0"/>
              </a:spcBef>
              <a:spcAft>
                <a:spcPts val="0"/>
              </a:spcAft>
              <a:buNone/>
              <a:defRPr sz="1400" b="0" i="0" u="none" strike="noStrike" cap="none">
                <a:solidFill>
                  <a:srgbClr val="FFFFFF"/>
                </a:solidFill>
                <a:latin typeface="Arial"/>
                <a:ea typeface="Arial"/>
                <a:cs typeface="Arial"/>
                <a:sym typeface="Arial"/>
              </a:defRPr>
            </a:lvl4pPr>
            <a:lvl5pPr marL="0" marR="0" lvl="4" indent="0" algn="r" rtl="0">
              <a:spcBef>
                <a:spcPts val="0"/>
              </a:spcBef>
              <a:spcAft>
                <a:spcPts val="0"/>
              </a:spcAft>
              <a:buNone/>
              <a:defRPr sz="1400" b="0" i="0" u="none" strike="noStrike" cap="none">
                <a:solidFill>
                  <a:srgbClr val="FFFFFF"/>
                </a:solidFill>
                <a:latin typeface="Arial"/>
                <a:ea typeface="Arial"/>
                <a:cs typeface="Arial"/>
                <a:sym typeface="Arial"/>
              </a:defRPr>
            </a:lvl5pPr>
            <a:lvl6pPr marL="0" marR="0" lvl="5" indent="0" algn="r" rtl="0">
              <a:spcBef>
                <a:spcPts val="0"/>
              </a:spcBef>
              <a:spcAft>
                <a:spcPts val="0"/>
              </a:spcAft>
              <a:buNone/>
              <a:defRPr sz="1400" b="0" i="0" u="none" strike="noStrike" cap="none">
                <a:solidFill>
                  <a:srgbClr val="FFFFFF"/>
                </a:solidFill>
                <a:latin typeface="Arial"/>
                <a:ea typeface="Arial"/>
                <a:cs typeface="Arial"/>
                <a:sym typeface="Arial"/>
              </a:defRPr>
            </a:lvl6pPr>
            <a:lvl7pPr marL="0" marR="0" lvl="6" indent="0" algn="r" rtl="0">
              <a:spcBef>
                <a:spcPts val="0"/>
              </a:spcBef>
              <a:spcAft>
                <a:spcPts val="0"/>
              </a:spcAft>
              <a:buNone/>
              <a:defRPr sz="1400" b="0" i="0" u="none" strike="noStrike" cap="none">
                <a:solidFill>
                  <a:srgbClr val="FFFFFF"/>
                </a:solidFill>
                <a:latin typeface="Arial"/>
                <a:ea typeface="Arial"/>
                <a:cs typeface="Arial"/>
                <a:sym typeface="Arial"/>
              </a:defRPr>
            </a:lvl7pPr>
            <a:lvl8pPr marL="0" marR="0" lvl="7" indent="0" algn="r" rtl="0">
              <a:spcBef>
                <a:spcPts val="0"/>
              </a:spcBef>
              <a:spcAft>
                <a:spcPts val="0"/>
              </a:spcAft>
              <a:buNone/>
              <a:defRPr sz="1400" b="0" i="0" u="none" strike="noStrike" cap="none">
                <a:solidFill>
                  <a:srgbClr val="FFFFFF"/>
                </a:solidFill>
                <a:latin typeface="Arial"/>
                <a:ea typeface="Arial"/>
                <a:cs typeface="Arial"/>
                <a:sym typeface="Arial"/>
              </a:defRPr>
            </a:lvl8pPr>
            <a:lvl9pPr marL="0" marR="0" lvl="8" indent="0" algn="r" rtl="0">
              <a:spcBef>
                <a:spcPts val="0"/>
              </a:spcBef>
              <a:spcAft>
                <a:spcPts val="0"/>
              </a:spcAft>
              <a:buNone/>
              <a:defRPr sz="14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143399759"/>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4"/>
        <p:cNvGrpSpPr/>
        <p:nvPr/>
      </p:nvGrpSpPr>
      <p:grpSpPr>
        <a:xfrm>
          <a:off x="0" y="0"/>
          <a:ext cx="0" cy="0"/>
          <a:chOff x="0" y="0"/>
          <a:chExt cx="0" cy="0"/>
        </a:xfrm>
      </p:grpSpPr>
      <p:sp>
        <p:nvSpPr>
          <p:cNvPr id="685" name="Google Shape;685;p111"/>
          <p:cNvSpPr/>
          <p:nvPr/>
        </p:nvSpPr>
        <p:spPr>
          <a:xfrm>
            <a:off x="66973" y="6582040"/>
            <a:ext cx="2895600" cy="169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rgbClr val="000000"/>
                </a:solidFill>
                <a:latin typeface="Arial"/>
                <a:ea typeface="Arial"/>
                <a:cs typeface="Arial"/>
                <a:sym typeface="Arial"/>
              </a:rPr>
              <a:t>© 2015 Pearson Education, Inc.</a:t>
            </a:r>
            <a:endParaRPr/>
          </a:p>
        </p:txBody>
      </p:sp>
    </p:spTree>
    <p:extLst>
      <p:ext uri="{BB962C8B-B14F-4D97-AF65-F5344CB8AC3E}">
        <p14:creationId xmlns:p14="http://schemas.microsoft.com/office/powerpoint/2010/main" val="4159553823"/>
      </p:ext>
    </p:extLst>
  </p:cSld>
  <p:clrMap bg1="lt1" tx1="dk1" bg2="dk2" tx2="lt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chemeClr val="dk1"/>
            </a:gs>
          </a:gsLst>
          <a:lin ang="5400000" scaled="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0"/>
            <a:ext cx="8478838" cy="6173788"/>
            <a:chOff x="0" y="0"/>
            <a:chExt cx="5341" cy="3889"/>
          </a:xfrm>
        </p:grpSpPr>
        <p:sp>
          <p:nvSpPr>
            <p:cNvPr id="11" name="Google Shape;11;p1"/>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2" name="Google Shape;12;p1"/>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3" name="Google Shape;13;p1"/>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4" name="Google Shape;14;p1"/>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grpSp>
      <p:sp>
        <p:nvSpPr>
          <p:cNvPr id="15" name="Google Shape;15;p1"/>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1pPr>
            <a:lvl2pPr marR="0" lvl="1"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2pPr>
            <a:lvl3pPr marR="0" lvl="2"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3pPr>
            <a:lvl4pPr marR="0" lvl="3"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4pPr>
            <a:lvl5pPr marR="0" lvl="4"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5pPr>
            <a:lvl6pPr marR="0" lvl="5"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6pPr>
            <a:lvl7pPr marR="0" lvl="6"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7pPr>
            <a:lvl8pPr marR="0" lvl="7"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8pPr>
            <a:lvl9pPr marR="0" lvl="8"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9pPr>
          </a:lstStyle>
          <a:p>
            <a:endParaRPr/>
          </a:p>
        </p:txBody>
      </p:sp>
      <p:sp>
        <p:nvSpPr>
          <p:cNvPr id="16" name="Google Shape;16;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700"/>
              </a:spcBef>
              <a:spcAft>
                <a:spcPts val="0"/>
              </a:spcAft>
              <a:buSzPts val="1400"/>
              <a:buNone/>
              <a:defRPr sz="1400" b="0" i="0"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7" name="Google Shape;17;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700"/>
              </a:spcBef>
              <a:spcAft>
                <a:spcPts val="0"/>
              </a:spcAft>
              <a:buSzPts val="1400"/>
              <a:buNone/>
              <a:defRPr sz="1400" b="0" i="0"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8" name="Google Shape;18;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1pPr>
            <a:lvl2pPr marL="0" marR="0" lvl="1"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2pPr>
            <a:lvl3pPr marL="0" marR="0" lvl="2"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3pPr>
            <a:lvl4pPr marL="0" marR="0" lvl="3"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4pPr>
            <a:lvl5pPr marL="0" marR="0" lvl="4"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5pPr>
            <a:lvl6pPr marL="0" marR="0" lvl="5"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6pPr>
            <a:lvl7pPr marL="0" marR="0" lvl="6"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7pPr>
            <a:lvl8pPr marL="0" marR="0" lvl="7"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8pPr>
            <a:lvl9pPr marL="0" marR="0" lvl="8"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1"/>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lt2"/>
              </a:buClr>
              <a:buSzPts val="2400"/>
              <a:buFont typeface="Noto Sans Symbols"/>
              <a:buChar char="■"/>
              <a:defRPr sz="3200" b="0" i="0" u="none" strike="noStrike" cap="none">
                <a:solidFill>
                  <a:schemeClr val="lt1"/>
                </a:solidFill>
                <a:latin typeface="Comic Sans MS"/>
                <a:ea typeface="Comic Sans MS"/>
                <a:cs typeface="Comic Sans MS"/>
                <a:sym typeface="Comic Sans MS"/>
              </a:defRPr>
            </a:lvl1pPr>
            <a:lvl2pPr marL="914400" marR="0" lvl="1" indent="-406400" algn="l" rtl="0">
              <a:spcBef>
                <a:spcPts val="560"/>
              </a:spcBef>
              <a:spcAft>
                <a:spcPts val="0"/>
              </a:spcAft>
              <a:buClr>
                <a:schemeClr val="lt1"/>
              </a:buClr>
              <a:buSzPts val="2800"/>
              <a:buFont typeface="Comic Sans MS"/>
              <a:buChar char="–"/>
              <a:defRPr sz="2800" b="0" i="0" u="none" strike="noStrike" cap="none">
                <a:solidFill>
                  <a:schemeClr val="lt1"/>
                </a:solidFill>
                <a:latin typeface="Comic Sans MS"/>
                <a:ea typeface="Comic Sans MS"/>
                <a:cs typeface="Comic Sans MS"/>
                <a:sym typeface="Comic Sans MS"/>
              </a:defRPr>
            </a:lvl2pPr>
            <a:lvl3pPr marL="1371600" marR="0" lvl="2" indent="-381000" algn="l" rtl="0">
              <a:spcBef>
                <a:spcPts val="480"/>
              </a:spcBef>
              <a:spcAft>
                <a:spcPts val="0"/>
              </a:spcAft>
              <a:buClr>
                <a:schemeClr val="lt1"/>
              </a:buClr>
              <a:buSzPts val="2400"/>
              <a:buFont typeface="Comic Sans MS"/>
              <a:buChar char="»"/>
              <a:defRPr sz="2400" b="0" i="0" u="none" strike="noStrike" cap="none">
                <a:solidFill>
                  <a:schemeClr val="lt1"/>
                </a:solidFill>
                <a:latin typeface="Comic Sans MS"/>
                <a:ea typeface="Comic Sans MS"/>
                <a:cs typeface="Comic Sans MS"/>
                <a:sym typeface="Comic Sans MS"/>
              </a:defRPr>
            </a:lvl3pPr>
            <a:lvl4pPr marL="1828800" marR="0" lvl="3"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Comic Sans MS"/>
                <a:ea typeface="Comic Sans MS"/>
                <a:cs typeface="Comic Sans MS"/>
                <a:sym typeface="Comic Sans MS"/>
              </a:defRPr>
            </a:lvl4pPr>
            <a:lvl5pPr marL="2286000" marR="0" lvl="4"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5pPr>
            <a:lvl6pPr marL="2743200" marR="0" lvl="5"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6pPr>
            <a:lvl7pPr marL="3200400" marR="0" lvl="6"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7pPr>
            <a:lvl8pPr marL="3657600" marR="0" lvl="7"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8pPr>
            <a:lvl9pPr marL="4114800" marR="0" lvl="8"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Tree>
    <p:extLst>
      <p:ext uri="{BB962C8B-B14F-4D97-AF65-F5344CB8AC3E}">
        <p14:creationId xmlns:p14="http://schemas.microsoft.com/office/powerpoint/2010/main" val="660484281"/>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chemeClr val="dk1"/>
            </a:gs>
          </a:gsLst>
          <a:lin ang="5400000" scaled="0"/>
        </a:gradFill>
        <a:effectLst/>
      </p:bgPr>
    </p:bg>
    <p:spTree>
      <p:nvGrpSpPr>
        <p:cNvPr id="1" name="Shape 147"/>
        <p:cNvGrpSpPr/>
        <p:nvPr/>
      </p:nvGrpSpPr>
      <p:grpSpPr>
        <a:xfrm>
          <a:off x="0" y="0"/>
          <a:ext cx="0" cy="0"/>
          <a:chOff x="0" y="0"/>
          <a:chExt cx="0" cy="0"/>
        </a:xfrm>
      </p:grpSpPr>
      <p:grpSp>
        <p:nvGrpSpPr>
          <p:cNvPr id="148" name="Google Shape;148;p27"/>
          <p:cNvGrpSpPr/>
          <p:nvPr/>
        </p:nvGrpSpPr>
        <p:grpSpPr>
          <a:xfrm>
            <a:off x="0" y="0"/>
            <a:ext cx="8478838" cy="6173788"/>
            <a:chOff x="0" y="0"/>
            <a:chExt cx="5341" cy="3889"/>
          </a:xfrm>
        </p:grpSpPr>
        <p:sp>
          <p:nvSpPr>
            <p:cNvPr id="149" name="Google Shape;149;p27"/>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0" name="Google Shape;150;p27"/>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1" name="Google Shape;151;p27"/>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2" name="Google Shape;152;p27"/>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grpSp>
      <p:sp>
        <p:nvSpPr>
          <p:cNvPr id="153" name="Google Shape;153;p27"/>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1pPr>
            <a:lvl2pPr marR="0" lvl="1"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2pPr>
            <a:lvl3pPr marR="0" lvl="2"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3pPr>
            <a:lvl4pPr marR="0" lvl="3"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4pPr>
            <a:lvl5pPr marR="0" lvl="4"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5pPr>
            <a:lvl6pPr marR="0" lvl="5"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6pPr>
            <a:lvl7pPr marR="0" lvl="6"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7pPr>
            <a:lvl8pPr marR="0" lvl="7"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8pPr>
            <a:lvl9pPr marR="0" lvl="8"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9pPr>
          </a:lstStyle>
          <a:p>
            <a:endParaRPr/>
          </a:p>
        </p:txBody>
      </p:sp>
      <p:sp>
        <p:nvSpPr>
          <p:cNvPr id="154" name="Google Shape;154;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700"/>
              </a:spcBef>
              <a:spcAft>
                <a:spcPts val="0"/>
              </a:spcAft>
              <a:buSzPts val="1400"/>
              <a:buNone/>
              <a:defRPr sz="1400">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55" name="Google Shape;155;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700"/>
              </a:spcBef>
              <a:spcAft>
                <a:spcPts val="0"/>
              </a:spcAft>
              <a:buSzPts val="1400"/>
              <a:buNone/>
              <a:defRPr sz="1400">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56" name="Google Shape;156;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Comic Sans MS"/>
                <a:ea typeface="Comic Sans MS"/>
                <a:cs typeface="Comic Sans MS"/>
                <a:sym typeface="Comic Sans MS"/>
              </a:defRPr>
            </a:lvl1pPr>
            <a:lvl2pPr marL="0" marR="0" lvl="1" indent="0" algn="r" rtl="0">
              <a:spcBef>
                <a:spcPts val="0"/>
              </a:spcBef>
              <a:spcAft>
                <a:spcPts val="0"/>
              </a:spcAft>
              <a:buNone/>
              <a:defRPr sz="1400">
                <a:solidFill>
                  <a:srgbClr val="FFFFFF"/>
                </a:solidFill>
                <a:latin typeface="Comic Sans MS"/>
                <a:ea typeface="Comic Sans MS"/>
                <a:cs typeface="Comic Sans MS"/>
                <a:sym typeface="Comic Sans MS"/>
              </a:defRPr>
            </a:lvl2pPr>
            <a:lvl3pPr marL="0" marR="0" lvl="2" indent="0" algn="r" rtl="0">
              <a:spcBef>
                <a:spcPts val="0"/>
              </a:spcBef>
              <a:spcAft>
                <a:spcPts val="0"/>
              </a:spcAft>
              <a:buNone/>
              <a:defRPr sz="1400">
                <a:solidFill>
                  <a:srgbClr val="FFFFFF"/>
                </a:solidFill>
                <a:latin typeface="Comic Sans MS"/>
                <a:ea typeface="Comic Sans MS"/>
                <a:cs typeface="Comic Sans MS"/>
                <a:sym typeface="Comic Sans MS"/>
              </a:defRPr>
            </a:lvl3pPr>
            <a:lvl4pPr marL="0" marR="0" lvl="3" indent="0" algn="r" rtl="0">
              <a:spcBef>
                <a:spcPts val="0"/>
              </a:spcBef>
              <a:spcAft>
                <a:spcPts val="0"/>
              </a:spcAft>
              <a:buNone/>
              <a:defRPr sz="1400">
                <a:solidFill>
                  <a:srgbClr val="FFFFFF"/>
                </a:solidFill>
                <a:latin typeface="Comic Sans MS"/>
                <a:ea typeface="Comic Sans MS"/>
                <a:cs typeface="Comic Sans MS"/>
                <a:sym typeface="Comic Sans MS"/>
              </a:defRPr>
            </a:lvl4pPr>
            <a:lvl5pPr marL="0" marR="0" lvl="4" indent="0" algn="r" rtl="0">
              <a:spcBef>
                <a:spcPts val="0"/>
              </a:spcBef>
              <a:spcAft>
                <a:spcPts val="0"/>
              </a:spcAft>
              <a:buNone/>
              <a:defRPr sz="1400">
                <a:solidFill>
                  <a:srgbClr val="FFFFFF"/>
                </a:solidFill>
                <a:latin typeface="Comic Sans MS"/>
                <a:ea typeface="Comic Sans MS"/>
                <a:cs typeface="Comic Sans MS"/>
                <a:sym typeface="Comic Sans MS"/>
              </a:defRPr>
            </a:lvl5pPr>
            <a:lvl6pPr marL="0" marR="0" lvl="5" indent="0" algn="r" rtl="0">
              <a:spcBef>
                <a:spcPts val="0"/>
              </a:spcBef>
              <a:spcAft>
                <a:spcPts val="0"/>
              </a:spcAft>
              <a:buNone/>
              <a:defRPr sz="1400">
                <a:solidFill>
                  <a:srgbClr val="FFFFFF"/>
                </a:solidFill>
                <a:latin typeface="Comic Sans MS"/>
                <a:ea typeface="Comic Sans MS"/>
                <a:cs typeface="Comic Sans MS"/>
                <a:sym typeface="Comic Sans MS"/>
              </a:defRPr>
            </a:lvl6pPr>
            <a:lvl7pPr marL="0" marR="0" lvl="6" indent="0" algn="r" rtl="0">
              <a:spcBef>
                <a:spcPts val="0"/>
              </a:spcBef>
              <a:spcAft>
                <a:spcPts val="0"/>
              </a:spcAft>
              <a:buNone/>
              <a:defRPr sz="1400">
                <a:solidFill>
                  <a:srgbClr val="FFFFFF"/>
                </a:solidFill>
                <a:latin typeface="Comic Sans MS"/>
                <a:ea typeface="Comic Sans MS"/>
                <a:cs typeface="Comic Sans MS"/>
                <a:sym typeface="Comic Sans MS"/>
              </a:defRPr>
            </a:lvl7pPr>
            <a:lvl8pPr marL="0" marR="0" lvl="7" indent="0" algn="r" rtl="0">
              <a:spcBef>
                <a:spcPts val="0"/>
              </a:spcBef>
              <a:spcAft>
                <a:spcPts val="0"/>
              </a:spcAft>
              <a:buNone/>
              <a:defRPr sz="1400">
                <a:solidFill>
                  <a:srgbClr val="FFFFFF"/>
                </a:solidFill>
                <a:latin typeface="Comic Sans MS"/>
                <a:ea typeface="Comic Sans MS"/>
                <a:cs typeface="Comic Sans MS"/>
                <a:sym typeface="Comic Sans MS"/>
              </a:defRPr>
            </a:lvl8pPr>
            <a:lvl9pPr marL="0" marR="0" lvl="8" indent="0" algn="r" rtl="0">
              <a:spcBef>
                <a:spcPts val="0"/>
              </a:spcBef>
              <a:spcAft>
                <a:spcPts val="0"/>
              </a:spcAft>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
        <p:nvSpPr>
          <p:cNvPr id="157" name="Google Shape;157;p27"/>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lt2"/>
              </a:buClr>
              <a:buSzPts val="2400"/>
              <a:buFont typeface="Noto Sans Symbols"/>
              <a:buChar char="■"/>
              <a:defRPr sz="3200" b="0" i="0" u="none" strike="noStrike" cap="none">
                <a:solidFill>
                  <a:schemeClr val="lt1"/>
                </a:solidFill>
                <a:latin typeface="Comic Sans MS"/>
                <a:ea typeface="Comic Sans MS"/>
                <a:cs typeface="Comic Sans MS"/>
                <a:sym typeface="Comic Sans MS"/>
              </a:defRPr>
            </a:lvl1pPr>
            <a:lvl2pPr marL="914400" marR="0" lvl="1" indent="-406400" algn="l" rtl="0">
              <a:spcBef>
                <a:spcPts val="560"/>
              </a:spcBef>
              <a:spcAft>
                <a:spcPts val="0"/>
              </a:spcAft>
              <a:buClr>
                <a:schemeClr val="lt1"/>
              </a:buClr>
              <a:buSzPts val="2800"/>
              <a:buFont typeface="Comic Sans MS"/>
              <a:buChar char="–"/>
              <a:defRPr sz="2800" b="0" i="0" u="none" strike="noStrike" cap="none">
                <a:solidFill>
                  <a:schemeClr val="lt1"/>
                </a:solidFill>
                <a:latin typeface="Comic Sans MS"/>
                <a:ea typeface="Comic Sans MS"/>
                <a:cs typeface="Comic Sans MS"/>
                <a:sym typeface="Comic Sans MS"/>
              </a:defRPr>
            </a:lvl2pPr>
            <a:lvl3pPr marL="1371600" marR="0" lvl="2" indent="-381000" algn="l" rtl="0">
              <a:spcBef>
                <a:spcPts val="480"/>
              </a:spcBef>
              <a:spcAft>
                <a:spcPts val="0"/>
              </a:spcAft>
              <a:buClr>
                <a:schemeClr val="lt1"/>
              </a:buClr>
              <a:buSzPts val="2400"/>
              <a:buFont typeface="Comic Sans MS"/>
              <a:buChar char="»"/>
              <a:defRPr sz="2400" b="0" i="0" u="none" strike="noStrike" cap="none">
                <a:solidFill>
                  <a:schemeClr val="lt1"/>
                </a:solidFill>
                <a:latin typeface="Comic Sans MS"/>
                <a:ea typeface="Comic Sans MS"/>
                <a:cs typeface="Comic Sans MS"/>
                <a:sym typeface="Comic Sans MS"/>
              </a:defRPr>
            </a:lvl3pPr>
            <a:lvl4pPr marL="1828800" marR="0" lvl="3"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Comic Sans MS"/>
                <a:ea typeface="Comic Sans MS"/>
                <a:cs typeface="Comic Sans MS"/>
                <a:sym typeface="Comic Sans MS"/>
              </a:defRPr>
            </a:lvl4pPr>
            <a:lvl5pPr marL="2286000" marR="0" lvl="4"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5pPr>
            <a:lvl6pPr marL="2743200" marR="0" lvl="5"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6pPr>
            <a:lvl7pPr marL="3200400" marR="0" lvl="6"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7pPr>
            <a:lvl8pPr marL="3657600" marR="0" lvl="7"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8pPr>
            <a:lvl9pPr marL="4114800" marR="0" lvl="8"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Tree>
    <p:extLst>
      <p:ext uri="{BB962C8B-B14F-4D97-AF65-F5344CB8AC3E}">
        <p14:creationId xmlns:p14="http://schemas.microsoft.com/office/powerpoint/2010/main" val="4273916759"/>
      </p:ext>
    </p:extLst>
  </p:cSld>
  <p:clrMap bg1="lt1" tx1="dk1" bg2="dk2" tx2="lt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 id="2147483819"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22"/>
        <p:cNvGrpSpPr/>
        <p:nvPr/>
      </p:nvGrpSpPr>
      <p:grpSpPr>
        <a:xfrm>
          <a:off x="0" y="0"/>
          <a:ext cx="0" cy="0"/>
          <a:chOff x="0" y="0"/>
          <a:chExt cx="0" cy="0"/>
        </a:xfrm>
      </p:grpSpPr>
      <p:sp>
        <p:nvSpPr>
          <p:cNvPr id="723" name="Google Shape;723;p123"/>
          <p:cNvSpPr txBox="1">
            <a:spLocks noGrp="1"/>
          </p:cNvSpPr>
          <p:nvPr>
            <p:ph type="title"/>
          </p:nvPr>
        </p:nvSpPr>
        <p:spPr>
          <a:xfrm>
            <a:off x="313267" y="365126"/>
            <a:ext cx="8475133" cy="104034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1F89BD"/>
              </a:buClr>
              <a:buSzPts val="3000"/>
              <a:buFont typeface="Arial"/>
              <a:buNone/>
              <a:defRPr sz="3000" b="1" i="0" u="none" strike="noStrike" cap="none">
                <a:solidFill>
                  <a:srgbClr val="1F89BD"/>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24" name="Google Shape;724;p123"/>
          <p:cNvSpPr txBox="1">
            <a:spLocks noGrp="1"/>
          </p:cNvSpPr>
          <p:nvPr>
            <p:ph type="body" idx="1"/>
          </p:nvPr>
        </p:nvSpPr>
        <p:spPr>
          <a:xfrm>
            <a:off x="313267" y="1600200"/>
            <a:ext cx="8475133" cy="4758267"/>
          </a:xfrm>
          <a:prstGeom prst="rect">
            <a:avLst/>
          </a:prstGeom>
          <a:noFill/>
          <a:ln>
            <a:noFill/>
          </a:ln>
        </p:spPr>
        <p:txBody>
          <a:bodyPr spcFirstLastPara="1" wrap="square" lIns="91425" tIns="45700" rIns="91425" bIns="45700" anchor="t" anchorCtr="0">
            <a:noAutofit/>
          </a:bodyPr>
          <a:lstStyle>
            <a:lvl1pPr marL="457200" marR="0" lvl="0" indent="-406400" algn="l" rtl="0">
              <a:lnSpc>
                <a:spcPct val="100000"/>
              </a:lnSpc>
              <a:spcBef>
                <a:spcPts val="1000"/>
              </a:spcBef>
              <a:spcAft>
                <a:spcPts val="0"/>
              </a:spcAft>
              <a:buClr>
                <a:srgbClr val="1F89BD"/>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93700" algn="l" rtl="0">
              <a:lnSpc>
                <a:spcPct val="100000"/>
              </a:lnSpc>
              <a:spcBef>
                <a:spcPts val="500"/>
              </a:spcBef>
              <a:spcAft>
                <a:spcPts val="0"/>
              </a:spcAft>
              <a:buClr>
                <a:srgbClr val="1F89BD"/>
              </a:buClr>
              <a:buSzPts val="2600"/>
              <a:buFont typeface="Arial"/>
              <a:buChar char="•"/>
              <a:defRPr sz="2600" b="0" i="0" u="none" strike="noStrike" cap="none">
                <a:solidFill>
                  <a:schemeClr val="dk1"/>
                </a:solidFill>
                <a:latin typeface="Arial"/>
                <a:ea typeface="Arial"/>
                <a:cs typeface="Arial"/>
                <a:sym typeface="Arial"/>
              </a:defRPr>
            </a:lvl2pPr>
            <a:lvl3pPr marL="1371600" marR="0" lvl="2" indent="-381000" algn="l" rtl="0">
              <a:lnSpc>
                <a:spcPct val="100000"/>
              </a:lnSpc>
              <a:spcBef>
                <a:spcPts val="500"/>
              </a:spcBef>
              <a:spcAft>
                <a:spcPts val="0"/>
              </a:spcAft>
              <a:buClr>
                <a:srgbClr val="1F89BD"/>
              </a:buClr>
              <a:buSzPts val="2400"/>
              <a:buFont typeface="Arial"/>
              <a:buChar char="•"/>
              <a:defRPr sz="2400" b="0" i="0" u="none" strike="noStrike" cap="none">
                <a:solidFill>
                  <a:schemeClr val="dk1"/>
                </a:solidFill>
                <a:latin typeface="Arial"/>
                <a:ea typeface="Arial"/>
                <a:cs typeface="Arial"/>
                <a:sym typeface="Arial"/>
              </a:defRPr>
            </a:lvl3pPr>
            <a:lvl4pPr marL="1828800" marR="0" lvl="3"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4pPr>
            <a:lvl5pPr marL="2286000" marR="0" lvl="4" indent="-368300" algn="l" rtl="0">
              <a:lnSpc>
                <a:spcPct val="100000"/>
              </a:lnSpc>
              <a:spcBef>
                <a:spcPts val="500"/>
              </a:spcBef>
              <a:spcAft>
                <a:spcPts val="0"/>
              </a:spcAft>
              <a:buClr>
                <a:srgbClr val="1F89BD"/>
              </a:buClr>
              <a:buSzPts val="2200"/>
              <a:buFont typeface="Arial"/>
              <a:buChar char="•"/>
              <a:defRPr sz="22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725" name="Google Shape;725;p123"/>
          <p:cNvSpPr/>
          <p:nvPr/>
        </p:nvSpPr>
        <p:spPr>
          <a:xfrm>
            <a:off x="66973" y="6582040"/>
            <a:ext cx="2895600" cy="169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rgbClr val="000000"/>
                </a:solidFill>
                <a:latin typeface="Arial"/>
                <a:ea typeface="Arial"/>
                <a:cs typeface="Arial"/>
                <a:sym typeface="Arial"/>
              </a:rPr>
              <a:t>© 2015 Pearson Education, Inc.</a:t>
            </a:r>
            <a:endParaRPr/>
          </a:p>
        </p:txBody>
      </p:sp>
    </p:spTree>
    <p:extLst>
      <p:ext uri="{BB962C8B-B14F-4D97-AF65-F5344CB8AC3E}">
        <p14:creationId xmlns:p14="http://schemas.microsoft.com/office/powerpoint/2010/main" val="2844112441"/>
      </p:ext>
    </p:extLst>
  </p:cSld>
  <p:clrMap bg1="lt1" tx1="dk1" bg2="dk2" tx2="lt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4"/>
        <p:cNvGrpSpPr/>
        <p:nvPr/>
      </p:nvGrpSpPr>
      <p:grpSpPr>
        <a:xfrm>
          <a:off x="0" y="0"/>
          <a:ext cx="0" cy="0"/>
          <a:chOff x="0" y="0"/>
          <a:chExt cx="0" cy="0"/>
        </a:xfrm>
      </p:grpSpPr>
      <p:sp>
        <p:nvSpPr>
          <p:cNvPr id="685" name="Google Shape;685;p111"/>
          <p:cNvSpPr/>
          <p:nvPr/>
        </p:nvSpPr>
        <p:spPr>
          <a:xfrm>
            <a:off x="66973" y="6582040"/>
            <a:ext cx="2895600" cy="1698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900">
                <a:solidFill>
                  <a:srgbClr val="000000"/>
                </a:solidFill>
                <a:latin typeface="Arial"/>
                <a:ea typeface="Arial"/>
                <a:cs typeface="Arial"/>
                <a:sym typeface="Arial"/>
              </a:rPr>
              <a:t>© 2015 Pearson Education, Inc.</a:t>
            </a:r>
            <a:endParaRPr/>
          </a:p>
        </p:txBody>
      </p:sp>
    </p:spTree>
    <p:extLst>
      <p:ext uri="{BB962C8B-B14F-4D97-AF65-F5344CB8AC3E}">
        <p14:creationId xmlns:p14="http://schemas.microsoft.com/office/powerpoint/2010/main" val="3249629786"/>
      </p:ext>
    </p:extLst>
  </p:cSld>
  <p:clrMap bg1="lt1" tx1="dk1" bg2="dk2" tx2="lt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54"/>
        <p:cNvGrpSpPr/>
        <p:nvPr/>
      </p:nvGrpSpPr>
      <p:grpSpPr>
        <a:xfrm>
          <a:off x="0" y="0"/>
          <a:ext cx="0" cy="0"/>
          <a:chOff x="0" y="0"/>
          <a:chExt cx="0" cy="0"/>
        </a:xfrm>
      </p:grpSpPr>
      <p:sp>
        <p:nvSpPr>
          <p:cNvPr id="755" name="Google Shape;755;p13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756" name="Google Shape;756;p130"/>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757" name="Google Shape;757;p1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8" name="Google Shape;758;p1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59" name="Google Shape;759;p1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a:solidFill>
                  <a:srgbClr val="898989"/>
                </a:solidFill>
                <a:latin typeface="Calibri"/>
                <a:ea typeface="Calibri"/>
                <a:cs typeface="Calibri"/>
                <a:sym typeface="Calibri"/>
              </a:defRPr>
            </a:lvl1pPr>
            <a:lvl2pPr marL="0" marR="0" lvl="1" indent="0" algn="r" rtl="0">
              <a:spcBef>
                <a:spcPts val="0"/>
              </a:spcBef>
              <a:spcAft>
                <a:spcPts val="0"/>
              </a:spcAft>
              <a:buNone/>
              <a:defRPr sz="1200">
                <a:solidFill>
                  <a:srgbClr val="898989"/>
                </a:solidFill>
                <a:latin typeface="Calibri"/>
                <a:ea typeface="Calibri"/>
                <a:cs typeface="Calibri"/>
                <a:sym typeface="Calibri"/>
              </a:defRPr>
            </a:lvl2pPr>
            <a:lvl3pPr marL="0" marR="0" lvl="2" indent="0" algn="r" rtl="0">
              <a:spcBef>
                <a:spcPts val="0"/>
              </a:spcBef>
              <a:spcAft>
                <a:spcPts val="0"/>
              </a:spcAft>
              <a:buNone/>
              <a:defRPr sz="1200">
                <a:solidFill>
                  <a:srgbClr val="898989"/>
                </a:solidFill>
                <a:latin typeface="Calibri"/>
                <a:ea typeface="Calibri"/>
                <a:cs typeface="Calibri"/>
                <a:sym typeface="Calibri"/>
              </a:defRPr>
            </a:lvl3pPr>
            <a:lvl4pPr marL="0" marR="0" lvl="3" indent="0" algn="r" rtl="0">
              <a:spcBef>
                <a:spcPts val="0"/>
              </a:spcBef>
              <a:spcAft>
                <a:spcPts val="0"/>
              </a:spcAft>
              <a:buNone/>
              <a:defRPr sz="1200">
                <a:solidFill>
                  <a:srgbClr val="898989"/>
                </a:solidFill>
                <a:latin typeface="Calibri"/>
                <a:ea typeface="Calibri"/>
                <a:cs typeface="Calibri"/>
                <a:sym typeface="Calibri"/>
              </a:defRPr>
            </a:lvl4pPr>
            <a:lvl5pPr marL="0" marR="0" lvl="4" indent="0" algn="r" rtl="0">
              <a:spcBef>
                <a:spcPts val="0"/>
              </a:spcBef>
              <a:spcAft>
                <a:spcPts val="0"/>
              </a:spcAft>
              <a:buNone/>
              <a:defRPr sz="1200">
                <a:solidFill>
                  <a:srgbClr val="898989"/>
                </a:solidFill>
                <a:latin typeface="Calibri"/>
                <a:ea typeface="Calibri"/>
                <a:cs typeface="Calibri"/>
                <a:sym typeface="Calibri"/>
              </a:defRPr>
            </a:lvl5pPr>
            <a:lvl6pPr marL="0" marR="0" lvl="5" indent="0" algn="r" rtl="0">
              <a:spcBef>
                <a:spcPts val="0"/>
              </a:spcBef>
              <a:spcAft>
                <a:spcPts val="0"/>
              </a:spcAft>
              <a:buNone/>
              <a:defRPr sz="1200">
                <a:solidFill>
                  <a:srgbClr val="898989"/>
                </a:solidFill>
                <a:latin typeface="Calibri"/>
                <a:ea typeface="Calibri"/>
                <a:cs typeface="Calibri"/>
                <a:sym typeface="Calibri"/>
              </a:defRPr>
            </a:lvl6pPr>
            <a:lvl7pPr marL="0" marR="0" lvl="6" indent="0" algn="r" rtl="0">
              <a:spcBef>
                <a:spcPts val="0"/>
              </a:spcBef>
              <a:spcAft>
                <a:spcPts val="0"/>
              </a:spcAft>
              <a:buNone/>
              <a:defRPr sz="1200">
                <a:solidFill>
                  <a:srgbClr val="898989"/>
                </a:solidFill>
                <a:latin typeface="Calibri"/>
                <a:ea typeface="Calibri"/>
                <a:cs typeface="Calibri"/>
                <a:sym typeface="Calibri"/>
              </a:defRPr>
            </a:lvl7pPr>
            <a:lvl8pPr marL="0" marR="0" lvl="7" indent="0" algn="r" rtl="0">
              <a:spcBef>
                <a:spcPts val="0"/>
              </a:spcBef>
              <a:spcAft>
                <a:spcPts val="0"/>
              </a:spcAft>
              <a:buNone/>
              <a:defRPr sz="1200">
                <a:solidFill>
                  <a:srgbClr val="898989"/>
                </a:solidFill>
                <a:latin typeface="Calibri"/>
                <a:ea typeface="Calibri"/>
                <a:cs typeface="Calibri"/>
                <a:sym typeface="Calibri"/>
              </a:defRPr>
            </a:lvl8pPr>
            <a:lvl9pPr marL="0" marR="0" lvl="8" indent="0" algn="r" rtl="0">
              <a:spcBef>
                <a:spcPts val="0"/>
              </a:spcBef>
              <a:spcAft>
                <a:spcPts val="0"/>
              </a:spcAft>
              <a:buNone/>
              <a:defRPr sz="1200">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769178171"/>
      </p:ext>
    </p:extLst>
  </p:cSld>
  <p:clrMap bg1="lt1" tx1="dk1" bg2="dk2" tx2="lt2" accent1="accent1" accent2="accent2" accent3="accent3" accent4="accent4" accent5="accent5" accent6="accent6" hlink="hlink" folHlink="folHlink"/>
  <p:sldLayoutIdLst>
    <p:sldLayoutId id="2147483840" r:id="rId1"/>
    <p:sldLayoutId id="2147483841" r:id="rId2"/>
    <p:sldLayoutId id="2147483842" r:id="rId3"/>
    <p:sldLayoutId id="2147483843" r:id="rId4"/>
    <p:sldLayoutId id="2147483844" r:id="rId5"/>
    <p:sldLayoutId id="2147483845" r:id="rId6"/>
    <p:sldLayoutId id="2147483846" r:id="rId7"/>
    <p:sldLayoutId id="2147483847" r:id="rId8"/>
    <p:sldLayoutId id="2147483848" r:id="rId9"/>
    <p:sldLayoutId id="2147483849" r:id="rId10"/>
    <p:sldLayoutId id="214748385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chemeClr val="dk1"/>
            </a:gs>
          </a:gsLst>
          <a:lin ang="5400000" scaled="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0"/>
            <a:ext cx="8478838" cy="6173788"/>
            <a:chOff x="0" y="0"/>
            <a:chExt cx="5341" cy="3889"/>
          </a:xfrm>
        </p:grpSpPr>
        <p:sp>
          <p:nvSpPr>
            <p:cNvPr id="11" name="Google Shape;11;p1"/>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2" name="Google Shape;12;p1"/>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3" name="Google Shape;13;p1"/>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4" name="Google Shape;14;p1"/>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grpSp>
      <p:sp>
        <p:nvSpPr>
          <p:cNvPr id="15" name="Google Shape;15;p1"/>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1pPr>
            <a:lvl2pPr marR="0" lvl="1"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2pPr>
            <a:lvl3pPr marR="0" lvl="2"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3pPr>
            <a:lvl4pPr marR="0" lvl="3"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4pPr>
            <a:lvl5pPr marR="0" lvl="4"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5pPr>
            <a:lvl6pPr marR="0" lvl="5"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6pPr>
            <a:lvl7pPr marR="0" lvl="6"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7pPr>
            <a:lvl8pPr marR="0" lvl="7"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8pPr>
            <a:lvl9pPr marR="0" lvl="8"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9pPr>
          </a:lstStyle>
          <a:p>
            <a:endParaRPr/>
          </a:p>
        </p:txBody>
      </p:sp>
      <p:sp>
        <p:nvSpPr>
          <p:cNvPr id="16" name="Google Shape;16;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700"/>
              </a:spcBef>
              <a:spcAft>
                <a:spcPts val="0"/>
              </a:spcAft>
              <a:buSzPts val="1400"/>
              <a:buNone/>
              <a:defRPr sz="1400" b="0" i="0"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7" name="Google Shape;17;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700"/>
              </a:spcBef>
              <a:spcAft>
                <a:spcPts val="0"/>
              </a:spcAft>
              <a:buSzPts val="1400"/>
              <a:buNone/>
              <a:defRPr sz="1400" b="0" i="0"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8" name="Google Shape;18;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1pPr>
            <a:lvl2pPr marL="0" marR="0" lvl="1"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2pPr>
            <a:lvl3pPr marL="0" marR="0" lvl="2"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3pPr>
            <a:lvl4pPr marL="0" marR="0" lvl="3"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4pPr>
            <a:lvl5pPr marL="0" marR="0" lvl="4"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5pPr>
            <a:lvl6pPr marL="0" marR="0" lvl="5"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6pPr>
            <a:lvl7pPr marL="0" marR="0" lvl="6"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7pPr>
            <a:lvl8pPr marL="0" marR="0" lvl="7"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8pPr>
            <a:lvl9pPr marL="0" marR="0" lvl="8"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1"/>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lt2"/>
              </a:buClr>
              <a:buSzPts val="2400"/>
              <a:buFont typeface="Noto Sans Symbols"/>
              <a:buChar char="■"/>
              <a:defRPr sz="3200" b="0" i="0" u="none" strike="noStrike" cap="none">
                <a:solidFill>
                  <a:schemeClr val="lt1"/>
                </a:solidFill>
                <a:latin typeface="Comic Sans MS"/>
                <a:ea typeface="Comic Sans MS"/>
                <a:cs typeface="Comic Sans MS"/>
                <a:sym typeface="Comic Sans MS"/>
              </a:defRPr>
            </a:lvl1pPr>
            <a:lvl2pPr marL="914400" marR="0" lvl="1" indent="-406400" algn="l" rtl="0">
              <a:spcBef>
                <a:spcPts val="560"/>
              </a:spcBef>
              <a:spcAft>
                <a:spcPts val="0"/>
              </a:spcAft>
              <a:buClr>
                <a:schemeClr val="lt1"/>
              </a:buClr>
              <a:buSzPts val="2800"/>
              <a:buFont typeface="Comic Sans MS"/>
              <a:buChar char="–"/>
              <a:defRPr sz="2800" b="0" i="0" u="none" strike="noStrike" cap="none">
                <a:solidFill>
                  <a:schemeClr val="lt1"/>
                </a:solidFill>
                <a:latin typeface="Comic Sans MS"/>
                <a:ea typeface="Comic Sans MS"/>
                <a:cs typeface="Comic Sans MS"/>
                <a:sym typeface="Comic Sans MS"/>
              </a:defRPr>
            </a:lvl2pPr>
            <a:lvl3pPr marL="1371600" marR="0" lvl="2" indent="-381000" algn="l" rtl="0">
              <a:spcBef>
                <a:spcPts val="480"/>
              </a:spcBef>
              <a:spcAft>
                <a:spcPts val="0"/>
              </a:spcAft>
              <a:buClr>
                <a:schemeClr val="lt1"/>
              </a:buClr>
              <a:buSzPts val="2400"/>
              <a:buFont typeface="Comic Sans MS"/>
              <a:buChar char="»"/>
              <a:defRPr sz="2400" b="0" i="0" u="none" strike="noStrike" cap="none">
                <a:solidFill>
                  <a:schemeClr val="lt1"/>
                </a:solidFill>
                <a:latin typeface="Comic Sans MS"/>
                <a:ea typeface="Comic Sans MS"/>
                <a:cs typeface="Comic Sans MS"/>
                <a:sym typeface="Comic Sans MS"/>
              </a:defRPr>
            </a:lvl3pPr>
            <a:lvl4pPr marL="1828800" marR="0" lvl="3"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Comic Sans MS"/>
                <a:ea typeface="Comic Sans MS"/>
                <a:cs typeface="Comic Sans MS"/>
                <a:sym typeface="Comic Sans MS"/>
              </a:defRPr>
            </a:lvl4pPr>
            <a:lvl5pPr marL="2286000" marR="0" lvl="4"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5pPr>
            <a:lvl6pPr marL="2743200" marR="0" lvl="5"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6pPr>
            <a:lvl7pPr marL="3200400" marR="0" lvl="6"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7pPr>
            <a:lvl8pPr marL="3657600" marR="0" lvl="7"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8pPr>
            <a:lvl9pPr marL="4114800" marR="0" lvl="8"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Tree>
    <p:extLst>
      <p:ext uri="{BB962C8B-B14F-4D97-AF65-F5344CB8AC3E}">
        <p14:creationId xmlns:p14="http://schemas.microsoft.com/office/powerpoint/2010/main" val="1681560530"/>
      </p:ext>
    </p:extLst>
  </p:cSld>
  <p:clrMap bg1="lt1" tx1="dk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 id="2147483862" r:id="rId11"/>
    <p:sldLayoutId id="2147483863"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7E4BD"/>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1" name="Google Shape;11;p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98989"/>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spcAft>
                <a:spcPts val="0"/>
              </a:spcAft>
              <a:buNone/>
              <a:defRPr sz="1200" b="0" i="0" u="none" strike="noStrike" cap="none">
                <a:solidFill>
                  <a:srgbClr val="898989"/>
                </a:solidFill>
                <a:latin typeface="Calibri"/>
                <a:ea typeface="Calibri"/>
                <a:cs typeface="Calibri"/>
                <a:sym typeface="Calibri"/>
              </a:defRPr>
            </a:lvl1pPr>
            <a:lvl2pPr marL="0" marR="0" lvl="1" indent="0" algn="r" rtl="0">
              <a:spcBef>
                <a:spcPts val="0"/>
              </a:spcBef>
              <a:spcAft>
                <a:spcPts val="0"/>
              </a:spcAft>
              <a:buNone/>
              <a:defRPr sz="1200" b="0" i="0" u="none" strike="noStrike" cap="none">
                <a:solidFill>
                  <a:srgbClr val="898989"/>
                </a:solidFill>
                <a:latin typeface="Calibri"/>
                <a:ea typeface="Calibri"/>
                <a:cs typeface="Calibri"/>
                <a:sym typeface="Calibri"/>
              </a:defRPr>
            </a:lvl2pPr>
            <a:lvl3pPr marL="0" marR="0" lvl="2" indent="0" algn="r" rtl="0">
              <a:spcBef>
                <a:spcPts val="0"/>
              </a:spcBef>
              <a:spcAft>
                <a:spcPts val="0"/>
              </a:spcAft>
              <a:buNone/>
              <a:defRPr sz="1200" b="0" i="0" u="none" strike="noStrike" cap="none">
                <a:solidFill>
                  <a:srgbClr val="898989"/>
                </a:solidFill>
                <a:latin typeface="Calibri"/>
                <a:ea typeface="Calibri"/>
                <a:cs typeface="Calibri"/>
                <a:sym typeface="Calibri"/>
              </a:defRPr>
            </a:lvl3pPr>
            <a:lvl4pPr marL="0" marR="0" lvl="3" indent="0" algn="r" rtl="0">
              <a:spcBef>
                <a:spcPts val="0"/>
              </a:spcBef>
              <a:spcAft>
                <a:spcPts val="0"/>
              </a:spcAft>
              <a:buNone/>
              <a:defRPr sz="1200" b="0" i="0" u="none" strike="noStrike" cap="none">
                <a:solidFill>
                  <a:srgbClr val="898989"/>
                </a:solidFill>
                <a:latin typeface="Calibri"/>
                <a:ea typeface="Calibri"/>
                <a:cs typeface="Calibri"/>
                <a:sym typeface="Calibri"/>
              </a:defRPr>
            </a:lvl4pPr>
            <a:lvl5pPr marL="0" marR="0" lvl="4" indent="0" algn="r" rtl="0">
              <a:spcBef>
                <a:spcPts val="0"/>
              </a:spcBef>
              <a:spcAft>
                <a:spcPts val="0"/>
              </a:spcAft>
              <a:buNone/>
              <a:defRPr sz="1200" b="0" i="0" u="none" strike="noStrike" cap="none">
                <a:solidFill>
                  <a:srgbClr val="898989"/>
                </a:solidFill>
                <a:latin typeface="Calibri"/>
                <a:ea typeface="Calibri"/>
                <a:cs typeface="Calibri"/>
                <a:sym typeface="Calibri"/>
              </a:defRPr>
            </a:lvl5pPr>
            <a:lvl6pPr marL="0" marR="0" lvl="5" indent="0" algn="r" rtl="0">
              <a:spcBef>
                <a:spcPts val="0"/>
              </a:spcBef>
              <a:spcAft>
                <a:spcPts val="0"/>
              </a:spcAft>
              <a:buNone/>
              <a:defRPr sz="1200" b="0" i="0" u="none" strike="noStrike" cap="none">
                <a:solidFill>
                  <a:srgbClr val="898989"/>
                </a:solidFill>
                <a:latin typeface="Calibri"/>
                <a:ea typeface="Calibri"/>
                <a:cs typeface="Calibri"/>
                <a:sym typeface="Calibri"/>
              </a:defRPr>
            </a:lvl6pPr>
            <a:lvl7pPr marL="0" marR="0" lvl="6" indent="0" algn="r" rtl="0">
              <a:spcBef>
                <a:spcPts val="0"/>
              </a:spcBef>
              <a:spcAft>
                <a:spcPts val="0"/>
              </a:spcAft>
              <a:buNone/>
              <a:defRPr sz="1200" b="0" i="0" u="none" strike="noStrike" cap="none">
                <a:solidFill>
                  <a:srgbClr val="898989"/>
                </a:solidFill>
                <a:latin typeface="Calibri"/>
                <a:ea typeface="Calibri"/>
                <a:cs typeface="Calibri"/>
                <a:sym typeface="Calibri"/>
              </a:defRPr>
            </a:lvl7pPr>
            <a:lvl8pPr marL="0" marR="0" lvl="7" indent="0" algn="r" rtl="0">
              <a:spcBef>
                <a:spcPts val="0"/>
              </a:spcBef>
              <a:spcAft>
                <a:spcPts val="0"/>
              </a:spcAft>
              <a:buNone/>
              <a:defRPr sz="1200" b="0" i="0" u="none" strike="noStrike" cap="none">
                <a:solidFill>
                  <a:srgbClr val="898989"/>
                </a:solidFill>
                <a:latin typeface="Calibri"/>
                <a:ea typeface="Calibri"/>
                <a:cs typeface="Calibri"/>
                <a:sym typeface="Calibri"/>
              </a:defRPr>
            </a:lvl8pPr>
            <a:lvl9pPr marL="0" marR="0" lvl="8" indent="0" algn="r" rtl="0">
              <a:spcBef>
                <a:spcPts val="0"/>
              </a:spcBef>
              <a:spcAft>
                <a:spcPts val="0"/>
              </a:spcAft>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59873911"/>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5" y="0"/>
            <a:ext cx="9143996" cy="1377165"/>
          </a:xfrm>
          <a:prstGeom prst="rect">
            <a:avLst/>
          </a:prstGeom>
          <a:solidFill>
            <a:schemeClr val="accent4"/>
          </a:solidFill>
          <a:ln>
            <a:noFill/>
          </a:ln>
          <a:effectLst/>
        </p:spPr>
        <p:txBody>
          <a:bodyPr vert="horz" wrap="square" lIns="155448" tIns="64008" rIns="155448" bIns="64008" numCol="1" anchor="ctr" anchorCtr="0" compatLnSpc="1">
            <a:prstTxWarp prst="textNoShape">
              <a:avLst/>
            </a:prstTxWarp>
            <a:noAutofit/>
          </a:bodyPr>
          <a:lstStyle/>
          <a:p>
            <a:pPr lvl="0"/>
            <a:r>
              <a:rPr lang="en-US"/>
              <a:t>Click to edit Master title style</a:t>
            </a:r>
            <a:endParaRPr lang="en-US" dirty="0"/>
          </a:p>
        </p:txBody>
      </p:sp>
      <p:sp>
        <p:nvSpPr>
          <p:cNvPr id="1027" name="Rectangle 3"/>
          <p:cNvSpPr>
            <a:spLocks noGrp="1" noChangeArrowheads="1"/>
          </p:cNvSpPr>
          <p:nvPr>
            <p:ph type="body" idx="1"/>
          </p:nvPr>
        </p:nvSpPr>
        <p:spPr bwMode="auto">
          <a:xfrm>
            <a:off x="5" y="1377271"/>
            <a:ext cx="9143996" cy="5480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64592" tIns="91440" rIns="164592"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p:txBody>
      </p:sp>
      <p:sp>
        <p:nvSpPr>
          <p:cNvPr id="5" name="Rectangle 4"/>
          <p:cNvSpPr/>
          <p:nvPr userDrawn="1"/>
        </p:nvSpPr>
        <p:spPr bwMode="auto">
          <a:xfrm>
            <a:off x="7703120" y="0"/>
            <a:ext cx="1441118" cy="1377165"/>
          </a:xfrm>
          <a:prstGeom prst="rect">
            <a:avLst/>
          </a:prstGeom>
          <a:solidFill>
            <a:schemeClr val="accent4">
              <a:lumMod val="40000"/>
              <a:lumOff val="60000"/>
            </a:schemeClr>
          </a:solidFill>
          <a:ln w="1905"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indent="0" algn="ctr" defTabSz="1715597" rtl="0" eaLnBrk="1" fontAlgn="base" latinLnBrk="0" hangingPunct="1">
              <a:lnSpc>
                <a:spcPct val="115000"/>
              </a:lnSpc>
              <a:spcBef>
                <a:spcPct val="20000"/>
              </a:spcBef>
              <a:spcAft>
                <a:spcPct val="0"/>
              </a:spcAft>
              <a:buClr>
                <a:srgbClr val="2877C4"/>
              </a:buClr>
              <a:buSzTx/>
              <a:buFont typeface="Wingdings" pitchFamily="2" charset="2"/>
              <a:buNone/>
              <a:tabLst/>
            </a:pPr>
            <a:endParaRPr kumimoji="0" lang="en-US" sz="1501" b="0" i="0" u="none" strike="noStrike" cap="none" normalizeH="0" baseline="0" dirty="0">
              <a:ln>
                <a:noFill/>
              </a:ln>
              <a:solidFill>
                <a:schemeClr val="tx1"/>
              </a:solidFill>
              <a:effectLst/>
              <a:latin typeface="Arial" charset="0"/>
            </a:endParaRPr>
          </a:p>
        </p:txBody>
      </p:sp>
    </p:spTree>
    <p:extLst>
      <p:ext uri="{BB962C8B-B14F-4D97-AF65-F5344CB8AC3E}">
        <p14:creationId xmlns:p14="http://schemas.microsoft.com/office/powerpoint/2010/main" val="131222188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Lst>
  <p:hf sldNum="0" hdr="0" dt="0"/>
  <p:txStyles>
    <p:titleStyle>
      <a:lvl1pPr marL="1021615" indent="-1021615" algn="l" rtl="0" eaLnBrk="1" fontAlgn="base" hangingPunct="1">
        <a:lnSpc>
          <a:spcPct val="95000"/>
        </a:lnSpc>
        <a:spcBef>
          <a:spcPts val="0"/>
        </a:spcBef>
        <a:spcAft>
          <a:spcPct val="0"/>
        </a:spcAft>
        <a:tabLst/>
        <a:defRPr sz="2627" b="1">
          <a:solidFill>
            <a:schemeClr val="bg2"/>
          </a:solidFill>
          <a:latin typeface="+mj-lt"/>
          <a:ea typeface="+mj-ea"/>
          <a:cs typeface="+mj-cs"/>
        </a:defRPr>
      </a:lvl1pPr>
      <a:lvl2pPr algn="l" rtl="0" eaLnBrk="1" fontAlgn="base" hangingPunct="1">
        <a:spcBef>
          <a:spcPct val="0"/>
        </a:spcBef>
        <a:spcAft>
          <a:spcPct val="0"/>
        </a:spcAft>
        <a:defRPr sz="2814" b="1">
          <a:solidFill>
            <a:srgbClr val="2877C4"/>
          </a:solidFill>
          <a:latin typeface="Arial" charset="0"/>
        </a:defRPr>
      </a:lvl2pPr>
      <a:lvl3pPr algn="l" rtl="0" eaLnBrk="1" fontAlgn="base" hangingPunct="1">
        <a:spcBef>
          <a:spcPct val="0"/>
        </a:spcBef>
        <a:spcAft>
          <a:spcPct val="0"/>
        </a:spcAft>
        <a:defRPr sz="2814" b="1">
          <a:solidFill>
            <a:srgbClr val="2877C4"/>
          </a:solidFill>
          <a:latin typeface="Arial" charset="0"/>
        </a:defRPr>
      </a:lvl3pPr>
      <a:lvl4pPr algn="l" rtl="0" eaLnBrk="1" fontAlgn="base" hangingPunct="1">
        <a:spcBef>
          <a:spcPct val="0"/>
        </a:spcBef>
        <a:spcAft>
          <a:spcPct val="0"/>
        </a:spcAft>
        <a:defRPr sz="2814" b="1">
          <a:solidFill>
            <a:srgbClr val="2877C4"/>
          </a:solidFill>
          <a:latin typeface="Arial" charset="0"/>
        </a:defRPr>
      </a:lvl4pPr>
      <a:lvl5pPr algn="l" rtl="0" eaLnBrk="1" fontAlgn="base" hangingPunct="1">
        <a:spcBef>
          <a:spcPct val="0"/>
        </a:spcBef>
        <a:spcAft>
          <a:spcPct val="0"/>
        </a:spcAft>
        <a:defRPr sz="2814" b="1">
          <a:solidFill>
            <a:srgbClr val="2877C4"/>
          </a:solidFill>
          <a:latin typeface="Arial" charset="0"/>
        </a:defRPr>
      </a:lvl5pPr>
      <a:lvl6pPr marL="408038" algn="l" rtl="0" eaLnBrk="1" fontAlgn="base" hangingPunct="1">
        <a:spcBef>
          <a:spcPct val="0"/>
        </a:spcBef>
        <a:spcAft>
          <a:spcPct val="0"/>
        </a:spcAft>
        <a:defRPr sz="2814" b="1">
          <a:solidFill>
            <a:srgbClr val="2877C4"/>
          </a:solidFill>
          <a:latin typeface="Arial" charset="0"/>
        </a:defRPr>
      </a:lvl6pPr>
      <a:lvl7pPr marL="816078" algn="l" rtl="0" eaLnBrk="1" fontAlgn="base" hangingPunct="1">
        <a:spcBef>
          <a:spcPct val="0"/>
        </a:spcBef>
        <a:spcAft>
          <a:spcPct val="0"/>
        </a:spcAft>
        <a:defRPr sz="2814" b="1">
          <a:solidFill>
            <a:srgbClr val="2877C4"/>
          </a:solidFill>
          <a:latin typeface="Arial" charset="0"/>
        </a:defRPr>
      </a:lvl7pPr>
      <a:lvl8pPr marL="1224119" algn="l" rtl="0" eaLnBrk="1" fontAlgn="base" hangingPunct="1">
        <a:spcBef>
          <a:spcPct val="0"/>
        </a:spcBef>
        <a:spcAft>
          <a:spcPct val="0"/>
        </a:spcAft>
        <a:defRPr sz="2814" b="1">
          <a:solidFill>
            <a:srgbClr val="2877C4"/>
          </a:solidFill>
          <a:latin typeface="Arial" charset="0"/>
        </a:defRPr>
      </a:lvl8pPr>
      <a:lvl9pPr marL="1632159" algn="l" rtl="0" eaLnBrk="1" fontAlgn="base" hangingPunct="1">
        <a:spcBef>
          <a:spcPct val="0"/>
        </a:spcBef>
        <a:spcAft>
          <a:spcPct val="0"/>
        </a:spcAft>
        <a:defRPr sz="2814" b="1">
          <a:solidFill>
            <a:srgbClr val="2877C4"/>
          </a:solidFill>
          <a:latin typeface="Arial" charset="0"/>
        </a:defRPr>
      </a:lvl9pPr>
    </p:titleStyle>
    <p:bodyStyle>
      <a:lvl1pPr algn="l" rtl="0" eaLnBrk="1" fontAlgn="base" hangingPunct="1">
        <a:lnSpc>
          <a:spcPct val="113000"/>
        </a:lnSpc>
        <a:spcBef>
          <a:spcPts val="1876"/>
        </a:spcBef>
        <a:spcAft>
          <a:spcPts val="0"/>
        </a:spcAft>
        <a:buClr>
          <a:srgbClr val="2877C4"/>
        </a:buClr>
        <a:buFont typeface="Arial Unicode MS" pitchFamily="34" charset="-128"/>
        <a:defRPr sz="2064">
          <a:solidFill>
            <a:srgbClr val="000000"/>
          </a:solidFill>
          <a:latin typeface="+mn-lt"/>
          <a:ea typeface="+mn-ea"/>
          <a:cs typeface="+mn-cs"/>
        </a:defRPr>
      </a:lvl1pPr>
      <a:lvl2pPr marL="205436" indent="-204020" algn="l" rtl="0" eaLnBrk="1" fontAlgn="base" hangingPunct="1">
        <a:lnSpc>
          <a:spcPct val="113000"/>
        </a:lnSpc>
        <a:spcBef>
          <a:spcPts val="938"/>
        </a:spcBef>
        <a:spcAft>
          <a:spcPts val="0"/>
        </a:spcAft>
        <a:buClr>
          <a:schemeClr val="accent1"/>
        </a:buClr>
        <a:buFont typeface="Wingdings" pitchFamily="2" charset="2"/>
        <a:buChar char="§"/>
        <a:defRPr sz="2064">
          <a:solidFill>
            <a:srgbClr val="000000"/>
          </a:solidFill>
          <a:latin typeface="+mn-lt"/>
        </a:defRPr>
      </a:lvl2pPr>
      <a:lvl3pPr marL="612058" indent="-202601" algn="l" rtl="0" eaLnBrk="1" fontAlgn="base" hangingPunct="1">
        <a:lnSpc>
          <a:spcPct val="113000"/>
        </a:lnSpc>
        <a:spcBef>
          <a:spcPts val="563"/>
        </a:spcBef>
        <a:spcAft>
          <a:spcPts val="0"/>
        </a:spcAft>
        <a:buClr>
          <a:schemeClr val="accent3"/>
        </a:buClr>
        <a:buChar char="•"/>
        <a:defRPr sz="2064">
          <a:solidFill>
            <a:srgbClr val="000000"/>
          </a:solidFill>
          <a:latin typeface="+mn-lt"/>
        </a:defRPr>
      </a:lvl3pPr>
      <a:lvl4pPr marL="1333213" indent="-209686" algn="l" rtl="0" eaLnBrk="1" fontAlgn="base" hangingPunct="1">
        <a:lnSpc>
          <a:spcPct val="115000"/>
        </a:lnSpc>
        <a:spcBef>
          <a:spcPts val="0"/>
        </a:spcBef>
        <a:spcAft>
          <a:spcPts val="0"/>
        </a:spcAft>
        <a:buClr>
          <a:schemeClr val="accent4"/>
        </a:buClr>
        <a:buFont typeface="Arial" pitchFamily="34" charset="0"/>
        <a:buChar char="•"/>
        <a:defRPr sz="2439">
          <a:solidFill>
            <a:srgbClr val="000000"/>
          </a:solidFill>
          <a:latin typeface="+mn-lt"/>
        </a:defRPr>
      </a:lvl4pPr>
      <a:lvl5pPr marL="1834760" indent="-202601" algn="l" rtl="0" eaLnBrk="1" fontAlgn="base" hangingPunct="1">
        <a:lnSpc>
          <a:spcPct val="115000"/>
        </a:lnSpc>
        <a:spcBef>
          <a:spcPct val="20000"/>
        </a:spcBef>
        <a:spcAft>
          <a:spcPct val="0"/>
        </a:spcAft>
        <a:buChar char="»"/>
        <a:defRPr sz="1876">
          <a:solidFill>
            <a:srgbClr val="000000"/>
          </a:solidFill>
          <a:latin typeface="+mn-lt"/>
        </a:defRPr>
      </a:lvl5pPr>
      <a:lvl6pPr marL="2242800" indent="-202601" algn="l" rtl="0" eaLnBrk="1" fontAlgn="base" hangingPunct="1">
        <a:lnSpc>
          <a:spcPct val="115000"/>
        </a:lnSpc>
        <a:spcBef>
          <a:spcPct val="20000"/>
        </a:spcBef>
        <a:spcAft>
          <a:spcPct val="0"/>
        </a:spcAft>
        <a:buChar char="»"/>
        <a:defRPr sz="1876">
          <a:solidFill>
            <a:srgbClr val="000000"/>
          </a:solidFill>
          <a:latin typeface="+mn-lt"/>
        </a:defRPr>
      </a:lvl6pPr>
      <a:lvl7pPr marL="2650838" indent="-202601" algn="l" rtl="0" eaLnBrk="1" fontAlgn="base" hangingPunct="1">
        <a:lnSpc>
          <a:spcPct val="115000"/>
        </a:lnSpc>
        <a:spcBef>
          <a:spcPct val="20000"/>
        </a:spcBef>
        <a:spcAft>
          <a:spcPct val="0"/>
        </a:spcAft>
        <a:buChar char="»"/>
        <a:defRPr sz="1876">
          <a:solidFill>
            <a:srgbClr val="000000"/>
          </a:solidFill>
          <a:latin typeface="+mn-lt"/>
        </a:defRPr>
      </a:lvl7pPr>
      <a:lvl8pPr marL="3058878" indent="-202601" algn="l" rtl="0" eaLnBrk="1" fontAlgn="base" hangingPunct="1">
        <a:lnSpc>
          <a:spcPct val="115000"/>
        </a:lnSpc>
        <a:spcBef>
          <a:spcPct val="20000"/>
        </a:spcBef>
        <a:spcAft>
          <a:spcPct val="0"/>
        </a:spcAft>
        <a:buChar char="»"/>
        <a:defRPr sz="1876">
          <a:solidFill>
            <a:srgbClr val="000000"/>
          </a:solidFill>
          <a:latin typeface="+mn-lt"/>
        </a:defRPr>
      </a:lvl8pPr>
      <a:lvl9pPr marL="3466916" indent="-202601" algn="l" rtl="0" eaLnBrk="1" fontAlgn="base" hangingPunct="1">
        <a:lnSpc>
          <a:spcPct val="115000"/>
        </a:lnSpc>
        <a:spcBef>
          <a:spcPct val="20000"/>
        </a:spcBef>
        <a:spcAft>
          <a:spcPct val="0"/>
        </a:spcAft>
        <a:buChar char="»"/>
        <a:defRPr sz="1876">
          <a:solidFill>
            <a:srgbClr val="000000"/>
          </a:solidFill>
          <a:latin typeface="+mn-lt"/>
        </a:defRPr>
      </a:lvl9pPr>
    </p:bodyStyle>
    <p:otherStyle>
      <a:defPPr>
        <a:defRPr lang="en-US"/>
      </a:defPPr>
      <a:lvl1pPr marL="0" algn="l" defTabSz="816078" rtl="0" eaLnBrk="1" latinLnBrk="0" hangingPunct="1">
        <a:defRPr sz="1689" kern="1200">
          <a:solidFill>
            <a:schemeClr val="tx1"/>
          </a:solidFill>
          <a:latin typeface="+mn-lt"/>
          <a:ea typeface="+mn-ea"/>
          <a:cs typeface="+mn-cs"/>
        </a:defRPr>
      </a:lvl1pPr>
      <a:lvl2pPr marL="408038" algn="l" defTabSz="816078" rtl="0" eaLnBrk="1" latinLnBrk="0" hangingPunct="1">
        <a:defRPr sz="1689" kern="1200">
          <a:solidFill>
            <a:schemeClr val="tx1"/>
          </a:solidFill>
          <a:latin typeface="+mn-lt"/>
          <a:ea typeface="+mn-ea"/>
          <a:cs typeface="+mn-cs"/>
        </a:defRPr>
      </a:lvl2pPr>
      <a:lvl3pPr marL="816078" algn="l" defTabSz="816078" rtl="0" eaLnBrk="1" latinLnBrk="0" hangingPunct="1">
        <a:defRPr sz="1689" kern="1200">
          <a:solidFill>
            <a:schemeClr val="tx1"/>
          </a:solidFill>
          <a:latin typeface="+mn-lt"/>
          <a:ea typeface="+mn-ea"/>
          <a:cs typeface="+mn-cs"/>
        </a:defRPr>
      </a:lvl3pPr>
      <a:lvl4pPr marL="1224119" algn="l" defTabSz="816078" rtl="0" eaLnBrk="1" latinLnBrk="0" hangingPunct="1">
        <a:defRPr sz="1689" kern="1200">
          <a:solidFill>
            <a:schemeClr val="tx1"/>
          </a:solidFill>
          <a:latin typeface="+mn-lt"/>
          <a:ea typeface="+mn-ea"/>
          <a:cs typeface="+mn-cs"/>
        </a:defRPr>
      </a:lvl4pPr>
      <a:lvl5pPr marL="1632159" algn="l" defTabSz="816078" rtl="0" eaLnBrk="1" latinLnBrk="0" hangingPunct="1">
        <a:defRPr sz="1689" kern="1200">
          <a:solidFill>
            <a:schemeClr val="tx1"/>
          </a:solidFill>
          <a:latin typeface="+mn-lt"/>
          <a:ea typeface="+mn-ea"/>
          <a:cs typeface="+mn-cs"/>
        </a:defRPr>
      </a:lvl5pPr>
      <a:lvl6pPr marL="2040197" algn="l" defTabSz="816078" rtl="0" eaLnBrk="1" latinLnBrk="0" hangingPunct="1">
        <a:defRPr sz="1689" kern="1200">
          <a:solidFill>
            <a:schemeClr val="tx1"/>
          </a:solidFill>
          <a:latin typeface="+mn-lt"/>
          <a:ea typeface="+mn-ea"/>
          <a:cs typeface="+mn-cs"/>
        </a:defRPr>
      </a:lvl6pPr>
      <a:lvl7pPr marL="2448236" algn="l" defTabSz="816078" rtl="0" eaLnBrk="1" latinLnBrk="0" hangingPunct="1">
        <a:defRPr sz="1689" kern="1200">
          <a:solidFill>
            <a:schemeClr val="tx1"/>
          </a:solidFill>
          <a:latin typeface="+mn-lt"/>
          <a:ea typeface="+mn-ea"/>
          <a:cs typeface="+mn-cs"/>
        </a:defRPr>
      </a:lvl7pPr>
      <a:lvl8pPr marL="2856274" algn="l" defTabSz="816078" rtl="0" eaLnBrk="1" latinLnBrk="0" hangingPunct="1">
        <a:defRPr sz="1689" kern="1200">
          <a:solidFill>
            <a:schemeClr val="tx1"/>
          </a:solidFill>
          <a:latin typeface="+mn-lt"/>
          <a:ea typeface="+mn-ea"/>
          <a:cs typeface="+mn-cs"/>
        </a:defRPr>
      </a:lvl8pPr>
      <a:lvl9pPr marL="3264314" algn="l" defTabSz="816078" rtl="0" eaLnBrk="1" latinLnBrk="0" hangingPunct="1">
        <a:defRPr sz="168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15"/>
          <p:cNvSpPr txBox="1">
            <a:spLocks noGrp="1"/>
          </p:cNvSpPr>
          <p:nvPr>
            <p:ph type="title"/>
          </p:nvPr>
        </p:nvSpPr>
        <p:spPr>
          <a:xfrm>
            <a:off x="892969" y="526852"/>
            <a:ext cx="7358063"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lvl1pPr marR="0" lvl="0" algn="ctr" rtl="0">
              <a:spcBef>
                <a:spcPts val="0"/>
              </a:spcBef>
              <a:spcAft>
                <a:spcPts val="0"/>
              </a:spcAft>
              <a:buSzPts val="1400"/>
              <a:buNone/>
              <a:defRPr sz="5500" b="0" i="0" u="none" strike="noStrike" cap="none">
                <a:solidFill>
                  <a:srgbClr val="ADA17C"/>
                </a:solidFill>
                <a:latin typeface="Arial"/>
                <a:ea typeface="Arial"/>
                <a:cs typeface="Arial"/>
                <a:sym typeface="Arial"/>
              </a:defRPr>
            </a:lvl1pPr>
            <a:lvl2pPr marR="0" lvl="1" algn="ctr" rtl="0">
              <a:spcBef>
                <a:spcPts val="0"/>
              </a:spcBef>
              <a:spcAft>
                <a:spcPts val="0"/>
              </a:spcAft>
              <a:buSzPts val="1400"/>
              <a:buNone/>
              <a:defRPr sz="5500" b="0" i="0" u="none" strike="noStrike" cap="none">
                <a:solidFill>
                  <a:srgbClr val="ADA17C"/>
                </a:solidFill>
                <a:latin typeface="Arial"/>
                <a:ea typeface="Arial"/>
                <a:cs typeface="Arial"/>
                <a:sym typeface="Arial"/>
              </a:defRPr>
            </a:lvl2pPr>
            <a:lvl3pPr marR="0" lvl="2" algn="ctr" rtl="0">
              <a:spcBef>
                <a:spcPts val="0"/>
              </a:spcBef>
              <a:spcAft>
                <a:spcPts val="0"/>
              </a:spcAft>
              <a:buSzPts val="1400"/>
              <a:buNone/>
              <a:defRPr sz="5500" b="0" i="0" u="none" strike="noStrike" cap="none">
                <a:solidFill>
                  <a:srgbClr val="ADA17C"/>
                </a:solidFill>
                <a:latin typeface="Arial"/>
                <a:ea typeface="Arial"/>
                <a:cs typeface="Arial"/>
                <a:sym typeface="Arial"/>
              </a:defRPr>
            </a:lvl3pPr>
            <a:lvl4pPr marR="0" lvl="3" algn="ctr" rtl="0">
              <a:spcBef>
                <a:spcPts val="0"/>
              </a:spcBef>
              <a:spcAft>
                <a:spcPts val="0"/>
              </a:spcAft>
              <a:buSzPts val="1400"/>
              <a:buNone/>
              <a:defRPr sz="5500" b="0" i="0" u="none" strike="noStrike" cap="none">
                <a:solidFill>
                  <a:srgbClr val="ADA17C"/>
                </a:solidFill>
                <a:latin typeface="Arial"/>
                <a:ea typeface="Arial"/>
                <a:cs typeface="Arial"/>
                <a:sym typeface="Arial"/>
              </a:defRPr>
            </a:lvl4pPr>
            <a:lvl5pPr marR="0" lvl="4" algn="ctr" rtl="0">
              <a:spcBef>
                <a:spcPts val="0"/>
              </a:spcBef>
              <a:spcAft>
                <a:spcPts val="0"/>
              </a:spcAft>
              <a:buSzPts val="1400"/>
              <a:buNone/>
              <a:defRPr sz="5500" b="0" i="0" u="none" strike="noStrike" cap="none">
                <a:solidFill>
                  <a:srgbClr val="ADA17C"/>
                </a:solidFill>
                <a:latin typeface="Arial"/>
                <a:ea typeface="Arial"/>
                <a:cs typeface="Arial"/>
                <a:sym typeface="Arial"/>
              </a:defRPr>
            </a:lvl5pPr>
            <a:lvl6pPr marR="0" lvl="5" algn="ctr" rtl="0">
              <a:spcBef>
                <a:spcPts val="0"/>
              </a:spcBef>
              <a:spcAft>
                <a:spcPts val="0"/>
              </a:spcAft>
              <a:buSzPts val="1400"/>
              <a:buNone/>
              <a:defRPr sz="5500" b="0" i="0" u="none" strike="noStrike" cap="none">
                <a:solidFill>
                  <a:srgbClr val="ADA17C"/>
                </a:solidFill>
                <a:latin typeface="Arial"/>
                <a:ea typeface="Arial"/>
                <a:cs typeface="Arial"/>
                <a:sym typeface="Arial"/>
              </a:defRPr>
            </a:lvl6pPr>
            <a:lvl7pPr marR="0" lvl="6" algn="ctr" rtl="0">
              <a:spcBef>
                <a:spcPts val="0"/>
              </a:spcBef>
              <a:spcAft>
                <a:spcPts val="0"/>
              </a:spcAft>
              <a:buSzPts val="1400"/>
              <a:buNone/>
              <a:defRPr sz="5500" b="0" i="0" u="none" strike="noStrike" cap="none">
                <a:solidFill>
                  <a:srgbClr val="ADA17C"/>
                </a:solidFill>
                <a:latin typeface="Arial"/>
                <a:ea typeface="Arial"/>
                <a:cs typeface="Arial"/>
                <a:sym typeface="Arial"/>
              </a:defRPr>
            </a:lvl7pPr>
            <a:lvl8pPr marR="0" lvl="7" algn="ctr" rtl="0">
              <a:spcBef>
                <a:spcPts val="0"/>
              </a:spcBef>
              <a:spcAft>
                <a:spcPts val="0"/>
              </a:spcAft>
              <a:buSzPts val="1400"/>
              <a:buNone/>
              <a:defRPr sz="5500" b="0" i="0" u="none" strike="noStrike" cap="none">
                <a:solidFill>
                  <a:srgbClr val="ADA17C"/>
                </a:solidFill>
                <a:latin typeface="Arial"/>
                <a:ea typeface="Arial"/>
                <a:cs typeface="Arial"/>
                <a:sym typeface="Arial"/>
              </a:defRPr>
            </a:lvl8pPr>
            <a:lvl9pPr marR="0" lvl="8" algn="ctr" rtl="0">
              <a:spcBef>
                <a:spcPts val="0"/>
              </a:spcBef>
              <a:spcAft>
                <a:spcPts val="0"/>
              </a:spcAft>
              <a:buSzPts val="1400"/>
              <a:buNone/>
              <a:defRPr sz="5500" b="0" i="0" u="none" strike="noStrike" cap="none">
                <a:solidFill>
                  <a:srgbClr val="ADA17C"/>
                </a:solidFill>
                <a:latin typeface="Arial"/>
                <a:ea typeface="Arial"/>
                <a:cs typeface="Arial"/>
                <a:sym typeface="Arial"/>
              </a:defRPr>
            </a:lvl9pPr>
          </a:lstStyle>
          <a:p>
            <a:endParaRPr/>
          </a:p>
        </p:txBody>
      </p:sp>
      <p:sp>
        <p:nvSpPr>
          <p:cNvPr id="110" name="Google Shape;110;p15"/>
          <p:cNvSpPr txBox="1">
            <a:spLocks noGrp="1"/>
          </p:cNvSpPr>
          <p:nvPr>
            <p:ph type="body" idx="1"/>
          </p:nvPr>
        </p:nvSpPr>
        <p:spPr>
          <a:xfrm>
            <a:off x="892969" y="2098477"/>
            <a:ext cx="3500438" cy="4018359"/>
          </a:xfrm>
          <a:prstGeom prst="rect">
            <a:avLst/>
          </a:prstGeom>
          <a:noFill/>
          <a:ln>
            <a:noFill/>
          </a:ln>
        </p:spPr>
        <p:txBody>
          <a:bodyPr spcFirstLastPara="1" wrap="square" lIns="35700" tIns="35700" rIns="35700" bIns="35700" anchor="ctr" anchorCtr="0">
            <a:noAutofit/>
          </a:bodyPr>
          <a:lstStyle>
            <a:lvl1pPr marL="457200" marR="0" lvl="0"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1pPr>
            <a:lvl2pPr marL="914400" marR="0" lvl="1"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2pPr>
            <a:lvl3pPr marL="1371600" marR="0" lvl="2"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3pPr>
            <a:lvl4pPr marL="1828800" marR="0" lvl="3"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4pPr>
            <a:lvl5pPr marL="2286000" marR="0" lvl="4"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5pPr>
            <a:lvl6pPr marL="2743200" marR="0" lvl="5"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6pPr>
            <a:lvl7pPr marL="3200400" marR="0" lvl="6"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7pPr>
            <a:lvl8pPr marL="3657600" marR="0" lvl="7"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8pPr>
            <a:lvl9pPr marL="4114800" marR="0" lvl="8" indent="-387350" algn="l" rtl="0">
              <a:spcBef>
                <a:spcPts val="1969"/>
              </a:spcBef>
              <a:spcAft>
                <a:spcPts val="0"/>
              </a:spcAft>
              <a:buClr>
                <a:schemeClr val="dk1"/>
              </a:buClr>
              <a:buSzPts val="2500"/>
              <a:buFont typeface="Arial"/>
              <a:buChar char="•"/>
              <a:defRPr sz="2500" b="0" i="1"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4028839366"/>
      </p:ext>
    </p:extLst>
  </p:cSld>
  <p:clrMap bg1="lt1" tx1="dk1" bg2="dk2" tx2="lt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chemeClr val="dk1"/>
            </a:gs>
          </a:gsLst>
          <a:lin ang="5400000" scaled="0"/>
        </a:gradFill>
        <a:effectLst/>
      </p:bgPr>
    </p:bg>
    <p:spTree>
      <p:nvGrpSpPr>
        <p:cNvPr id="1" name="Shape 147"/>
        <p:cNvGrpSpPr/>
        <p:nvPr/>
      </p:nvGrpSpPr>
      <p:grpSpPr>
        <a:xfrm>
          <a:off x="0" y="0"/>
          <a:ext cx="0" cy="0"/>
          <a:chOff x="0" y="0"/>
          <a:chExt cx="0" cy="0"/>
        </a:xfrm>
      </p:grpSpPr>
      <p:grpSp>
        <p:nvGrpSpPr>
          <p:cNvPr id="148" name="Google Shape;148;p27"/>
          <p:cNvGrpSpPr/>
          <p:nvPr/>
        </p:nvGrpSpPr>
        <p:grpSpPr>
          <a:xfrm>
            <a:off x="0" y="0"/>
            <a:ext cx="8478838" cy="6173788"/>
            <a:chOff x="0" y="0"/>
            <a:chExt cx="5341" cy="3889"/>
          </a:xfrm>
        </p:grpSpPr>
        <p:sp>
          <p:nvSpPr>
            <p:cNvPr id="149" name="Google Shape;149;p27"/>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0" name="Google Shape;150;p27"/>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1" name="Google Shape;151;p27"/>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sp>
          <p:nvSpPr>
            <p:cNvPr id="152" name="Google Shape;152;p27"/>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a:solidFill>
                  <a:srgbClr val="FFFFFF"/>
                </a:solidFill>
                <a:latin typeface="Comic Sans MS"/>
                <a:ea typeface="Comic Sans MS"/>
                <a:cs typeface="Comic Sans MS"/>
                <a:sym typeface="Comic Sans MS"/>
              </a:endParaRPr>
            </a:p>
          </p:txBody>
        </p:sp>
      </p:grpSp>
      <p:sp>
        <p:nvSpPr>
          <p:cNvPr id="153" name="Google Shape;153;p27"/>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1pPr>
            <a:lvl2pPr marR="0" lvl="1"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2pPr>
            <a:lvl3pPr marR="0" lvl="2"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3pPr>
            <a:lvl4pPr marR="0" lvl="3"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4pPr>
            <a:lvl5pPr marR="0" lvl="4"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5pPr>
            <a:lvl6pPr marR="0" lvl="5"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6pPr>
            <a:lvl7pPr marR="0" lvl="6"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7pPr>
            <a:lvl8pPr marR="0" lvl="7"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8pPr>
            <a:lvl9pPr marR="0" lvl="8"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9pPr>
          </a:lstStyle>
          <a:p>
            <a:endParaRPr/>
          </a:p>
        </p:txBody>
      </p:sp>
      <p:sp>
        <p:nvSpPr>
          <p:cNvPr id="154" name="Google Shape;154;p27"/>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700"/>
              </a:spcBef>
              <a:spcAft>
                <a:spcPts val="0"/>
              </a:spcAft>
              <a:buSzPts val="1400"/>
              <a:buNone/>
              <a:defRPr sz="1400">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55" name="Google Shape;155;p27"/>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700"/>
              </a:spcBef>
              <a:spcAft>
                <a:spcPts val="0"/>
              </a:spcAft>
              <a:buSzPts val="1400"/>
              <a:buNone/>
              <a:defRPr sz="1400">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56" name="Google Shape;156;p2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rgbClr val="FFFFFF"/>
                </a:solidFill>
                <a:latin typeface="Comic Sans MS"/>
                <a:ea typeface="Comic Sans MS"/>
                <a:cs typeface="Comic Sans MS"/>
                <a:sym typeface="Comic Sans MS"/>
              </a:defRPr>
            </a:lvl1pPr>
            <a:lvl2pPr marL="0" marR="0" lvl="1" indent="0" algn="r" rtl="0">
              <a:spcBef>
                <a:spcPts val="0"/>
              </a:spcBef>
              <a:spcAft>
                <a:spcPts val="0"/>
              </a:spcAft>
              <a:buNone/>
              <a:defRPr sz="1400">
                <a:solidFill>
                  <a:srgbClr val="FFFFFF"/>
                </a:solidFill>
                <a:latin typeface="Comic Sans MS"/>
                <a:ea typeface="Comic Sans MS"/>
                <a:cs typeface="Comic Sans MS"/>
                <a:sym typeface="Comic Sans MS"/>
              </a:defRPr>
            </a:lvl2pPr>
            <a:lvl3pPr marL="0" marR="0" lvl="2" indent="0" algn="r" rtl="0">
              <a:spcBef>
                <a:spcPts val="0"/>
              </a:spcBef>
              <a:spcAft>
                <a:spcPts val="0"/>
              </a:spcAft>
              <a:buNone/>
              <a:defRPr sz="1400">
                <a:solidFill>
                  <a:srgbClr val="FFFFFF"/>
                </a:solidFill>
                <a:latin typeface="Comic Sans MS"/>
                <a:ea typeface="Comic Sans MS"/>
                <a:cs typeface="Comic Sans MS"/>
                <a:sym typeface="Comic Sans MS"/>
              </a:defRPr>
            </a:lvl3pPr>
            <a:lvl4pPr marL="0" marR="0" lvl="3" indent="0" algn="r" rtl="0">
              <a:spcBef>
                <a:spcPts val="0"/>
              </a:spcBef>
              <a:spcAft>
                <a:spcPts val="0"/>
              </a:spcAft>
              <a:buNone/>
              <a:defRPr sz="1400">
                <a:solidFill>
                  <a:srgbClr val="FFFFFF"/>
                </a:solidFill>
                <a:latin typeface="Comic Sans MS"/>
                <a:ea typeface="Comic Sans MS"/>
                <a:cs typeface="Comic Sans MS"/>
                <a:sym typeface="Comic Sans MS"/>
              </a:defRPr>
            </a:lvl4pPr>
            <a:lvl5pPr marL="0" marR="0" lvl="4" indent="0" algn="r" rtl="0">
              <a:spcBef>
                <a:spcPts val="0"/>
              </a:spcBef>
              <a:spcAft>
                <a:spcPts val="0"/>
              </a:spcAft>
              <a:buNone/>
              <a:defRPr sz="1400">
                <a:solidFill>
                  <a:srgbClr val="FFFFFF"/>
                </a:solidFill>
                <a:latin typeface="Comic Sans MS"/>
                <a:ea typeface="Comic Sans MS"/>
                <a:cs typeface="Comic Sans MS"/>
                <a:sym typeface="Comic Sans MS"/>
              </a:defRPr>
            </a:lvl5pPr>
            <a:lvl6pPr marL="0" marR="0" lvl="5" indent="0" algn="r" rtl="0">
              <a:spcBef>
                <a:spcPts val="0"/>
              </a:spcBef>
              <a:spcAft>
                <a:spcPts val="0"/>
              </a:spcAft>
              <a:buNone/>
              <a:defRPr sz="1400">
                <a:solidFill>
                  <a:srgbClr val="FFFFFF"/>
                </a:solidFill>
                <a:latin typeface="Comic Sans MS"/>
                <a:ea typeface="Comic Sans MS"/>
                <a:cs typeface="Comic Sans MS"/>
                <a:sym typeface="Comic Sans MS"/>
              </a:defRPr>
            </a:lvl6pPr>
            <a:lvl7pPr marL="0" marR="0" lvl="6" indent="0" algn="r" rtl="0">
              <a:spcBef>
                <a:spcPts val="0"/>
              </a:spcBef>
              <a:spcAft>
                <a:spcPts val="0"/>
              </a:spcAft>
              <a:buNone/>
              <a:defRPr sz="1400">
                <a:solidFill>
                  <a:srgbClr val="FFFFFF"/>
                </a:solidFill>
                <a:latin typeface="Comic Sans MS"/>
                <a:ea typeface="Comic Sans MS"/>
                <a:cs typeface="Comic Sans MS"/>
                <a:sym typeface="Comic Sans MS"/>
              </a:defRPr>
            </a:lvl7pPr>
            <a:lvl8pPr marL="0" marR="0" lvl="7" indent="0" algn="r" rtl="0">
              <a:spcBef>
                <a:spcPts val="0"/>
              </a:spcBef>
              <a:spcAft>
                <a:spcPts val="0"/>
              </a:spcAft>
              <a:buNone/>
              <a:defRPr sz="1400">
                <a:solidFill>
                  <a:srgbClr val="FFFFFF"/>
                </a:solidFill>
                <a:latin typeface="Comic Sans MS"/>
                <a:ea typeface="Comic Sans MS"/>
                <a:cs typeface="Comic Sans MS"/>
                <a:sym typeface="Comic Sans MS"/>
              </a:defRPr>
            </a:lvl8pPr>
            <a:lvl9pPr marL="0" marR="0" lvl="8" indent="0" algn="r" rtl="0">
              <a:spcBef>
                <a:spcPts val="0"/>
              </a:spcBef>
              <a:spcAft>
                <a:spcPts val="0"/>
              </a:spcAft>
              <a:buNone/>
              <a:defRPr sz="1400">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
        <p:nvSpPr>
          <p:cNvPr id="157" name="Google Shape;157;p27"/>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lt2"/>
              </a:buClr>
              <a:buSzPts val="2400"/>
              <a:buFont typeface="Noto Sans Symbols"/>
              <a:buChar char="■"/>
              <a:defRPr sz="3200" b="0" i="0" u="none" strike="noStrike" cap="none">
                <a:solidFill>
                  <a:schemeClr val="lt1"/>
                </a:solidFill>
                <a:latin typeface="Comic Sans MS"/>
                <a:ea typeface="Comic Sans MS"/>
                <a:cs typeface="Comic Sans MS"/>
                <a:sym typeface="Comic Sans MS"/>
              </a:defRPr>
            </a:lvl1pPr>
            <a:lvl2pPr marL="914400" marR="0" lvl="1" indent="-406400" algn="l" rtl="0">
              <a:spcBef>
                <a:spcPts val="560"/>
              </a:spcBef>
              <a:spcAft>
                <a:spcPts val="0"/>
              </a:spcAft>
              <a:buClr>
                <a:schemeClr val="lt1"/>
              </a:buClr>
              <a:buSzPts val="2800"/>
              <a:buFont typeface="Comic Sans MS"/>
              <a:buChar char="–"/>
              <a:defRPr sz="2800" b="0" i="0" u="none" strike="noStrike" cap="none">
                <a:solidFill>
                  <a:schemeClr val="lt1"/>
                </a:solidFill>
                <a:latin typeface="Comic Sans MS"/>
                <a:ea typeface="Comic Sans MS"/>
                <a:cs typeface="Comic Sans MS"/>
                <a:sym typeface="Comic Sans MS"/>
              </a:defRPr>
            </a:lvl2pPr>
            <a:lvl3pPr marL="1371600" marR="0" lvl="2" indent="-381000" algn="l" rtl="0">
              <a:spcBef>
                <a:spcPts val="480"/>
              </a:spcBef>
              <a:spcAft>
                <a:spcPts val="0"/>
              </a:spcAft>
              <a:buClr>
                <a:schemeClr val="lt1"/>
              </a:buClr>
              <a:buSzPts val="2400"/>
              <a:buFont typeface="Comic Sans MS"/>
              <a:buChar char="»"/>
              <a:defRPr sz="2400" b="0" i="0" u="none" strike="noStrike" cap="none">
                <a:solidFill>
                  <a:schemeClr val="lt1"/>
                </a:solidFill>
                <a:latin typeface="Comic Sans MS"/>
                <a:ea typeface="Comic Sans MS"/>
                <a:cs typeface="Comic Sans MS"/>
                <a:sym typeface="Comic Sans MS"/>
              </a:defRPr>
            </a:lvl3pPr>
            <a:lvl4pPr marL="1828800" marR="0" lvl="3"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Comic Sans MS"/>
                <a:ea typeface="Comic Sans MS"/>
                <a:cs typeface="Comic Sans MS"/>
                <a:sym typeface="Comic Sans MS"/>
              </a:defRPr>
            </a:lvl4pPr>
            <a:lvl5pPr marL="2286000" marR="0" lvl="4"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5pPr>
            <a:lvl6pPr marL="2743200" marR="0" lvl="5"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6pPr>
            <a:lvl7pPr marL="3200400" marR="0" lvl="6"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7pPr>
            <a:lvl8pPr marL="3657600" marR="0" lvl="7"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8pPr>
            <a:lvl9pPr marL="4114800" marR="0" lvl="8"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Tree>
    <p:extLst>
      <p:ext uri="{BB962C8B-B14F-4D97-AF65-F5344CB8AC3E}">
        <p14:creationId xmlns:p14="http://schemas.microsoft.com/office/powerpoint/2010/main" val="3389545197"/>
      </p:ext>
    </p:extLst>
  </p:cSld>
  <p:clrMap bg1="lt1" tx1="dk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a:gsLst>
            <a:gs pos="0">
              <a:schemeClr val="dk2"/>
            </a:gs>
            <a:gs pos="100000">
              <a:schemeClr val="dk1"/>
            </a:gs>
          </a:gsLst>
          <a:lin ang="5400000" scaled="0"/>
        </a:gradFill>
        <a:effectLst/>
      </p:bgPr>
    </p:bg>
    <p:spTree>
      <p:nvGrpSpPr>
        <p:cNvPr id="1" name="Shape 9"/>
        <p:cNvGrpSpPr/>
        <p:nvPr/>
      </p:nvGrpSpPr>
      <p:grpSpPr>
        <a:xfrm>
          <a:off x="0" y="0"/>
          <a:ext cx="0" cy="0"/>
          <a:chOff x="0" y="0"/>
          <a:chExt cx="0" cy="0"/>
        </a:xfrm>
      </p:grpSpPr>
      <p:grpSp>
        <p:nvGrpSpPr>
          <p:cNvPr id="10" name="Google Shape;10;p1"/>
          <p:cNvGrpSpPr/>
          <p:nvPr/>
        </p:nvGrpSpPr>
        <p:grpSpPr>
          <a:xfrm>
            <a:off x="0" y="0"/>
            <a:ext cx="8478838" cy="6173788"/>
            <a:chOff x="0" y="0"/>
            <a:chExt cx="5341" cy="3889"/>
          </a:xfrm>
        </p:grpSpPr>
        <p:sp>
          <p:nvSpPr>
            <p:cNvPr id="11" name="Google Shape;11;p1"/>
            <p:cNvSpPr/>
            <p:nvPr/>
          </p:nvSpPr>
          <p:spPr>
            <a:xfrm>
              <a:off x="0" y="0"/>
              <a:ext cx="3863" cy="3889"/>
            </a:xfrm>
            <a:custGeom>
              <a:avLst/>
              <a:gdLst/>
              <a:ahLst/>
              <a:cxnLst/>
              <a:rect l="l" t="t" r="r" b="b"/>
              <a:pathLst>
                <a:path w="3863" h="3889" extrusionOk="0">
                  <a:moveTo>
                    <a:pt x="3862" y="3418"/>
                  </a:moveTo>
                  <a:lnTo>
                    <a:pt x="457" y="0"/>
                  </a:lnTo>
                  <a:lnTo>
                    <a:pt x="0" y="0"/>
                  </a:lnTo>
                  <a:lnTo>
                    <a:pt x="0" y="481"/>
                  </a:lnTo>
                  <a:lnTo>
                    <a:pt x="3394" y="3888"/>
                  </a:lnTo>
                  <a:lnTo>
                    <a:pt x="3862" y="3418"/>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2" name="Google Shape;12;p1"/>
            <p:cNvSpPr/>
            <p:nvPr/>
          </p:nvSpPr>
          <p:spPr>
            <a:xfrm>
              <a:off x="860" y="0"/>
              <a:ext cx="3394" cy="3223"/>
            </a:xfrm>
            <a:custGeom>
              <a:avLst/>
              <a:gdLst/>
              <a:ahLst/>
              <a:cxnLst/>
              <a:rect l="l" t="t" r="r" b="b"/>
              <a:pathLst>
                <a:path w="3394" h="3223" extrusionOk="0">
                  <a:moveTo>
                    <a:pt x="370" y="0"/>
                  </a:moveTo>
                  <a:lnTo>
                    <a:pt x="3393" y="3036"/>
                  </a:lnTo>
                  <a:lnTo>
                    <a:pt x="3208" y="3222"/>
                  </a:lnTo>
                  <a:lnTo>
                    <a:pt x="0" y="0"/>
                  </a:lnTo>
                  <a:lnTo>
                    <a:pt x="37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3" name="Google Shape;13;p1"/>
            <p:cNvSpPr/>
            <p:nvPr/>
          </p:nvSpPr>
          <p:spPr>
            <a:xfrm>
              <a:off x="2187" y="0"/>
              <a:ext cx="2859" cy="2556"/>
            </a:xfrm>
            <a:custGeom>
              <a:avLst/>
              <a:gdLst/>
              <a:ahLst/>
              <a:cxnLst/>
              <a:rect l="l" t="t" r="r" b="b"/>
              <a:pathLst>
                <a:path w="2859" h="2556" extrusionOk="0">
                  <a:moveTo>
                    <a:pt x="630" y="0"/>
                  </a:moveTo>
                  <a:lnTo>
                    <a:pt x="2858" y="2238"/>
                  </a:lnTo>
                  <a:lnTo>
                    <a:pt x="2543" y="2555"/>
                  </a:lnTo>
                  <a:lnTo>
                    <a:pt x="0" y="0"/>
                  </a:lnTo>
                  <a:lnTo>
                    <a:pt x="63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sp>
          <p:nvSpPr>
            <p:cNvPr id="14" name="Google Shape;14;p1"/>
            <p:cNvSpPr/>
            <p:nvPr/>
          </p:nvSpPr>
          <p:spPr>
            <a:xfrm>
              <a:off x="3055" y="0"/>
              <a:ext cx="2286" cy="2121"/>
            </a:xfrm>
            <a:custGeom>
              <a:avLst/>
              <a:gdLst/>
              <a:ahLst/>
              <a:cxnLst/>
              <a:rect l="l" t="t" r="r" b="b"/>
              <a:pathLst>
                <a:path w="2286" h="2121" extrusionOk="0">
                  <a:moveTo>
                    <a:pt x="0" y="0"/>
                  </a:moveTo>
                  <a:lnTo>
                    <a:pt x="2111" y="2120"/>
                  </a:lnTo>
                  <a:lnTo>
                    <a:pt x="2285" y="1945"/>
                  </a:lnTo>
                  <a:lnTo>
                    <a:pt x="348" y="0"/>
                  </a:lnTo>
                  <a:lnTo>
                    <a:pt x="0" y="0"/>
                  </a:lnTo>
                </a:path>
              </a:pathLst>
            </a:custGeom>
            <a:solidFill>
              <a:schemeClr val="dk2">
                <a:alpha val="49803"/>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2400" b="0" i="0" u="none" strike="noStrike" cap="none">
                <a:solidFill>
                  <a:srgbClr val="FFFFFF"/>
                </a:solidFill>
                <a:latin typeface="Comic Sans MS"/>
                <a:ea typeface="Comic Sans MS"/>
                <a:cs typeface="Comic Sans MS"/>
                <a:sym typeface="Comic Sans MS"/>
              </a:endParaRPr>
            </a:p>
          </p:txBody>
        </p:sp>
      </p:grpSp>
      <p:sp>
        <p:nvSpPr>
          <p:cNvPr id="15" name="Google Shape;15;p1"/>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lvl1pPr marR="0" lvl="0"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1pPr>
            <a:lvl2pPr marR="0" lvl="1"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2pPr>
            <a:lvl3pPr marR="0" lvl="2"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3pPr>
            <a:lvl4pPr marR="0" lvl="3"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4pPr>
            <a:lvl5pPr marR="0" lvl="4"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5pPr>
            <a:lvl6pPr marR="0" lvl="5"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6pPr>
            <a:lvl7pPr marR="0" lvl="6"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7pPr>
            <a:lvl8pPr marR="0" lvl="7"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8pPr>
            <a:lvl9pPr marR="0" lvl="8" algn="ctr" rtl="0">
              <a:spcBef>
                <a:spcPts val="0"/>
              </a:spcBef>
              <a:spcAft>
                <a:spcPts val="0"/>
              </a:spcAft>
              <a:buSzPts val="1400"/>
              <a:buNone/>
              <a:defRPr sz="4400" b="0" i="0" u="none" strike="noStrike" cap="none">
                <a:solidFill>
                  <a:schemeClr val="lt2"/>
                </a:solidFill>
                <a:latin typeface="Comic Sans MS"/>
                <a:ea typeface="Comic Sans MS"/>
                <a:cs typeface="Comic Sans MS"/>
                <a:sym typeface="Comic Sans MS"/>
              </a:defRPr>
            </a:lvl9pPr>
          </a:lstStyle>
          <a:p>
            <a:endParaRPr/>
          </a:p>
        </p:txBody>
      </p:sp>
      <p:sp>
        <p:nvSpPr>
          <p:cNvPr id="16" name="Google Shape;16;p1"/>
          <p:cNvSpPr txBox="1">
            <a:spLocks noGrp="1"/>
          </p:cNvSpPr>
          <p:nvPr>
            <p:ph type="dt" idx="10"/>
          </p:nvPr>
        </p:nvSpPr>
        <p:spPr>
          <a:xfrm>
            <a:off x="685800" y="6248400"/>
            <a:ext cx="1905000" cy="457200"/>
          </a:xfrm>
          <a:prstGeom prst="rect">
            <a:avLst/>
          </a:prstGeom>
          <a:noFill/>
          <a:ln>
            <a:noFill/>
          </a:ln>
        </p:spPr>
        <p:txBody>
          <a:bodyPr spcFirstLastPara="1" wrap="square" lIns="91425" tIns="45700" rIns="91425" bIns="45700" anchor="t" anchorCtr="0">
            <a:noAutofit/>
          </a:bodyPr>
          <a:lstStyle>
            <a:lvl1pPr marR="0" lvl="0" algn="l" rtl="0">
              <a:spcBef>
                <a:spcPts val="700"/>
              </a:spcBef>
              <a:spcAft>
                <a:spcPts val="0"/>
              </a:spcAft>
              <a:buSzPts val="1400"/>
              <a:buNone/>
              <a:defRPr sz="1400" b="0" i="0"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7" name="Google Shape;17;p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lvl1pPr marR="0" lvl="0" algn="ctr" rtl="0">
              <a:spcBef>
                <a:spcPts val="700"/>
              </a:spcBef>
              <a:spcAft>
                <a:spcPts val="0"/>
              </a:spcAft>
              <a:buSzPts val="1400"/>
              <a:buNone/>
              <a:defRPr sz="1400" b="0" i="0"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lt1"/>
                </a:solidFill>
                <a:latin typeface="Comic Sans MS"/>
                <a:ea typeface="Comic Sans MS"/>
                <a:cs typeface="Comic Sans MS"/>
                <a:sym typeface="Comic Sans MS"/>
              </a:defRPr>
            </a:lvl9pPr>
          </a:lstStyle>
          <a:p>
            <a:endParaRPr/>
          </a:p>
        </p:txBody>
      </p:sp>
      <p:sp>
        <p:nvSpPr>
          <p:cNvPr id="18" name="Google Shape;18;p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1pPr>
            <a:lvl2pPr marL="0" marR="0" lvl="1"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2pPr>
            <a:lvl3pPr marL="0" marR="0" lvl="2"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3pPr>
            <a:lvl4pPr marL="0" marR="0" lvl="3"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4pPr>
            <a:lvl5pPr marL="0" marR="0" lvl="4"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5pPr>
            <a:lvl6pPr marL="0" marR="0" lvl="5"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6pPr>
            <a:lvl7pPr marL="0" marR="0" lvl="6"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7pPr>
            <a:lvl8pPr marL="0" marR="0" lvl="7"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8pPr>
            <a:lvl9pPr marL="0" marR="0" lvl="8" indent="0" algn="r" rtl="0">
              <a:spcBef>
                <a:spcPts val="0"/>
              </a:spcBef>
              <a:spcAft>
                <a:spcPts val="0"/>
              </a:spcAft>
              <a:buNone/>
              <a:defRPr sz="1400" b="0" i="0" u="none" strike="noStrike" cap="none">
                <a:solidFill>
                  <a:srgbClr val="FFFFFF"/>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US"/>
              <a:t>‹#›</a:t>
            </a:fld>
            <a:endParaRPr/>
          </a:p>
        </p:txBody>
      </p:sp>
      <p:sp>
        <p:nvSpPr>
          <p:cNvPr id="19" name="Google Shape;19;p1"/>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lvl1pPr marL="457200" marR="0" lvl="0" indent="-381000" algn="l" rtl="0">
              <a:spcBef>
                <a:spcPts val="640"/>
              </a:spcBef>
              <a:spcAft>
                <a:spcPts val="0"/>
              </a:spcAft>
              <a:buClr>
                <a:schemeClr val="lt2"/>
              </a:buClr>
              <a:buSzPts val="2400"/>
              <a:buFont typeface="Noto Sans Symbols"/>
              <a:buChar char="■"/>
              <a:defRPr sz="3200" b="0" i="0" u="none" strike="noStrike" cap="none">
                <a:solidFill>
                  <a:schemeClr val="lt1"/>
                </a:solidFill>
                <a:latin typeface="Comic Sans MS"/>
                <a:ea typeface="Comic Sans MS"/>
                <a:cs typeface="Comic Sans MS"/>
                <a:sym typeface="Comic Sans MS"/>
              </a:defRPr>
            </a:lvl1pPr>
            <a:lvl2pPr marL="914400" marR="0" lvl="1" indent="-406400" algn="l" rtl="0">
              <a:spcBef>
                <a:spcPts val="560"/>
              </a:spcBef>
              <a:spcAft>
                <a:spcPts val="0"/>
              </a:spcAft>
              <a:buClr>
                <a:schemeClr val="lt1"/>
              </a:buClr>
              <a:buSzPts val="2800"/>
              <a:buFont typeface="Comic Sans MS"/>
              <a:buChar char="–"/>
              <a:defRPr sz="2800" b="0" i="0" u="none" strike="noStrike" cap="none">
                <a:solidFill>
                  <a:schemeClr val="lt1"/>
                </a:solidFill>
                <a:latin typeface="Comic Sans MS"/>
                <a:ea typeface="Comic Sans MS"/>
                <a:cs typeface="Comic Sans MS"/>
                <a:sym typeface="Comic Sans MS"/>
              </a:defRPr>
            </a:lvl2pPr>
            <a:lvl3pPr marL="1371600" marR="0" lvl="2" indent="-381000" algn="l" rtl="0">
              <a:spcBef>
                <a:spcPts val="480"/>
              </a:spcBef>
              <a:spcAft>
                <a:spcPts val="0"/>
              </a:spcAft>
              <a:buClr>
                <a:schemeClr val="lt1"/>
              </a:buClr>
              <a:buSzPts val="2400"/>
              <a:buFont typeface="Comic Sans MS"/>
              <a:buChar char="»"/>
              <a:defRPr sz="2400" b="0" i="0" u="none" strike="noStrike" cap="none">
                <a:solidFill>
                  <a:schemeClr val="lt1"/>
                </a:solidFill>
                <a:latin typeface="Comic Sans MS"/>
                <a:ea typeface="Comic Sans MS"/>
                <a:cs typeface="Comic Sans MS"/>
                <a:sym typeface="Comic Sans MS"/>
              </a:defRPr>
            </a:lvl3pPr>
            <a:lvl4pPr marL="1828800" marR="0" lvl="3" indent="-323850" algn="l" rtl="0">
              <a:spcBef>
                <a:spcPts val="400"/>
              </a:spcBef>
              <a:spcAft>
                <a:spcPts val="0"/>
              </a:spcAft>
              <a:buClr>
                <a:schemeClr val="lt2"/>
              </a:buClr>
              <a:buSzPts val="1500"/>
              <a:buFont typeface="Noto Sans Symbols"/>
              <a:buChar char="■"/>
              <a:defRPr sz="2000" b="0" i="0" u="none" strike="noStrike" cap="none">
                <a:solidFill>
                  <a:schemeClr val="lt1"/>
                </a:solidFill>
                <a:latin typeface="Comic Sans MS"/>
                <a:ea typeface="Comic Sans MS"/>
                <a:cs typeface="Comic Sans MS"/>
                <a:sym typeface="Comic Sans MS"/>
              </a:defRPr>
            </a:lvl4pPr>
            <a:lvl5pPr marL="2286000" marR="0" lvl="4"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5pPr>
            <a:lvl6pPr marL="2743200" marR="0" lvl="5"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6pPr>
            <a:lvl7pPr marL="3200400" marR="0" lvl="6"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7pPr>
            <a:lvl8pPr marL="3657600" marR="0" lvl="7"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8pPr>
            <a:lvl9pPr marL="4114800" marR="0" lvl="8" indent="-355600" algn="l" rtl="0">
              <a:spcBef>
                <a:spcPts val="400"/>
              </a:spcBef>
              <a:spcAft>
                <a:spcPts val="0"/>
              </a:spcAft>
              <a:buClr>
                <a:schemeClr val="lt1"/>
              </a:buClr>
              <a:buSzPts val="2000"/>
              <a:buFont typeface="Comic Sans MS"/>
              <a:buChar char="–"/>
              <a:defRPr sz="2000" b="0" i="0" u="none" strike="noStrike" cap="none">
                <a:solidFill>
                  <a:schemeClr val="lt1"/>
                </a:solidFill>
                <a:latin typeface="Comic Sans MS"/>
                <a:ea typeface="Comic Sans MS"/>
                <a:cs typeface="Comic Sans MS"/>
                <a:sym typeface="Comic Sans MS"/>
              </a:defRPr>
            </a:lvl9pPr>
          </a:lstStyle>
          <a:p>
            <a:endParaRPr/>
          </a:p>
        </p:txBody>
      </p:sp>
    </p:spTree>
    <p:extLst>
      <p:ext uri="{BB962C8B-B14F-4D97-AF65-F5344CB8AC3E}">
        <p14:creationId xmlns:p14="http://schemas.microsoft.com/office/powerpoint/2010/main" val="1572876226"/>
      </p:ext>
    </p:extLst>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100000" sy="100000" flip="none" algn="tl"/>
        </a:blipFill>
        <a:effectLst/>
      </p:bgPr>
    </p:bg>
    <p:spTree>
      <p:nvGrpSpPr>
        <p:cNvPr id="1" name="Shape 411"/>
        <p:cNvGrpSpPr/>
        <p:nvPr/>
      </p:nvGrpSpPr>
      <p:grpSpPr>
        <a:xfrm>
          <a:off x="0" y="0"/>
          <a:ext cx="0" cy="0"/>
          <a:chOff x="0" y="0"/>
          <a:chExt cx="0" cy="0"/>
        </a:xfrm>
      </p:grpSpPr>
      <p:sp>
        <p:nvSpPr>
          <p:cNvPr id="412" name="Google Shape;412;p66"/>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9pPr>
          </a:lstStyle>
          <a:p>
            <a:endParaRPr/>
          </a:p>
        </p:txBody>
      </p:sp>
      <p:sp>
        <p:nvSpPr>
          <p:cNvPr id="413" name="Google Shape;413;p66"/>
          <p:cNvSpPr txBox="1">
            <a:spLocks noGrp="1"/>
          </p:cNvSpPr>
          <p:nvPr>
            <p:ph type="body" idx="1"/>
          </p:nvPr>
        </p:nvSpPr>
        <p:spPr>
          <a:xfrm>
            <a:off x="228600" y="1066800"/>
            <a:ext cx="8686800" cy="49530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SzPts val="1400"/>
              <a:buNone/>
              <a:defRPr sz="2400" b="1" i="0" u="none" strike="noStrike" cap="none">
                <a:solidFill>
                  <a:schemeClr val="dk1"/>
                </a:solidFill>
                <a:latin typeface="Comic Sans MS"/>
                <a:ea typeface="Comic Sans MS"/>
                <a:cs typeface="Comic Sans MS"/>
                <a:sym typeface="Comic Sans MS"/>
              </a:defRPr>
            </a:lvl1pPr>
            <a:lvl2pPr marL="914400" marR="0" lvl="1" indent="-228600" algn="l" rtl="0">
              <a:spcBef>
                <a:spcPts val="40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L="1371600" marR="0" lvl="2" indent="-228600" algn="l" rtl="0">
              <a:spcBef>
                <a:spcPts val="360"/>
              </a:spcBef>
              <a:spcAft>
                <a:spcPts val="0"/>
              </a:spcAft>
              <a:buSzPts val="1400"/>
              <a:buNone/>
              <a:defRPr sz="1800" b="1" i="0" u="none" strike="noStrike" cap="none">
                <a:solidFill>
                  <a:schemeClr val="dk1"/>
                </a:solidFill>
                <a:latin typeface="Comic Sans MS"/>
                <a:ea typeface="Comic Sans MS"/>
                <a:cs typeface="Comic Sans MS"/>
                <a:sym typeface="Comic Sans MS"/>
              </a:defRPr>
            </a:lvl3pPr>
            <a:lvl4pPr marL="1828800" marR="0" lvl="3"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4pPr>
            <a:lvl5pPr marL="2286000" marR="0" lvl="4"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5pPr>
            <a:lvl6pPr marL="2743200" marR="0" lvl="5"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6pPr>
            <a:lvl7pPr marL="3200400" marR="0" lvl="6"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7pPr>
            <a:lvl8pPr marL="3657600" marR="0" lvl="7"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8pPr>
            <a:lvl9pPr marL="4114800" marR="0" lvl="8"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9pPr>
          </a:lstStyle>
          <a:p>
            <a:endParaRPr/>
          </a:p>
        </p:txBody>
      </p:sp>
      <p:sp>
        <p:nvSpPr>
          <p:cNvPr id="414" name="Google Shape;414;p66"/>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a:solidFill>
                  <a:srgbClr val="000000"/>
                </a:solidFill>
                <a:latin typeface="Arial Black"/>
                <a:ea typeface="Arial Black"/>
                <a:cs typeface="Arial Black"/>
                <a:sym typeface="Arial Black"/>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415" name="Google Shape;415;p66"/>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a:solidFill>
                  <a:srgbClr val="000000"/>
                </a:solidFill>
                <a:latin typeface="Arial Black"/>
                <a:ea typeface="Arial Black"/>
                <a:cs typeface="Arial Black"/>
                <a:sym typeface="Arial Black"/>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416" name="Google Shape;416;p66"/>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000000"/>
                </a:solidFill>
                <a:latin typeface="Arial Black"/>
                <a:ea typeface="Arial Black"/>
                <a:cs typeface="Arial Black"/>
                <a:sym typeface="Arial Black"/>
              </a:defRPr>
            </a:lvl1pPr>
            <a:lvl2pPr marL="0" marR="0" lvl="1" indent="0" algn="r" rtl="0">
              <a:spcBef>
                <a:spcPts val="0"/>
              </a:spcBef>
              <a:spcAft>
                <a:spcPts val="0"/>
              </a:spcAft>
              <a:buNone/>
              <a:defRPr sz="1000">
                <a:solidFill>
                  <a:srgbClr val="000000"/>
                </a:solidFill>
                <a:latin typeface="Arial Black"/>
                <a:ea typeface="Arial Black"/>
                <a:cs typeface="Arial Black"/>
                <a:sym typeface="Arial Black"/>
              </a:defRPr>
            </a:lvl2pPr>
            <a:lvl3pPr marL="0" marR="0" lvl="2" indent="0" algn="r" rtl="0">
              <a:spcBef>
                <a:spcPts val="0"/>
              </a:spcBef>
              <a:spcAft>
                <a:spcPts val="0"/>
              </a:spcAft>
              <a:buNone/>
              <a:defRPr sz="1000">
                <a:solidFill>
                  <a:srgbClr val="000000"/>
                </a:solidFill>
                <a:latin typeface="Arial Black"/>
                <a:ea typeface="Arial Black"/>
                <a:cs typeface="Arial Black"/>
                <a:sym typeface="Arial Black"/>
              </a:defRPr>
            </a:lvl3pPr>
            <a:lvl4pPr marL="0" marR="0" lvl="3" indent="0" algn="r" rtl="0">
              <a:spcBef>
                <a:spcPts val="0"/>
              </a:spcBef>
              <a:spcAft>
                <a:spcPts val="0"/>
              </a:spcAft>
              <a:buNone/>
              <a:defRPr sz="1000">
                <a:solidFill>
                  <a:srgbClr val="000000"/>
                </a:solidFill>
                <a:latin typeface="Arial Black"/>
                <a:ea typeface="Arial Black"/>
                <a:cs typeface="Arial Black"/>
                <a:sym typeface="Arial Black"/>
              </a:defRPr>
            </a:lvl4pPr>
            <a:lvl5pPr marL="0" marR="0" lvl="4" indent="0" algn="r" rtl="0">
              <a:spcBef>
                <a:spcPts val="0"/>
              </a:spcBef>
              <a:spcAft>
                <a:spcPts val="0"/>
              </a:spcAft>
              <a:buNone/>
              <a:defRPr sz="1000">
                <a:solidFill>
                  <a:srgbClr val="000000"/>
                </a:solidFill>
                <a:latin typeface="Arial Black"/>
                <a:ea typeface="Arial Black"/>
                <a:cs typeface="Arial Black"/>
                <a:sym typeface="Arial Black"/>
              </a:defRPr>
            </a:lvl5pPr>
            <a:lvl6pPr marL="0" marR="0" lvl="5" indent="0" algn="r" rtl="0">
              <a:spcBef>
                <a:spcPts val="0"/>
              </a:spcBef>
              <a:spcAft>
                <a:spcPts val="0"/>
              </a:spcAft>
              <a:buNone/>
              <a:defRPr sz="1000">
                <a:solidFill>
                  <a:srgbClr val="000000"/>
                </a:solidFill>
                <a:latin typeface="Arial Black"/>
                <a:ea typeface="Arial Black"/>
                <a:cs typeface="Arial Black"/>
                <a:sym typeface="Arial Black"/>
              </a:defRPr>
            </a:lvl6pPr>
            <a:lvl7pPr marL="0" marR="0" lvl="6" indent="0" algn="r" rtl="0">
              <a:spcBef>
                <a:spcPts val="0"/>
              </a:spcBef>
              <a:spcAft>
                <a:spcPts val="0"/>
              </a:spcAft>
              <a:buNone/>
              <a:defRPr sz="1000">
                <a:solidFill>
                  <a:srgbClr val="000000"/>
                </a:solidFill>
                <a:latin typeface="Arial Black"/>
                <a:ea typeface="Arial Black"/>
                <a:cs typeface="Arial Black"/>
                <a:sym typeface="Arial Black"/>
              </a:defRPr>
            </a:lvl7pPr>
            <a:lvl8pPr marL="0" marR="0" lvl="7" indent="0" algn="r" rtl="0">
              <a:spcBef>
                <a:spcPts val="0"/>
              </a:spcBef>
              <a:spcAft>
                <a:spcPts val="0"/>
              </a:spcAft>
              <a:buNone/>
              <a:defRPr sz="1000">
                <a:solidFill>
                  <a:srgbClr val="000000"/>
                </a:solidFill>
                <a:latin typeface="Arial Black"/>
                <a:ea typeface="Arial Black"/>
                <a:cs typeface="Arial Black"/>
                <a:sym typeface="Arial Black"/>
              </a:defRPr>
            </a:lvl8pPr>
            <a:lvl9pPr marL="0" marR="0" lvl="8" indent="0" algn="r" rtl="0">
              <a:spcBef>
                <a:spcPts val="0"/>
              </a:spcBef>
              <a:spcAft>
                <a:spcPts val="0"/>
              </a:spcAft>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
        <p:nvSpPr>
          <p:cNvPr id="417" name="Google Shape;417;p66"/>
          <p:cNvSpPr/>
          <p:nvPr/>
        </p:nvSpPr>
        <p:spPr>
          <a:xfrm>
            <a:off x="8753475" y="6400800"/>
            <a:ext cx="390525"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rgbClr val="FFFF00"/>
                </a:solidFill>
                <a:latin typeface="Times New Roman"/>
                <a:ea typeface="Times New Roman"/>
                <a:cs typeface="Times New Roman"/>
                <a:sym typeface="Times New Roman"/>
              </a:rPr>
              <a:t>‹#›</a:t>
            </a:fld>
            <a:endParaRPr sz="1400">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1128854405"/>
      </p:ext>
    </p:extLst>
  </p:cSld>
  <p:clrMap bg1="lt1" tx1="dk1" bg2="dk2"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100000" sy="100000" flip="none" algn="tl"/>
        </a:blipFill>
        <a:effectLst/>
      </p:bgPr>
    </p:bg>
    <p:spTree>
      <p:nvGrpSpPr>
        <p:cNvPr id="1" name="Shape 495"/>
        <p:cNvGrpSpPr/>
        <p:nvPr/>
      </p:nvGrpSpPr>
      <p:grpSpPr>
        <a:xfrm>
          <a:off x="0" y="0"/>
          <a:ext cx="0" cy="0"/>
          <a:chOff x="0" y="0"/>
          <a:chExt cx="0" cy="0"/>
        </a:xfrm>
      </p:grpSpPr>
      <p:sp>
        <p:nvSpPr>
          <p:cNvPr id="496" name="Google Shape;496;p79"/>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9pPr>
          </a:lstStyle>
          <a:p>
            <a:endParaRPr/>
          </a:p>
        </p:txBody>
      </p:sp>
      <p:sp>
        <p:nvSpPr>
          <p:cNvPr id="497" name="Google Shape;497;p79"/>
          <p:cNvSpPr txBox="1">
            <a:spLocks noGrp="1"/>
          </p:cNvSpPr>
          <p:nvPr>
            <p:ph type="body" idx="1"/>
          </p:nvPr>
        </p:nvSpPr>
        <p:spPr>
          <a:xfrm>
            <a:off x="228600" y="1066800"/>
            <a:ext cx="8686800" cy="49530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SzPts val="1400"/>
              <a:buNone/>
              <a:defRPr sz="2400" b="1" i="0" u="none" strike="noStrike" cap="none">
                <a:solidFill>
                  <a:schemeClr val="dk1"/>
                </a:solidFill>
                <a:latin typeface="Comic Sans MS"/>
                <a:ea typeface="Comic Sans MS"/>
                <a:cs typeface="Comic Sans MS"/>
                <a:sym typeface="Comic Sans MS"/>
              </a:defRPr>
            </a:lvl1pPr>
            <a:lvl2pPr marL="914400" marR="0" lvl="1" indent="-228600" algn="l" rtl="0">
              <a:spcBef>
                <a:spcPts val="40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L="1371600" marR="0" lvl="2" indent="-228600" algn="l" rtl="0">
              <a:spcBef>
                <a:spcPts val="360"/>
              </a:spcBef>
              <a:spcAft>
                <a:spcPts val="0"/>
              </a:spcAft>
              <a:buSzPts val="1400"/>
              <a:buNone/>
              <a:defRPr sz="1800" b="1" i="0" u="none" strike="noStrike" cap="none">
                <a:solidFill>
                  <a:schemeClr val="dk1"/>
                </a:solidFill>
                <a:latin typeface="Comic Sans MS"/>
                <a:ea typeface="Comic Sans MS"/>
                <a:cs typeface="Comic Sans MS"/>
                <a:sym typeface="Comic Sans MS"/>
              </a:defRPr>
            </a:lvl3pPr>
            <a:lvl4pPr marL="1828800" marR="0" lvl="3"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4pPr>
            <a:lvl5pPr marL="2286000" marR="0" lvl="4"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5pPr>
            <a:lvl6pPr marL="2743200" marR="0" lvl="5"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6pPr>
            <a:lvl7pPr marL="3200400" marR="0" lvl="6"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7pPr>
            <a:lvl8pPr marL="3657600" marR="0" lvl="7"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8pPr>
            <a:lvl9pPr marL="4114800" marR="0" lvl="8"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9pPr>
          </a:lstStyle>
          <a:p>
            <a:endParaRPr/>
          </a:p>
        </p:txBody>
      </p:sp>
      <p:sp>
        <p:nvSpPr>
          <p:cNvPr id="498" name="Google Shape;498;p79"/>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a:solidFill>
                  <a:srgbClr val="000000"/>
                </a:solidFill>
                <a:latin typeface="Arial Black"/>
                <a:ea typeface="Arial Black"/>
                <a:cs typeface="Arial Black"/>
                <a:sym typeface="Arial Black"/>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499" name="Google Shape;499;p79"/>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a:solidFill>
                  <a:srgbClr val="000000"/>
                </a:solidFill>
                <a:latin typeface="Arial Black"/>
                <a:ea typeface="Arial Black"/>
                <a:cs typeface="Arial Black"/>
                <a:sym typeface="Arial Black"/>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500" name="Google Shape;500;p79"/>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000000"/>
                </a:solidFill>
                <a:latin typeface="Arial Black"/>
                <a:ea typeface="Arial Black"/>
                <a:cs typeface="Arial Black"/>
                <a:sym typeface="Arial Black"/>
              </a:defRPr>
            </a:lvl1pPr>
            <a:lvl2pPr marL="0" marR="0" lvl="1" indent="0" algn="r" rtl="0">
              <a:spcBef>
                <a:spcPts val="0"/>
              </a:spcBef>
              <a:spcAft>
                <a:spcPts val="0"/>
              </a:spcAft>
              <a:buNone/>
              <a:defRPr sz="1000">
                <a:solidFill>
                  <a:srgbClr val="000000"/>
                </a:solidFill>
                <a:latin typeface="Arial Black"/>
                <a:ea typeface="Arial Black"/>
                <a:cs typeface="Arial Black"/>
                <a:sym typeface="Arial Black"/>
              </a:defRPr>
            </a:lvl2pPr>
            <a:lvl3pPr marL="0" marR="0" lvl="2" indent="0" algn="r" rtl="0">
              <a:spcBef>
                <a:spcPts val="0"/>
              </a:spcBef>
              <a:spcAft>
                <a:spcPts val="0"/>
              </a:spcAft>
              <a:buNone/>
              <a:defRPr sz="1000">
                <a:solidFill>
                  <a:srgbClr val="000000"/>
                </a:solidFill>
                <a:latin typeface="Arial Black"/>
                <a:ea typeface="Arial Black"/>
                <a:cs typeface="Arial Black"/>
                <a:sym typeface="Arial Black"/>
              </a:defRPr>
            </a:lvl3pPr>
            <a:lvl4pPr marL="0" marR="0" lvl="3" indent="0" algn="r" rtl="0">
              <a:spcBef>
                <a:spcPts val="0"/>
              </a:spcBef>
              <a:spcAft>
                <a:spcPts val="0"/>
              </a:spcAft>
              <a:buNone/>
              <a:defRPr sz="1000">
                <a:solidFill>
                  <a:srgbClr val="000000"/>
                </a:solidFill>
                <a:latin typeface="Arial Black"/>
                <a:ea typeface="Arial Black"/>
                <a:cs typeface="Arial Black"/>
                <a:sym typeface="Arial Black"/>
              </a:defRPr>
            </a:lvl4pPr>
            <a:lvl5pPr marL="0" marR="0" lvl="4" indent="0" algn="r" rtl="0">
              <a:spcBef>
                <a:spcPts val="0"/>
              </a:spcBef>
              <a:spcAft>
                <a:spcPts val="0"/>
              </a:spcAft>
              <a:buNone/>
              <a:defRPr sz="1000">
                <a:solidFill>
                  <a:srgbClr val="000000"/>
                </a:solidFill>
                <a:latin typeface="Arial Black"/>
                <a:ea typeface="Arial Black"/>
                <a:cs typeface="Arial Black"/>
                <a:sym typeface="Arial Black"/>
              </a:defRPr>
            </a:lvl5pPr>
            <a:lvl6pPr marL="0" marR="0" lvl="5" indent="0" algn="r" rtl="0">
              <a:spcBef>
                <a:spcPts val="0"/>
              </a:spcBef>
              <a:spcAft>
                <a:spcPts val="0"/>
              </a:spcAft>
              <a:buNone/>
              <a:defRPr sz="1000">
                <a:solidFill>
                  <a:srgbClr val="000000"/>
                </a:solidFill>
                <a:latin typeface="Arial Black"/>
                <a:ea typeface="Arial Black"/>
                <a:cs typeface="Arial Black"/>
                <a:sym typeface="Arial Black"/>
              </a:defRPr>
            </a:lvl6pPr>
            <a:lvl7pPr marL="0" marR="0" lvl="6" indent="0" algn="r" rtl="0">
              <a:spcBef>
                <a:spcPts val="0"/>
              </a:spcBef>
              <a:spcAft>
                <a:spcPts val="0"/>
              </a:spcAft>
              <a:buNone/>
              <a:defRPr sz="1000">
                <a:solidFill>
                  <a:srgbClr val="000000"/>
                </a:solidFill>
                <a:latin typeface="Arial Black"/>
                <a:ea typeface="Arial Black"/>
                <a:cs typeface="Arial Black"/>
                <a:sym typeface="Arial Black"/>
              </a:defRPr>
            </a:lvl7pPr>
            <a:lvl8pPr marL="0" marR="0" lvl="7" indent="0" algn="r" rtl="0">
              <a:spcBef>
                <a:spcPts val="0"/>
              </a:spcBef>
              <a:spcAft>
                <a:spcPts val="0"/>
              </a:spcAft>
              <a:buNone/>
              <a:defRPr sz="1000">
                <a:solidFill>
                  <a:srgbClr val="000000"/>
                </a:solidFill>
                <a:latin typeface="Arial Black"/>
                <a:ea typeface="Arial Black"/>
                <a:cs typeface="Arial Black"/>
                <a:sym typeface="Arial Black"/>
              </a:defRPr>
            </a:lvl8pPr>
            <a:lvl9pPr marL="0" marR="0" lvl="8" indent="0" algn="r" rtl="0">
              <a:spcBef>
                <a:spcPts val="0"/>
              </a:spcBef>
              <a:spcAft>
                <a:spcPts val="0"/>
              </a:spcAft>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
        <p:nvSpPr>
          <p:cNvPr id="501" name="Google Shape;501;p79"/>
          <p:cNvSpPr/>
          <p:nvPr/>
        </p:nvSpPr>
        <p:spPr>
          <a:xfrm>
            <a:off x="8753475" y="6400800"/>
            <a:ext cx="390525"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rgbClr val="FFFF00"/>
                </a:solidFill>
                <a:latin typeface="Times New Roman"/>
                <a:ea typeface="Times New Roman"/>
                <a:cs typeface="Times New Roman"/>
                <a:sym typeface="Times New Roman"/>
              </a:rPr>
              <a:t>‹#›</a:t>
            </a:fld>
            <a:endParaRPr sz="1400">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250126452"/>
      </p:ext>
    </p:extLst>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rotWithShape="1">
          <a:blip r:embed="rId14">
            <a:alphaModFix/>
          </a:blip>
          <a:tile tx="0" ty="0" sx="100000" sy="100000" flip="none" algn="tl"/>
        </a:blipFill>
        <a:effectLst/>
      </p:bgPr>
    </p:bg>
    <p:spTree>
      <p:nvGrpSpPr>
        <p:cNvPr id="1" name="Shape 327"/>
        <p:cNvGrpSpPr/>
        <p:nvPr/>
      </p:nvGrpSpPr>
      <p:grpSpPr>
        <a:xfrm>
          <a:off x="0" y="0"/>
          <a:ext cx="0" cy="0"/>
          <a:chOff x="0" y="0"/>
          <a:chExt cx="0" cy="0"/>
        </a:xfrm>
      </p:grpSpPr>
      <p:sp>
        <p:nvSpPr>
          <p:cNvPr id="328" name="Google Shape;328;p53"/>
          <p:cNvSpPr txBox="1">
            <a:spLocks noGrp="1"/>
          </p:cNvSpPr>
          <p:nvPr>
            <p:ph type="title"/>
          </p:nvPr>
        </p:nvSpPr>
        <p:spPr>
          <a:xfrm>
            <a:off x="0" y="0"/>
            <a:ext cx="9144000" cy="762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1pPr>
            <a:lvl2pPr marR="0" lvl="1"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2pPr>
            <a:lvl3pPr marR="0" lvl="2"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3pPr>
            <a:lvl4pPr marR="0" lvl="3"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4pPr>
            <a:lvl5pPr marR="0" lvl="4"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5pPr>
            <a:lvl6pPr marR="0" lvl="5"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6pPr>
            <a:lvl7pPr marR="0" lvl="6"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7pPr>
            <a:lvl8pPr marR="0" lvl="7"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8pPr>
            <a:lvl9pPr marR="0" lvl="8" algn="l" rtl="0">
              <a:spcBef>
                <a:spcPts val="0"/>
              </a:spcBef>
              <a:spcAft>
                <a:spcPts val="0"/>
              </a:spcAft>
              <a:buSzPts val="1400"/>
              <a:buNone/>
              <a:defRPr sz="3600" b="1" i="1" u="none" strike="noStrike" cap="none">
                <a:solidFill>
                  <a:schemeClr val="lt1"/>
                </a:solidFill>
                <a:latin typeface="Comic Sans MS"/>
                <a:ea typeface="Comic Sans MS"/>
                <a:cs typeface="Comic Sans MS"/>
                <a:sym typeface="Comic Sans MS"/>
              </a:defRPr>
            </a:lvl9pPr>
          </a:lstStyle>
          <a:p>
            <a:endParaRPr/>
          </a:p>
        </p:txBody>
      </p:sp>
      <p:sp>
        <p:nvSpPr>
          <p:cNvPr id="329" name="Google Shape;329;p53"/>
          <p:cNvSpPr txBox="1">
            <a:spLocks noGrp="1"/>
          </p:cNvSpPr>
          <p:nvPr>
            <p:ph type="body" idx="1"/>
          </p:nvPr>
        </p:nvSpPr>
        <p:spPr>
          <a:xfrm>
            <a:off x="228600" y="1066800"/>
            <a:ext cx="8686800" cy="49530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80"/>
              </a:spcBef>
              <a:spcAft>
                <a:spcPts val="0"/>
              </a:spcAft>
              <a:buSzPts val="1400"/>
              <a:buNone/>
              <a:defRPr sz="2400" b="1" i="0" u="none" strike="noStrike" cap="none">
                <a:solidFill>
                  <a:schemeClr val="dk1"/>
                </a:solidFill>
                <a:latin typeface="Comic Sans MS"/>
                <a:ea typeface="Comic Sans MS"/>
                <a:cs typeface="Comic Sans MS"/>
                <a:sym typeface="Comic Sans MS"/>
              </a:defRPr>
            </a:lvl1pPr>
            <a:lvl2pPr marL="914400" marR="0" lvl="1" indent="-228600" algn="l" rtl="0">
              <a:spcBef>
                <a:spcPts val="400"/>
              </a:spcBef>
              <a:spcAft>
                <a:spcPts val="0"/>
              </a:spcAft>
              <a:buSzPts val="1400"/>
              <a:buNone/>
              <a:defRPr sz="2000" b="1" i="0" u="none" strike="noStrike" cap="none">
                <a:solidFill>
                  <a:schemeClr val="dk1"/>
                </a:solidFill>
                <a:latin typeface="Comic Sans MS"/>
                <a:ea typeface="Comic Sans MS"/>
                <a:cs typeface="Comic Sans MS"/>
                <a:sym typeface="Comic Sans MS"/>
              </a:defRPr>
            </a:lvl2pPr>
            <a:lvl3pPr marL="1371600" marR="0" lvl="2" indent="-228600" algn="l" rtl="0">
              <a:spcBef>
                <a:spcPts val="360"/>
              </a:spcBef>
              <a:spcAft>
                <a:spcPts val="0"/>
              </a:spcAft>
              <a:buSzPts val="1400"/>
              <a:buNone/>
              <a:defRPr sz="1800" b="1" i="0" u="none" strike="noStrike" cap="none">
                <a:solidFill>
                  <a:schemeClr val="dk1"/>
                </a:solidFill>
                <a:latin typeface="Comic Sans MS"/>
                <a:ea typeface="Comic Sans MS"/>
                <a:cs typeface="Comic Sans MS"/>
                <a:sym typeface="Comic Sans MS"/>
              </a:defRPr>
            </a:lvl3pPr>
            <a:lvl4pPr marL="1828800" marR="0" lvl="3"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4pPr>
            <a:lvl5pPr marL="2286000" marR="0" lvl="4"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5pPr>
            <a:lvl6pPr marL="2743200" marR="0" lvl="5"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6pPr>
            <a:lvl7pPr marL="3200400" marR="0" lvl="6"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7pPr>
            <a:lvl8pPr marL="3657600" marR="0" lvl="7"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8pPr>
            <a:lvl9pPr marL="4114800" marR="0" lvl="8" indent="-228600" algn="l" rtl="0">
              <a:spcBef>
                <a:spcPts val="320"/>
              </a:spcBef>
              <a:spcAft>
                <a:spcPts val="0"/>
              </a:spcAft>
              <a:buSzPts val="1400"/>
              <a:buNone/>
              <a:defRPr sz="1600" b="1" i="0" u="none" strike="noStrike" cap="none">
                <a:solidFill>
                  <a:schemeClr val="dk1"/>
                </a:solidFill>
                <a:latin typeface="Comic Sans MS"/>
                <a:ea typeface="Comic Sans MS"/>
                <a:cs typeface="Comic Sans MS"/>
                <a:sym typeface="Comic Sans MS"/>
              </a:defRPr>
            </a:lvl9pPr>
          </a:lstStyle>
          <a:p>
            <a:endParaRPr/>
          </a:p>
        </p:txBody>
      </p:sp>
      <p:sp>
        <p:nvSpPr>
          <p:cNvPr id="330" name="Google Shape;330;p53"/>
          <p:cNvSpPr txBox="1">
            <a:spLocks noGrp="1"/>
          </p:cNvSpPr>
          <p:nvPr>
            <p:ph type="dt" idx="10"/>
          </p:nvPr>
        </p:nvSpPr>
        <p:spPr>
          <a:xfrm>
            <a:off x="0" y="6689725"/>
            <a:ext cx="2133600" cy="1365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000">
                <a:solidFill>
                  <a:schemeClr val="dk1"/>
                </a:solidFill>
                <a:latin typeface="Arial Black"/>
                <a:ea typeface="Arial Black"/>
                <a:cs typeface="Arial Black"/>
                <a:sym typeface="Arial Black"/>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331" name="Google Shape;331;p53"/>
          <p:cNvSpPr txBox="1">
            <a:spLocks noGrp="1"/>
          </p:cNvSpPr>
          <p:nvPr>
            <p:ph type="ftr" idx="11"/>
          </p:nvPr>
        </p:nvSpPr>
        <p:spPr>
          <a:xfrm>
            <a:off x="3124200" y="6689725"/>
            <a:ext cx="2895600" cy="168275"/>
          </a:xfrm>
          <a:prstGeom prst="rect">
            <a:avLst/>
          </a:prstGeom>
          <a:noFill/>
          <a:ln>
            <a:noFill/>
          </a:ln>
        </p:spPr>
        <p:txBody>
          <a:bodyPr spcFirstLastPara="1" wrap="square" lIns="91425" tIns="45700" rIns="91425" bIns="45700" anchor="t" anchorCtr="0">
            <a:noAutofit/>
          </a:bodyPr>
          <a:lstStyle>
            <a:lvl1pPr marR="0" lvl="0" algn="ctr" rtl="0">
              <a:spcBef>
                <a:spcPts val="0"/>
              </a:spcBef>
              <a:spcAft>
                <a:spcPts val="0"/>
              </a:spcAft>
              <a:buSzPts val="1400"/>
              <a:buNone/>
              <a:defRPr sz="1000">
                <a:solidFill>
                  <a:schemeClr val="dk1"/>
                </a:solidFill>
                <a:latin typeface="Arial Black"/>
                <a:ea typeface="Arial Black"/>
                <a:cs typeface="Arial Black"/>
                <a:sym typeface="Arial Black"/>
              </a:defRPr>
            </a:lvl1pPr>
            <a:lvl2pPr marR="0" lvl="1"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2pPr>
            <a:lvl3pPr marR="0" lvl="2"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3pPr>
            <a:lvl4pPr marR="0" lvl="3"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4pPr>
            <a:lvl5pPr marR="0" lvl="4"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5pPr>
            <a:lvl6pPr marR="0" lvl="5"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6pPr>
            <a:lvl7pPr marR="0" lvl="6"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7pPr>
            <a:lvl8pPr marR="0" lvl="7"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8pPr>
            <a:lvl9pPr marR="0" lvl="8" algn="l" rtl="0">
              <a:spcBef>
                <a:spcPts val="0"/>
              </a:spcBef>
              <a:spcAft>
                <a:spcPts val="0"/>
              </a:spcAft>
              <a:buSzPts val="1400"/>
              <a:buNone/>
              <a:defRPr sz="1800" b="0" i="0" u="none" strike="noStrike" cap="none">
                <a:solidFill>
                  <a:schemeClr val="dk1"/>
                </a:solidFill>
                <a:latin typeface="Comic Sans MS"/>
                <a:ea typeface="Comic Sans MS"/>
                <a:cs typeface="Comic Sans MS"/>
                <a:sym typeface="Comic Sans MS"/>
              </a:defRPr>
            </a:lvl9pPr>
          </a:lstStyle>
          <a:p>
            <a:endParaRPr/>
          </a:p>
        </p:txBody>
      </p:sp>
      <p:sp>
        <p:nvSpPr>
          <p:cNvPr id="332" name="Google Shape;332;p53"/>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000">
                <a:solidFill>
                  <a:srgbClr val="000000"/>
                </a:solidFill>
                <a:latin typeface="Arial Black"/>
                <a:ea typeface="Arial Black"/>
                <a:cs typeface="Arial Black"/>
                <a:sym typeface="Arial Black"/>
              </a:defRPr>
            </a:lvl1pPr>
            <a:lvl2pPr marL="0" marR="0" lvl="1" indent="0" algn="r" rtl="0">
              <a:spcBef>
                <a:spcPts val="0"/>
              </a:spcBef>
              <a:spcAft>
                <a:spcPts val="0"/>
              </a:spcAft>
              <a:buNone/>
              <a:defRPr sz="1000">
                <a:solidFill>
                  <a:srgbClr val="000000"/>
                </a:solidFill>
                <a:latin typeface="Arial Black"/>
                <a:ea typeface="Arial Black"/>
                <a:cs typeface="Arial Black"/>
                <a:sym typeface="Arial Black"/>
              </a:defRPr>
            </a:lvl2pPr>
            <a:lvl3pPr marL="0" marR="0" lvl="2" indent="0" algn="r" rtl="0">
              <a:spcBef>
                <a:spcPts val="0"/>
              </a:spcBef>
              <a:spcAft>
                <a:spcPts val="0"/>
              </a:spcAft>
              <a:buNone/>
              <a:defRPr sz="1000">
                <a:solidFill>
                  <a:srgbClr val="000000"/>
                </a:solidFill>
                <a:latin typeface="Arial Black"/>
                <a:ea typeface="Arial Black"/>
                <a:cs typeface="Arial Black"/>
                <a:sym typeface="Arial Black"/>
              </a:defRPr>
            </a:lvl3pPr>
            <a:lvl4pPr marL="0" marR="0" lvl="3" indent="0" algn="r" rtl="0">
              <a:spcBef>
                <a:spcPts val="0"/>
              </a:spcBef>
              <a:spcAft>
                <a:spcPts val="0"/>
              </a:spcAft>
              <a:buNone/>
              <a:defRPr sz="1000">
                <a:solidFill>
                  <a:srgbClr val="000000"/>
                </a:solidFill>
                <a:latin typeface="Arial Black"/>
                <a:ea typeface="Arial Black"/>
                <a:cs typeface="Arial Black"/>
                <a:sym typeface="Arial Black"/>
              </a:defRPr>
            </a:lvl4pPr>
            <a:lvl5pPr marL="0" marR="0" lvl="4" indent="0" algn="r" rtl="0">
              <a:spcBef>
                <a:spcPts val="0"/>
              </a:spcBef>
              <a:spcAft>
                <a:spcPts val="0"/>
              </a:spcAft>
              <a:buNone/>
              <a:defRPr sz="1000">
                <a:solidFill>
                  <a:srgbClr val="000000"/>
                </a:solidFill>
                <a:latin typeface="Arial Black"/>
                <a:ea typeface="Arial Black"/>
                <a:cs typeface="Arial Black"/>
                <a:sym typeface="Arial Black"/>
              </a:defRPr>
            </a:lvl5pPr>
            <a:lvl6pPr marL="0" marR="0" lvl="5" indent="0" algn="r" rtl="0">
              <a:spcBef>
                <a:spcPts val="0"/>
              </a:spcBef>
              <a:spcAft>
                <a:spcPts val="0"/>
              </a:spcAft>
              <a:buNone/>
              <a:defRPr sz="1000">
                <a:solidFill>
                  <a:srgbClr val="000000"/>
                </a:solidFill>
                <a:latin typeface="Arial Black"/>
                <a:ea typeface="Arial Black"/>
                <a:cs typeface="Arial Black"/>
                <a:sym typeface="Arial Black"/>
              </a:defRPr>
            </a:lvl6pPr>
            <a:lvl7pPr marL="0" marR="0" lvl="6" indent="0" algn="r" rtl="0">
              <a:spcBef>
                <a:spcPts val="0"/>
              </a:spcBef>
              <a:spcAft>
                <a:spcPts val="0"/>
              </a:spcAft>
              <a:buNone/>
              <a:defRPr sz="1000">
                <a:solidFill>
                  <a:srgbClr val="000000"/>
                </a:solidFill>
                <a:latin typeface="Arial Black"/>
                <a:ea typeface="Arial Black"/>
                <a:cs typeface="Arial Black"/>
                <a:sym typeface="Arial Black"/>
              </a:defRPr>
            </a:lvl7pPr>
            <a:lvl8pPr marL="0" marR="0" lvl="7" indent="0" algn="r" rtl="0">
              <a:spcBef>
                <a:spcPts val="0"/>
              </a:spcBef>
              <a:spcAft>
                <a:spcPts val="0"/>
              </a:spcAft>
              <a:buNone/>
              <a:defRPr sz="1000">
                <a:solidFill>
                  <a:srgbClr val="000000"/>
                </a:solidFill>
                <a:latin typeface="Arial Black"/>
                <a:ea typeface="Arial Black"/>
                <a:cs typeface="Arial Black"/>
                <a:sym typeface="Arial Black"/>
              </a:defRPr>
            </a:lvl8pPr>
            <a:lvl9pPr marL="0" marR="0" lvl="8" indent="0" algn="r" rtl="0">
              <a:spcBef>
                <a:spcPts val="0"/>
              </a:spcBef>
              <a:spcAft>
                <a:spcPts val="0"/>
              </a:spcAft>
              <a:buNone/>
              <a:defRPr sz="1000">
                <a:solidFill>
                  <a:srgbClr val="000000"/>
                </a:solidFill>
                <a:latin typeface="Arial Black"/>
                <a:ea typeface="Arial Black"/>
                <a:cs typeface="Arial Black"/>
                <a:sym typeface="Arial Black"/>
              </a:defRPr>
            </a:lvl9pPr>
          </a:lstStyle>
          <a:p>
            <a:pPr marL="0" lvl="0" indent="0" algn="r" rtl="0">
              <a:spcBef>
                <a:spcPts val="0"/>
              </a:spcBef>
              <a:spcAft>
                <a:spcPts val="0"/>
              </a:spcAft>
              <a:buNone/>
            </a:pPr>
            <a:fld id="{00000000-1234-1234-1234-123412341234}" type="slidenum">
              <a:rPr lang="en-US"/>
              <a:t>‹#›</a:t>
            </a:fld>
            <a:endParaRPr/>
          </a:p>
        </p:txBody>
      </p:sp>
      <p:sp>
        <p:nvSpPr>
          <p:cNvPr id="333" name="Google Shape;333;p53"/>
          <p:cNvSpPr/>
          <p:nvPr/>
        </p:nvSpPr>
        <p:spPr>
          <a:xfrm>
            <a:off x="8753475" y="6400800"/>
            <a:ext cx="390525"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US" sz="1400">
                <a:solidFill>
                  <a:srgbClr val="FFFF00"/>
                </a:solidFill>
                <a:latin typeface="Times New Roman"/>
                <a:ea typeface="Times New Roman"/>
                <a:cs typeface="Times New Roman"/>
                <a:sym typeface="Times New Roman"/>
              </a:rPr>
              <a:t>‹#›</a:t>
            </a:fld>
            <a:endParaRPr sz="1400">
              <a:solidFill>
                <a:srgbClr val="FFFF00"/>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4049255172"/>
      </p:ext>
    </p:extLst>
  </p:cSld>
  <p:clrMap bg1="lt1" tx1="dk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ransition spd="med">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biblehub.com/romans/1-18.htm" TargetMode="External"/><Relationship Id="rId2" Type="http://schemas.openxmlformats.org/officeDocument/2006/relationships/notesSlide" Target="../notesSlides/notesSlide9.xml"/><Relationship Id="rId1" Type="http://schemas.openxmlformats.org/officeDocument/2006/relationships/slideLayout" Target="../slideLayouts/slideLayout30.xml"/><Relationship Id="rId6" Type="http://schemas.openxmlformats.org/officeDocument/2006/relationships/hyperlink" Target="http://biblehub.com/romans/1-21.htm" TargetMode="External"/><Relationship Id="rId5" Type="http://schemas.openxmlformats.org/officeDocument/2006/relationships/hyperlink" Target="http://biblehub.com/romans/1-20.htm" TargetMode="External"/><Relationship Id="rId4" Type="http://schemas.openxmlformats.org/officeDocument/2006/relationships/hyperlink" Target="http://biblehub.com/romans/1-19.htm"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biblehub.com/romans/1-22.htm" TargetMode="External"/><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hyperlink" Target="http://biblehub.com/romans/1-25.htm" TargetMode="External"/><Relationship Id="rId5" Type="http://schemas.openxmlformats.org/officeDocument/2006/relationships/hyperlink" Target="http://biblehub.com/romans/1-24.htm" TargetMode="External"/><Relationship Id="rId4" Type="http://schemas.openxmlformats.org/officeDocument/2006/relationships/hyperlink" Target="http://biblehub.com/romans/1-23.htm"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1.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5.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41.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9.xml"/><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0.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1.xml"/><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1.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24.xml"/><Relationship Id="rId1" Type="http://schemas.openxmlformats.org/officeDocument/2006/relationships/slideLayout" Target="../slideLayouts/slideLayout43.xml"/><Relationship Id="rId4" Type="http://schemas.openxmlformats.org/officeDocument/2006/relationships/image" Target="../media/image18.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7.xml"/><Relationship Id="rId1" Type="http://schemas.openxmlformats.org/officeDocument/2006/relationships/slideLayout" Target="../slideLayouts/slideLayout1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3.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3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1.xml"/><Relationship Id="rId1" Type="http://schemas.openxmlformats.org/officeDocument/2006/relationships/slideLayout" Target="../slideLayouts/slideLayout41.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41.xml"/></Relationships>
</file>

<file path=ppt/slides/_rels/slide3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3.xml"/><Relationship Id="rId1" Type="http://schemas.openxmlformats.org/officeDocument/2006/relationships/slideLayout" Target="../slideLayouts/slideLayout53.xml"/></Relationships>
</file>

<file path=ppt/slides/_rels/slide3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4.xml"/><Relationship Id="rId1" Type="http://schemas.openxmlformats.org/officeDocument/2006/relationships/slideLayout" Target="../slideLayouts/slideLayout55.xml"/></Relationships>
</file>

<file path=ppt/slides/_rels/slide3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5.xml"/><Relationship Id="rId1" Type="http://schemas.openxmlformats.org/officeDocument/2006/relationships/slideLayout" Target="../slideLayouts/slideLayout4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3.xml"/><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44.xml"/><Relationship Id="rId1" Type="http://schemas.openxmlformats.org/officeDocument/2006/relationships/slideLayout" Target="../slideLayouts/slideLayout77.xml"/></Relationships>
</file>

<file path=ppt/slides/_rels/slide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5.xml"/><Relationship Id="rId1" Type="http://schemas.openxmlformats.org/officeDocument/2006/relationships/slideLayout" Target="../slideLayouts/slideLayout65.xml"/></Relationships>
</file>

<file path=ppt/slides/_rels/slide48.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notesSlide" Target="../notesSlides/notesSlide46.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0.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2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7.xml"/></Relationships>
</file>

<file path=ppt/slides/_rels/slide5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51.xml"/><Relationship Id="rId1" Type="http://schemas.openxmlformats.org/officeDocument/2006/relationships/slideLayout" Target="../slideLayouts/slideLayout143.xml"/></Relationships>
</file>

<file path=ppt/slides/_rels/slide5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52.xml"/><Relationship Id="rId1" Type="http://schemas.openxmlformats.org/officeDocument/2006/relationships/slideLayout" Target="../slideLayouts/slideLayout154.xml"/></Relationships>
</file>

<file path=ppt/slides/_rels/slide5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3.xml"/><Relationship Id="rId1" Type="http://schemas.openxmlformats.org/officeDocument/2006/relationships/slideLayout" Target="../slideLayouts/slideLayout165.xml"/></Relationships>
</file>

<file path=ppt/slides/_rels/slide5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4.xml"/><Relationship Id="rId1" Type="http://schemas.openxmlformats.org/officeDocument/2006/relationships/slideLayout" Target="../slideLayouts/slideLayout55.xml"/></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53.xml"/></Relationships>
</file>

<file path=ppt/slides/_rels/slide5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56.xml"/><Relationship Id="rId1" Type="http://schemas.openxmlformats.org/officeDocument/2006/relationships/slideLayout" Target="../slideLayouts/slideLayout101.xml"/></Relationships>
</file>

<file path=ppt/slides/_rels/slide5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7.xml"/><Relationship Id="rId1" Type="http://schemas.openxmlformats.org/officeDocument/2006/relationships/slideLayout" Target="../slideLayouts/slideLayout101.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58.xml"/><Relationship Id="rId1" Type="http://schemas.openxmlformats.org/officeDocument/2006/relationships/slideLayout" Target="../slideLayouts/slideLayout10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1C182-9CFA-4B72-B8AE-06718059BD90}"/>
              </a:ext>
            </a:extLst>
          </p:cNvPr>
          <p:cNvSpPr>
            <a:spLocks noGrp="1"/>
          </p:cNvSpPr>
          <p:nvPr>
            <p:ph type="ctrTitle"/>
          </p:nvPr>
        </p:nvSpPr>
        <p:spPr>
          <a:xfrm>
            <a:off x="533400" y="1066800"/>
            <a:ext cx="8153400" cy="2133600"/>
          </a:xfrm>
        </p:spPr>
        <p:txBody>
          <a:bodyPr>
            <a:normAutofit/>
          </a:bodyPr>
          <a:lstStyle/>
          <a:p>
            <a:pPr algn="ctr"/>
            <a:r>
              <a:rPr lang="en-US" dirty="0"/>
              <a:t>Go to the “</a:t>
            </a:r>
            <a:r>
              <a:rPr lang="en-US" sz="6600" dirty="0">
                <a:solidFill>
                  <a:srgbClr val="FFFF00"/>
                </a:solidFill>
              </a:rPr>
              <a:t>Slide Show</a:t>
            </a:r>
            <a:r>
              <a:rPr lang="en-US" dirty="0"/>
              <a:t>” shade above</a:t>
            </a:r>
          </a:p>
        </p:txBody>
      </p:sp>
      <p:sp>
        <p:nvSpPr>
          <p:cNvPr id="3" name="Subtitle 2">
            <a:extLst>
              <a:ext uri="{FF2B5EF4-FFF2-40B4-BE49-F238E27FC236}">
                <a16:creationId xmlns:a16="http://schemas.microsoft.com/office/drawing/2014/main" id="{C38EC328-3F6F-4996-B8DE-D0D38272BEFC}"/>
              </a:ext>
            </a:extLst>
          </p:cNvPr>
          <p:cNvSpPr>
            <a:spLocks noGrp="1"/>
          </p:cNvSpPr>
          <p:nvPr>
            <p:ph type="subTitle" idx="1"/>
          </p:nvPr>
        </p:nvSpPr>
        <p:spPr>
          <a:xfrm>
            <a:off x="533400" y="4038600"/>
            <a:ext cx="7854696" cy="942536"/>
          </a:xfrm>
        </p:spPr>
        <p:txBody>
          <a:bodyPr>
            <a:normAutofit/>
          </a:bodyPr>
          <a:lstStyle/>
          <a:p>
            <a:pPr algn="ctr"/>
            <a:r>
              <a:rPr lang="en-US" sz="4000" dirty="0"/>
              <a:t>Click on “</a:t>
            </a:r>
            <a:r>
              <a:rPr lang="en-US" sz="4000" dirty="0">
                <a:solidFill>
                  <a:srgbClr val="FFFF00"/>
                </a:solidFill>
              </a:rPr>
              <a:t>Play from Beginning</a:t>
            </a:r>
            <a:r>
              <a:rPr lang="en-US" sz="4000" dirty="0"/>
              <a:t>”</a:t>
            </a:r>
          </a:p>
        </p:txBody>
      </p:sp>
      <p:sp>
        <p:nvSpPr>
          <p:cNvPr id="4" name="Footer Placeholder 3">
            <a:extLst>
              <a:ext uri="{FF2B5EF4-FFF2-40B4-BE49-F238E27FC236}">
                <a16:creationId xmlns:a16="http://schemas.microsoft.com/office/drawing/2014/main" id="{B1811DDF-2533-423B-ACE7-B3BAE017136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DBF5F9">
                    <a:shade val="90000"/>
                  </a:srgbClr>
                </a:solidFill>
                <a:effectLst/>
                <a:uLnTx/>
                <a:uFillTx/>
                <a:latin typeface="Constantia"/>
                <a:ea typeface="+mn-ea"/>
                <a:cs typeface="Arial"/>
                <a:sym typeface="Arial"/>
              </a:rPr>
              <a:t>Intro to Biology</a:t>
            </a:r>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endParaRPr>
          </a:p>
        </p:txBody>
      </p:sp>
      <p:sp>
        <p:nvSpPr>
          <p:cNvPr id="5" name="Slide Number Placeholder 4">
            <a:extLst>
              <a:ext uri="{FF2B5EF4-FFF2-40B4-BE49-F238E27FC236}">
                <a16:creationId xmlns:a16="http://schemas.microsoft.com/office/drawing/2014/main" id="{1190FB28-E54C-4DFE-BDB2-791E4E654E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FF3F55-3204-4873-A2A1-710987DC2736}" type="slidenum">
              <a:rPr kumimoji="0" lang="en-US" sz="1200" b="0" i="0" u="none" strike="noStrike" kern="1200" cap="none" spc="0" normalizeH="0" baseline="0" noProof="0" smtClean="0">
                <a:ln>
                  <a:noFill/>
                </a:ln>
                <a:solidFill>
                  <a:srgbClr val="DBF5F9">
                    <a:shade val="90000"/>
                  </a:srgbClr>
                </a:solidFill>
                <a:effectLst/>
                <a:uLnTx/>
                <a:uFillTx/>
                <a:latin typeface="Constantia"/>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srgbClr val="DBF5F9">
                  <a:shade val="90000"/>
                </a:srgbClr>
              </a:solidFill>
              <a:effectLst/>
              <a:uLnTx/>
              <a:uFillTx/>
              <a:latin typeface="Constantia"/>
              <a:ea typeface="+mn-ea"/>
              <a:cs typeface="Arial"/>
              <a:sym typeface="Arial"/>
            </a:endParaRPr>
          </a:p>
        </p:txBody>
      </p:sp>
    </p:spTree>
    <p:extLst>
      <p:ext uri="{BB962C8B-B14F-4D97-AF65-F5344CB8AC3E}">
        <p14:creationId xmlns:p14="http://schemas.microsoft.com/office/powerpoint/2010/main" val="1871664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040"/>
        <p:cNvGrpSpPr/>
        <p:nvPr/>
      </p:nvGrpSpPr>
      <p:grpSpPr>
        <a:xfrm>
          <a:off x="0" y="0"/>
          <a:ext cx="0" cy="0"/>
          <a:chOff x="0" y="0"/>
          <a:chExt cx="0" cy="0"/>
        </a:xfrm>
      </p:grpSpPr>
      <p:sp>
        <p:nvSpPr>
          <p:cNvPr id="1041" name="Google Shape;1041;p168"/>
          <p:cNvSpPr txBox="1">
            <a:spLocks noGrp="1"/>
          </p:cNvSpPr>
          <p:nvPr>
            <p:ph type="title"/>
          </p:nvPr>
        </p:nvSpPr>
        <p:spPr>
          <a:xfrm>
            <a:off x="838201" y="533401"/>
            <a:ext cx="7162800" cy="762000"/>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a:solidFill>
                  <a:srgbClr val="FF0000"/>
                </a:solidFill>
                <a:latin typeface="Tahoma"/>
                <a:ea typeface="Tahoma"/>
                <a:cs typeface="Tahoma"/>
                <a:sym typeface="Tahoma"/>
              </a:rPr>
              <a:t>Romans 1:18-25</a:t>
            </a:r>
            <a:endParaRPr>
              <a:solidFill>
                <a:srgbClr val="FF0000"/>
              </a:solidFill>
              <a:latin typeface="Tahoma"/>
              <a:ea typeface="Tahoma"/>
              <a:cs typeface="Tahoma"/>
              <a:sym typeface="Tahoma"/>
            </a:endParaRPr>
          </a:p>
        </p:txBody>
      </p:sp>
      <p:sp>
        <p:nvSpPr>
          <p:cNvPr id="1042" name="Google Shape;1042;p168"/>
          <p:cNvSpPr txBox="1">
            <a:spLocks noGrp="1"/>
          </p:cNvSpPr>
          <p:nvPr>
            <p:ph type="body" idx="1"/>
          </p:nvPr>
        </p:nvSpPr>
        <p:spPr>
          <a:xfrm>
            <a:off x="457200" y="1981200"/>
            <a:ext cx="8153400" cy="4149923"/>
          </a:xfrm>
          <a:prstGeom prst="rect">
            <a:avLst/>
          </a:prstGeom>
          <a:noFill/>
          <a:ln>
            <a:noFill/>
          </a:ln>
        </p:spPr>
        <p:txBody>
          <a:bodyPr spcFirstLastPara="1" wrap="square" lIns="35700" tIns="35700" rIns="35700" bIns="35700" anchor="ctr" anchorCtr="0">
            <a:noAutofit/>
          </a:bodyPr>
          <a:lstStyle/>
          <a:p>
            <a:pPr marL="0" lvl="0" indent="0" algn="l" rtl="0">
              <a:spcBef>
                <a:spcPts val="0"/>
              </a:spcBef>
              <a:spcAft>
                <a:spcPts val="0"/>
              </a:spcAft>
              <a:buClr>
                <a:schemeClr val="dk1"/>
              </a:buClr>
              <a:buSzPts val="2000"/>
              <a:buFont typeface="Arial"/>
              <a:buNone/>
            </a:pPr>
            <a:r>
              <a:rPr lang="en-US" sz="2000" b="1" dirty="0">
                <a:solidFill>
                  <a:schemeClr val="hlink"/>
                </a:solidFill>
                <a:hlinkClick r:id="rId3"/>
              </a:rPr>
              <a:t>18</a:t>
            </a:r>
            <a:r>
              <a:rPr lang="en-US" sz="2000" b="1" dirty="0">
                <a:solidFill>
                  <a:schemeClr val="hlink"/>
                </a:solidFill>
              </a:rPr>
              <a:t> </a:t>
            </a:r>
            <a:r>
              <a:rPr lang="en-US" sz="2000" dirty="0"/>
              <a:t>For the wrath of God is revealed from heaven against all ungodliness and unrighteousness of men, who by their unrighteousness suppress the truth. </a:t>
            </a:r>
          </a:p>
          <a:p>
            <a:pPr marL="0" lvl="0" indent="0" algn="l" rtl="0">
              <a:spcBef>
                <a:spcPts val="1969"/>
              </a:spcBef>
              <a:spcAft>
                <a:spcPts val="0"/>
              </a:spcAft>
              <a:buClr>
                <a:schemeClr val="dk1"/>
              </a:buClr>
              <a:buSzPts val="2000"/>
              <a:buFont typeface="Arial"/>
              <a:buNone/>
            </a:pPr>
            <a:r>
              <a:rPr lang="en-US" sz="2000" b="1" dirty="0">
                <a:solidFill>
                  <a:schemeClr val="hlink"/>
                </a:solidFill>
                <a:hlinkClick r:id="rId4"/>
              </a:rPr>
              <a:t>19</a:t>
            </a:r>
            <a:r>
              <a:rPr lang="en-US" sz="2000" b="1" dirty="0">
                <a:solidFill>
                  <a:schemeClr val="hlink"/>
                </a:solidFill>
              </a:rPr>
              <a:t> </a:t>
            </a:r>
            <a:r>
              <a:rPr lang="en-US" sz="2000" b="1" dirty="0">
                <a:solidFill>
                  <a:srgbClr val="0000FF"/>
                </a:solidFill>
              </a:rPr>
              <a:t>For what can be known about God is plain to them</a:t>
            </a:r>
            <a:r>
              <a:rPr lang="en-US" sz="2000" dirty="0"/>
              <a:t>, because God has shown it to them. </a:t>
            </a:r>
          </a:p>
          <a:p>
            <a:pPr marL="0" lvl="0" indent="0" algn="l" rtl="0">
              <a:spcBef>
                <a:spcPts val="1969"/>
              </a:spcBef>
              <a:spcAft>
                <a:spcPts val="0"/>
              </a:spcAft>
              <a:buClr>
                <a:schemeClr val="dk1"/>
              </a:buClr>
              <a:buSzPts val="2000"/>
              <a:buFont typeface="Arial"/>
              <a:buNone/>
            </a:pPr>
            <a:r>
              <a:rPr lang="en-US" sz="2000" b="1" dirty="0">
                <a:solidFill>
                  <a:schemeClr val="hlink"/>
                </a:solidFill>
                <a:hlinkClick r:id="rId5"/>
              </a:rPr>
              <a:t>20</a:t>
            </a:r>
            <a:r>
              <a:rPr lang="en-US" sz="2000" b="1" dirty="0">
                <a:solidFill>
                  <a:schemeClr val="hlink"/>
                </a:solidFill>
              </a:rPr>
              <a:t> </a:t>
            </a:r>
            <a:r>
              <a:rPr lang="en-US" sz="2000" dirty="0"/>
              <a:t>For his invisible attributes, namely, his eternal power and divine nature, have been clearly perceived, </a:t>
            </a:r>
            <a:r>
              <a:rPr lang="en-US" sz="2000" b="1" dirty="0">
                <a:solidFill>
                  <a:srgbClr val="008000"/>
                </a:solidFill>
              </a:rPr>
              <a:t>ever since the creation of the world</a:t>
            </a:r>
            <a:r>
              <a:rPr lang="en-US" sz="2000" dirty="0"/>
              <a:t>, in the things that have been made. So they are without excuse. </a:t>
            </a:r>
          </a:p>
          <a:p>
            <a:pPr marL="0" lvl="0" indent="0" algn="l" rtl="0">
              <a:spcBef>
                <a:spcPts val="1969"/>
              </a:spcBef>
              <a:spcAft>
                <a:spcPts val="0"/>
              </a:spcAft>
              <a:buClr>
                <a:schemeClr val="dk1"/>
              </a:buClr>
              <a:buSzPts val="2000"/>
              <a:buFont typeface="Arial"/>
              <a:buNone/>
            </a:pPr>
            <a:r>
              <a:rPr lang="en-US" sz="2000" b="1" dirty="0">
                <a:solidFill>
                  <a:schemeClr val="hlink"/>
                </a:solidFill>
                <a:hlinkClick r:id="rId6"/>
              </a:rPr>
              <a:t>21</a:t>
            </a:r>
            <a:r>
              <a:rPr lang="en-US" sz="2000" b="1" dirty="0">
                <a:solidFill>
                  <a:schemeClr val="hlink"/>
                </a:solidFill>
              </a:rPr>
              <a:t> </a:t>
            </a:r>
            <a:r>
              <a:rPr lang="en-US" sz="2000" dirty="0"/>
              <a:t>For although </a:t>
            </a:r>
            <a:r>
              <a:rPr lang="en-US" sz="2000" b="1" dirty="0">
                <a:solidFill>
                  <a:srgbClr val="0000FF"/>
                </a:solidFill>
              </a:rPr>
              <a:t>they knew God, they did not honor him as God </a:t>
            </a:r>
            <a:r>
              <a:rPr lang="en-US" sz="2000" dirty="0"/>
              <a:t>or give thanks to him, but they became futile in their thinking, and their foolish hearts were darkened. </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2">
                                            <p:txEl>
                                              <p:pRg st="0" end="0"/>
                                            </p:txEl>
                                          </p:spTgt>
                                        </p:tgtEl>
                                        <p:attrNameLst>
                                          <p:attrName>style.visibility</p:attrName>
                                        </p:attrNameLst>
                                      </p:cBhvr>
                                      <p:to>
                                        <p:strVal val="visible"/>
                                      </p:to>
                                    </p:set>
                                    <p:animEffect transition="in" filter="fade">
                                      <p:cBhvr>
                                        <p:cTn id="7" dur="500"/>
                                        <p:tgtEl>
                                          <p:spTgt spid="104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2">
                                            <p:txEl>
                                              <p:pRg st="1" end="1"/>
                                            </p:txEl>
                                          </p:spTgt>
                                        </p:tgtEl>
                                        <p:attrNameLst>
                                          <p:attrName>style.visibility</p:attrName>
                                        </p:attrNameLst>
                                      </p:cBhvr>
                                      <p:to>
                                        <p:strVal val="visible"/>
                                      </p:to>
                                    </p:set>
                                    <p:animEffect transition="in" filter="fade">
                                      <p:cBhvr>
                                        <p:cTn id="12" dur="500"/>
                                        <p:tgtEl>
                                          <p:spTgt spid="104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2">
                                            <p:txEl>
                                              <p:pRg st="2" end="2"/>
                                            </p:txEl>
                                          </p:spTgt>
                                        </p:tgtEl>
                                        <p:attrNameLst>
                                          <p:attrName>style.visibility</p:attrName>
                                        </p:attrNameLst>
                                      </p:cBhvr>
                                      <p:to>
                                        <p:strVal val="visible"/>
                                      </p:to>
                                    </p:set>
                                    <p:animEffect transition="in" filter="fade">
                                      <p:cBhvr>
                                        <p:cTn id="17" dur="500"/>
                                        <p:tgtEl>
                                          <p:spTgt spid="104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2">
                                            <p:txEl>
                                              <p:pRg st="3" end="3"/>
                                            </p:txEl>
                                          </p:spTgt>
                                        </p:tgtEl>
                                        <p:attrNameLst>
                                          <p:attrName>style.visibility</p:attrName>
                                        </p:attrNameLst>
                                      </p:cBhvr>
                                      <p:to>
                                        <p:strVal val="visible"/>
                                      </p:to>
                                    </p:set>
                                    <p:animEffect transition="in" filter="fade">
                                      <p:cBhvr>
                                        <p:cTn id="22" dur="500"/>
                                        <p:tgtEl>
                                          <p:spTgt spid="104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Shape 1047"/>
        <p:cNvGrpSpPr/>
        <p:nvPr/>
      </p:nvGrpSpPr>
      <p:grpSpPr>
        <a:xfrm>
          <a:off x="0" y="0"/>
          <a:ext cx="0" cy="0"/>
          <a:chOff x="0" y="0"/>
          <a:chExt cx="0" cy="0"/>
        </a:xfrm>
      </p:grpSpPr>
      <p:sp>
        <p:nvSpPr>
          <p:cNvPr id="1048" name="Google Shape;1048;p169"/>
          <p:cNvSpPr txBox="1">
            <a:spLocks noGrp="1"/>
          </p:cNvSpPr>
          <p:nvPr>
            <p:ph type="title"/>
          </p:nvPr>
        </p:nvSpPr>
        <p:spPr>
          <a:xfrm>
            <a:off x="838200" y="533401"/>
            <a:ext cx="7358063" cy="914400"/>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a:solidFill>
                  <a:srgbClr val="FF0000"/>
                </a:solidFill>
                <a:latin typeface="Tahoma"/>
                <a:ea typeface="Tahoma"/>
                <a:cs typeface="Tahoma"/>
                <a:sym typeface="Tahoma"/>
              </a:rPr>
              <a:t>Romans 1:18-25</a:t>
            </a:r>
            <a:endParaRPr>
              <a:solidFill>
                <a:srgbClr val="FF0000"/>
              </a:solidFill>
              <a:latin typeface="Tahoma"/>
              <a:ea typeface="Tahoma"/>
              <a:cs typeface="Tahoma"/>
              <a:sym typeface="Tahoma"/>
            </a:endParaRPr>
          </a:p>
        </p:txBody>
      </p:sp>
      <p:sp>
        <p:nvSpPr>
          <p:cNvPr id="1049" name="Google Shape;1049;p169"/>
          <p:cNvSpPr txBox="1">
            <a:spLocks noGrp="1"/>
          </p:cNvSpPr>
          <p:nvPr>
            <p:ph type="body" idx="1"/>
          </p:nvPr>
        </p:nvSpPr>
        <p:spPr>
          <a:xfrm>
            <a:off x="533400" y="1981200"/>
            <a:ext cx="8153400" cy="4149923"/>
          </a:xfrm>
          <a:prstGeom prst="rect">
            <a:avLst/>
          </a:prstGeom>
          <a:noFill/>
          <a:ln>
            <a:noFill/>
          </a:ln>
        </p:spPr>
        <p:txBody>
          <a:bodyPr spcFirstLastPara="1" wrap="square" lIns="35700" tIns="35700" rIns="35700" bIns="35700" anchor="ctr" anchorCtr="0">
            <a:noAutofit/>
          </a:bodyPr>
          <a:lstStyle/>
          <a:p>
            <a:pPr marL="0" lvl="0" indent="0" algn="l" rtl="0">
              <a:spcBef>
                <a:spcPts val="0"/>
              </a:spcBef>
              <a:spcAft>
                <a:spcPts val="0"/>
              </a:spcAft>
              <a:buClr>
                <a:srgbClr val="72706B"/>
              </a:buClr>
              <a:buSzPts val="2400"/>
              <a:buFont typeface="Arial"/>
              <a:buNone/>
            </a:pPr>
            <a:r>
              <a:rPr lang="en-US" sz="2400" b="1" dirty="0">
                <a:solidFill>
                  <a:schemeClr val="hlink"/>
                </a:solidFill>
                <a:hlinkClick r:id="rId3"/>
              </a:rPr>
              <a:t>22</a:t>
            </a:r>
            <a:r>
              <a:rPr lang="en-US" sz="2400" b="1" dirty="0">
                <a:solidFill>
                  <a:schemeClr val="hlink"/>
                </a:solidFill>
              </a:rPr>
              <a:t> </a:t>
            </a:r>
            <a:r>
              <a:rPr lang="en-US" sz="2400" b="1" dirty="0">
                <a:solidFill>
                  <a:srgbClr val="0000FF"/>
                </a:solidFill>
              </a:rPr>
              <a:t>Claiming to be wise, they became fools</a:t>
            </a:r>
            <a:r>
              <a:rPr lang="en-US" sz="2400" dirty="0">
                <a:solidFill>
                  <a:srgbClr val="0000FF"/>
                </a:solidFill>
              </a:rPr>
              <a:t>… </a:t>
            </a:r>
            <a:endParaRPr sz="2400" b="1" dirty="0">
              <a:solidFill>
                <a:srgbClr val="0000FF"/>
              </a:solidFill>
            </a:endParaRPr>
          </a:p>
          <a:p>
            <a:pPr marL="0" lvl="0" indent="0" algn="l" rtl="0">
              <a:spcBef>
                <a:spcPts val="1969"/>
              </a:spcBef>
              <a:spcAft>
                <a:spcPts val="0"/>
              </a:spcAft>
              <a:buClr>
                <a:srgbClr val="00B050"/>
              </a:buClr>
              <a:buSzPts val="2400"/>
              <a:buFont typeface="Arial"/>
              <a:buNone/>
            </a:pPr>
            <a:r>
              <a:rPr lang="en-US" sz="2400" b="1" dirty="0">
                <a:solidFill>
                  <a:srgbClr val="00B050"/>
                </a:solidFill>
              </a:rPr>
              <a:t>2</a:t>
            </a:r>
            <a:r>
              <a:rPr lang="en-US" sz="2400" b="1" dirty="0">
                <a:solidFill>
                  <a:schemeClr val="hlink"/>
                </a:solidFill>
                <a:hlinkClick r:id="rId4"/>
              </a:rPr>
              <a:t>3</a:t>
            </a:r>
            <a:r>
              <a:rPr lang="en-US" sz="2400" b="1" dirty="0"/>
              <a:t> …</a:t>
            </a:r>
            <a:r>
              <a:rPr lang="en-US" sz="2400" dirty="0"/>
              <a:t>and exchanged the glory of the immortal God for images resembling mortal man and birds and animals and creeping things.</a:t>
            </a:r>
            <a:endParaRPr dirty="0"/>
          </a:p>
          <a:p>
            <a:pPr marL="0" lvl="0" indent="0" algn="l" rtl="0">
              <a:spcBef>
                <a:spcPts val="1969"/>
              </a:spcBef>
              <a:spcAft>
                <a:spcPts val="0"/>
              </a:spcAft>
              <a:buClr>
                <a:schemeClr val="dk1"/>
              </a:buClr>
              <a:buSzPts val="2400"/>
              <a:buFont typeface="Arial"/>
              <a:buNone/>
            </a:pPr>
            <a:r>
              <a:rPr lang="en-US" sz="2400" b="1" dirty="0">
                <a:solidFill>
                  <a:schemeClr val="hlink"/>
                </a:solidFill>
                <a:hlinkClick r:id="rId5"/>
              </a:rPr>
              <a:t>24</a:t>
            </a:r>
            <a:r>
              <a:rPr lang="en-US" sz="2400" b="1" dirty="0">
                <a:solidFill>
                  <a:schemeClr val="hlink"/>
                </a:solidFill>
              </a:rPr>
              <a:t> </a:t>
            </a:r>
            <a:r>
              <a:rPr lang="en-US" sz="2400" dirty="0"/>
              <a:t>Therefore God gave them up in the lusts of their hearts to impurity, to the dishonoring of their bodies among themselves, </a:t>
            </a:r>
            <a:endParaRPr sz="2400" dirty="0"/>
          </a:p>
          <a:p>
            <a:pPr marL="0" lvl="0" indent="0" algn="l" rtl="0">
              <a:spcBef>
                <a:spcPts val="1969"/>
              </a:spcBef>
              <a:spcAft>
                <a:spcPts val="0"/>
              </a:spcAft>
              <a:buClr>
                <a:schemeClr val="dk1"/>
              </a:buClr>
              <a:buSzPts val="2400"/>
              <a:buFont typeface="Arial"/>
              <a:buNone/>
            </a:pPr>
            <a:r>
              <a:rPr lang="en-US" sz="2400" b="1" dirty="0">
                <a:solidFill>
                  <a:schemeClr val="hlink"/>
                </a:solidFill>
                <a:hlinkClick r:id="rId6"/>
              </a:rPr>
              <a:t>25</a:t>
            </a:r>
            <a:r>
              <a:rPr lang="en-US" sz="2400" b="1" dirty="0">
                <a:solidFill>
                  <a:schemeClr val="hlink"/>
                </a:solidFill>
              </a:rPr>
              <a:t> </a:t>
            </a:r>
            <a:r>
              <a:rPr lang="en-US" sz="2400" dirty="0"/>
              <a:t>because </a:t>
            </a:r>
            <a:r>
              <a:rPr lang="en-US" sz="2400" b="1" dirty="0">
                <a:solidFill>
                  <a:srgbClr val="0000FF"/>
                </a:solidFill>
              </a:rPr>
              <a:t>they exchanged the truth about God for a lie and worshiped and served the creature rather than the Creator</a:t>
            </a:r>
            <a:r>
              <a:rPr lang="en-US" sz="2400" dirty="0"/>
              <a:t>, who is blessed forever! Amen.</a:t>
            </a:r>
            <a:endParaRPr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49">
                                            <p:txEl>
                                              <p:pRg st="0" end="0"/>
                                            </p:txEl>
                                          </p:spTgt>
                                        </p:tgtEl>
                                        <p:attrNameLst>
                                          <p:attrName>style.visibility</p:attrName>
                                        </p:attrNameLst>
                                      </p:cBhvr>
                                      <p:to>
                                        <p:strVal val="visible"/>
                                      </p:to>
                                    </p:set>
                                    <p:animEffect transition="in" filter="fade">
                                      <p:cBhvr>
                                        <p:cTn id="7" dur="500"/>
                                        <p:tgtEl>
                                          <p:spTgt spid="104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49">
                                            <p:txEl>
                                              <p:pRg st="1" end="1"/>
                                            </p:txEl>
                                          </p:spTgt>
                                        </p:tgtEl>
                                        <p:attrNameLst>
                                          <p:attrName>style.visibility</p:attrName>
                                        </p:attrNameLst>
                                      </p:cBhvr>
                                      <p:to>
                                        <p:strVal val="visible"/>
                                      </p:to>
                                    </p:set>
                                    <p:animEffect transition="in" filter="fade">
                                      <p:cBhvr>
                                        <p:cTn id="12" dur="500"/>
                                        <p:tgtEl>
                                          <p:spTgt spid="104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49">
                                            <p:txEl>
                                              <p:pRg st="2" end="2"/>
                                            </p:txEl>
                                          </p:spTgt>
                                        </p:tgtEl>
                                        <p:attrNameLst>
                                          <p:attrName>style.visibility</p:attrName>
                                        </p:attrNameLst>
                                      </p:cBhvr>
                                      <p:to>
                                        <p:strVal val="visible"/>
                                      </p:to>
                                    </p:set>
                                    <p:animEffect transition="in" filter="fade">
                                      <p:cBhvr>
                                        <p:cTn id="17" dur="500"/>
                                        <p:tgtEl>
                                          <p:spTgt spid="104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49">
                                            <p:txEl>
                                              <p:pRg st="3" end="3"/>
                                            </p:txEl>
                                          </p:spTgt>
                                        </p:tgtEl>
                                        <p:attrNameLst>
                                          <p:attrName>style.visibility</p:attrName>
                                        </p:attrNameLst>
                                      </p:cBhvr>
                                      <p:to>
                                        <p:strVal val="visible"/>
                                      </p:to>
                                    </p:set>
                                    <p:animEffect transition="in" filter="fade">
                                      <p:cBhvr>
                                        <p:cTn id="22" dur="500"/>
                                        <p:tgtEl>
                                          <p:spTgt spid="104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Shape 1078"/>
        <p:cNvGrpSpPr/>
        <p:nvPr/>
      </p:nvGrpSpPr>
      <p:grpSpPr>
        <a:xfrm>
          <a:off x="0" y="0"/>
          <a:ext cx="0" cy="0"/>
          <a:chOff x="0" y="0"/>
          <a:chExt cx="0" cy="0"/>
        </a:xfrm>
      </p:grpSpPr>
      <p:sp>
        <p:nvSpPr>
          <p:cNvPr id="1079" name="Google Shape;1079;p17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400"/>
              <a:buFont typeface="Noto Sans Symbols"/>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400"/>
                <a:buFont typeface="Noto Sans Symbols"/>
                <a:buNone/>
                <a:tabLst/>
                <a:defRPr/>
              </a:pPr>
              <a:t>12</a:t>
            </a:fld>
            <a:endParaRPr kumimoji="0" sz="14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1080" name="Google Shape;1080;p173"/>
          <p:cNvSpPr txBox="1">
            <a:spLocks noGrp="1"/>
          </p:cNvSpPr>
          <p:nvPr>
            <p:ph type="title"/>
          </p:nvPr>
        </p:nvSpPr>
        <p:spPr>
          <a:xfrm>
            <a:off x="609600" y="2209800"/>
            <a:ext cx="7772400" cy="19050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6000" b="1"/>
              <a:t>Darwin’s Theory of Evolution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1085"/>
        <p:cNvGrpSpPr/>
        <p:nvPr/>
      </p:nvGrpSpPr>
      <p:grpSpPr>
        <a:xfrm>
          <a:off x="0" y="0"/>
          <a:ext cx="0" cy="0"/>
          <a:chOff x="0" y="0"/>
          <a:chExt cx="0" cy="0"/>
        </a:xfrm>
      </p:grpSpPr>
      <p:sp>
        <p:nvSpPr>
          <p:cNvPr id="1086" name="Google Shape;1086;p17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b="1" dirty="0">
                <a:effectLst>
                  <a:outerShdw blurRad="38100" dist="38100" dir="2700000" algn="tl">
                    <a:srgbClr val="000000">
                      <a:alpha val="43137"/>
                    </a:srgbClr>
                  </a:outerShdw>
                </a:effectLst>
              </a:rPr>
              <a:t>A sea voyage helped Darwin frame his theory of evolution</a:t>
            </a:r>
            <a:endParaRPr sz="3600" b="1" dirty="0">
              <a:effectLst>
                <a:outerShdw blurRad="38100" dist="38100" dir="2700000" algn="tl">
                  <a:srgbClr val="000000">
                    <a:alpha val="43137"/>
                  </a:srgbClr>
                </a:outerShdw>
              </a:effectLst>
            </a:endParaRPr>
          </a:p>
        </p:txBody>
      </p:sp>
      <p:sp>
        <p:nvSpPr>
          <p:cNvPr id="1087" name="Google Shape;1087;p174"/>
          <p:cNvSpPr txBox="1">
            <a:spLocks noGrp="1"/>
          </p:cNvSpPr>
          <p:nvPr>
            <p:ph type="body" idx="1"/>
          </p:nvPr>
        </p:nvSpPr>
        <p:spPr>
          <a:xfrm>
            <a:off x="114300" y="1447800"/>
            <a:ext cx="8915400" cy="5029200"/>
          </a:xfrm>
          <a:prstGeom prst="rect">
            <a:avLst/>
          </a:prstGeom>
          <a:noFill/>
          <a:ln>
            <a:noFill/>
          </a:ln>
        </p:spPr>
        <p:txBody>
          <a:bodyPr spcFirstLastPara="1" wrap="square" lIns="91425" tIns="45700" rIns="91425" bIns="45700" anchor="t" anchorCtr="0">
            <a:noAutofit/>
          </a:bodyPr>
          <a:lstStyle/>
          <a:p>
            <a:pPr marL="342900" lvl="0" indent="-342900" algn="l" rtl="0">
              <a:spcBef>
                <a:spcPts val="1200"/>
              </a:spcBef>
              <a:spcAft>
                <a:spcPts val="0"/>
              </a:spcAft>
              <a:buSzPts val="2100"/>
              <a:buChar char="■"/>
            </a:pPr>
            <a:r>
              <a:rPr lang="en-US" sz="3600" dirty="0">
                <a:solidFill>
                  <a:srgbClr val="FF0000"/>
                </a:solidFill>
              </a:rPr>
              <a:t>Charles Darwin </a:t>
            </a:r>
            <a:r>
              <a:rPr lang="en-US" sz="2800" dirty="0"/>
              <a:t>is best known for his book </a:t>
            </a:r>
            <a:r>
              <a:rPr lang="en-US" sz="2800" i="1" dirty="0">
                <a:solidFill>
                  <a:srgbClr val="FFFF00"/>
                </a:solidFill>
              </a:rPr>
              <a:t>On the Origin of Species by Means of Natural Selection</a:t>
            </a:r>
            <a:r>
              <a:rPr lang="en-US" sz="2800" dirty="0"/>
              <a:t>, commonly referred to as </a:t>
            </a:r>
            <a:r>
              <a:rPr lang="en-US" sz="2800" i="1" dirty="0">
                <a:solidFill>
                  <a:srgbClr val="FF0000"/>
                </a:solidFill>
              </a:rPr>
              <a:t>The Origin of Species</a:t>
            </a:r>
            <a:r>
              <a:rPr lang="en-US" sz="2800" dirty="0">
                <a:solidFill>
                  <a:srgbClr val="FF0000"/>
                </a:solidFill>
              </a:rPr>
              <a:t>, </a:t>
            </a:r>
            <a:r>
              <a:rPr lang="en-US" sz="2800" dirty="0"/>
              <a:t>which launched the era of evolutionary biology.</a:t>
            </a:r>
            <a:endParaRPr dirty="0"/>
          </a:p>
          <a:p>
            <a:pPr marL="342900" lvl="0" indent="-342900" algn="l" rtl="0">
              <a:spcBef>
                <a:spcPts val="1800"/>
              </a:spcBef>
              <a:spcAft>
                <a:spcPts val="0"/>
              </a:spcAft>
              <a:buSzPts val="2100"/>
              <a:buChar char="■"/>
            </a:pPr>
            <a:r>
              <a:rPr lang="en-US" sz="2800" dirty="0">
                <a:solidFill>
                  <a:srgbClr val="FF3399"/>
                </a:solidFill>
              </a:rPr>
              <a:t>Darwin’s early career gave no hint of his future fame. </a:t>
            </a:r>
            <a:endParaRPr dirty="0">
              <a:solidFill>
                <a:srgbClr val="FF3399"/>
              </a:solidFill>
            </a:endParaRPr>
          </a:p>
          <a:p>
            <a:pPr marL="742950" lvl="1" indent="-285750" algn="l" rtl="0">
              <a:spcBef>
                <a:spcPts val="1200"/>
              </a:spcBef>
              <a:spcAft>
                <a:spcPts val="0"/>
              </a:spcAft>
              <a:buSzPts val="2800"/>
              <a:buFont typeface="Comic Sans MS"/>
              <a:buChar char="–"/>
            </a:pPr>
            <a:r>
              <a:rPr lang="en-US" dirty="0"/>
              <a:t>He enrolled in but left medical school.</a:t>
            </a:r>
            <a:endParaRPr dirty="0"/>
          </a:p>
          <a:p>
            <a:pPr marL="742950" lvl="1" indent="-285750" algn="l" rtl="0">
              <a:spcBef>
                <a:spcPts val="1200"/>
              </a:spcBef>
              <a:spcAft>
                <a:spcPts val="0"/>
              </a:spcAft>
              <a:buSzPts val="2800"/>
              <a:buFont typeface="Comic Sans MS"/>
              <a:buChar char="–"/>
            </a:pPr>
            <a:r>
              <a:rPr lang="en-US" dirty="0">
                <a:solidFill>
                  <a:srgbClr val="FF3399"/>
                </a:solidFill>
              </a:rPr>
              <a:t>Then he entered Cambridge University to become a clergyman.</a:t>
            </a:r>
            <a:endParaRPr dirty="0">
              <a:solidFill>
                <a:srgbClr val="FF33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7">
                                            <p:txEl>
                                              <p:pRg st="0" end="0"/>
                                            </p:txEl>
                                          </p:spTgt>
                                        </p:tgtEl>
                                        <p:attrNameLst>
                                          <p:attrName>style.visibility</p:attrName>
                                        </p:attrNameLst>
                                      </p:cBhvr>
                                      <p:to>
                                        <p:strVal val="visible"/>
                                      </p:to>
                                    </p:set>
                                    <p:animEffect transition="in" filter="fade">
                                      <p:cBhvr>
                                        <p:cTn id="7" dur="500"/>
                                        <p:tgtEl>
                                          <p:spTgt spid="108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7">
                                            <p:txEl>
                                              <p:pRg st="1" end="1"/>
                                            </p:txEl>
                                          </p:spTgt>
                                        </p:tgtEl>
                                        <p:attrNameLst>
                                          <p:attrName>style.visibility</p:attrName>
                                        </p:attrNameLst>
                                      </p:cBhvr>
                                      <p:to>
                                        <p:strVal val="visible"/>
                                      </p:to>
                                    </p:set>
                                    <p:animEffect transition="in" filter="fade">
                                      <p:cBhvr>
                                        <p:cTn id="12" dur="500"/>
                                        <p:tgtEl>
                                          <p:spTgt spid="108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7">
                                            <p:txEl>
                                              <p:pRg st="2" end="2"/>
                                            </p:txEl>
                                          </p:spTgt>
                                        </p:tgtEl>
                                        <p:attrNameLst>
                                          <p:attrName>style.visibility</p:attrName>
                                        </p:attrNameLst>
                                      </p:cBhvr>
                                      <p:to>
                                        <p:strVal val="visible"/>
                                      </p:to>
                                    </p:set>
                                    <p:animEffect transition="in" filter="fade">
                                      <p:cBhvr>
                                        <p:cTn id="17" dur="500"/>
                                        <p:tgtEl>
                                          <p:spTgt spid="108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7">
                                            <p:txEl>
                                              <p:pRg st="3" end="3"/>
                                            </p:txEl>
                                          </p:spTgt>
                                        </p:tgtEl>
                                        <p:attrNameLst>
                                          <p:attrName>style.visibility</p:attrName>
                                        </p:attrNameLst>
                                      </p:cBhvr>
                                      <p:to>
                                        <p:strVal val="visible"/>
                                      </p:to>
                                    </p:set>
                                    <p:animEffect transition="in" filter="fade">
                                      <p:cBhvr>
                                        <p:cTn id="22" dur="500"/>
                                        <p:tgtEl>
                                          <p:spTgt spid="10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092"/>
        <p:cNvGrpSpPr/>
        <p:nvPr/>
      </p:nvGrpSpPr>
      <p:grpSpPr>
        <a:xfrm>
          <a:off x="0" y="0"/>
          <a:ext cx="0" cy="0"/>
          <a:chOff x="0" y="0"/>
          <a:chExt cx="0" cy="0"/>
        </a:xfrm>
      </p:grpSpPr>
      <p:sp>
        <p:nvSpPr>
          <p:cNvPr id="1093" name="Google Shape;1093;p175"/>
          <p:cNvSpPr txBox="1">
            <a:spLocks noGrp="1"/>
          </p:cNvSpPr>
          <p:nvPr>
            <p:ph type="body" idx="1"/>
          </p:nvPr>
        </p:nvSpPr>
        <p:spPr>
          <a:xfrm>
            <a:off x="304800" y="1447800"/>
            <a:ext cx="8763000" cy="5257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875"/>
              <a:buChar char="■"/>
            </a:pPr>
            <a:r>
              <a:rPr lang="en-US" sz="2500" dirty="0">
                <a:solidFill>
                  <a:schemeClr val="tx1"/>
                </a:solidFill>
              </a:rPr>
              <a:t>The cultural and scientific context of his time instilled Darwin with a conventional view of Earth and its life. </a:t>
            </a:r>
            <a:endParaRPr dirty="0">
              <a:solidFill>
                <a:schemeClr val="tx1"/>
              </a:solidFill>
            </a:endParaRPr>
          </a:p>
          <a:p>
            <a:pPr marL="742950" lvl="1" indent="-285750" algn="l" rtl="0">
              <a:spcBef>
                <a:spcPts val="1800"/>
              </a:spcBef>
              <a:spcAft>
                <a:spcPts val="0"/>
              </a:spcAft>
              <a:buSzPts val="2500"/>
              <a:buFont typeface="Comic Sans MS"/>
              <a:buChar char="–"/>
            </a:pPr>
            <a:r>
              <a:rPr lang="en-US" sz="2500" dirty="0"/>
              <a:t>Most scientists accepted the views of the Greek philosopher </a:t>
            </a:r>
            <a:r>
              <a:rPr lang="en-US" sz="2500" dirty="0">
                <a:solidFill>
                  <a:srgbClr val="FFFF00"/>
                </a:solidFill>
              </a:rPr>
              <a:t>Aristotle</a:t>
            </a:r>
            <a:r>
              <a:rPr lang="en-US" sz="2500" dirty="0"/>
              <a:t>, who generally held that species are fixed, permanent forms that do not change.</a:t>
            </a:r>
            <a:endParaRPr dirty="0"/>
          </a:p>
          <a:p>
            <a:pPr marL="742950" lvl="1" indent="-285750" algn="l" rtl="0">
              <a:spcBef>
                <a:spcPts val="1800"/>
              </a:spcBef>
              <a:spcAft>
                <a:spcPts val="0"/>
              </a:spcAft>
              <a:buSzPts val="2500"/>
              <a:buFont typeface="Comic Sans MS"/>
              <a:buChar char="–"/>
            </a:pPr>
            <a:r>
              <a:rPr lang="en-US" sz="2500" dirty="0">
                <a:solidFill>
                  <a:srgbClr val="FF3399"/>
                </a:solidFill>
              </a:rPr>
              <a:t>Most Christian churches taught that each form of life was individually created in its present-day form. </a:t>
            </a:r>
            <a:endParaRPr dirty="0">
              <a:solidFill>
                <a:srgbClr val="FF3399"/>
              </a:solidFill>
            </a:endParaRPr>
          </a:p>
          <a:p>
            <a:pPr marL="342900" lvl="0" indent="-342900" algn="l" rtl="0">
              <a:spcBef>
                <a:spcPts val="1800"/>
              </a:spcBef>
              <a:spcAft>
                <a:spcPts val="0"/>
              </a:spcAft>
              <a:buClr>
                <a:srgbClr val="FFFF00"/>
              </a:buClr>
              <a:buSzPts val="1875"/>
              <a:buChar char="■"/>
            </a:pPr>
            <a:r>
              <a:rPr lang="en-US" sz="2500" dirty="0">
                <a:solidFill>
                  <a:srgbClr val="FFFFFF"/>
                </a:solidFill>
              </a:rPr>
              <a:t>Thus, the </a:t>
            </a:r>
            <a:r>
              <a:rPr lang="en-US" sz="2500" dirty="0">
                <a:solidFill>
                  <a:srgbClr val="FFFF00"/>
                </a:solidFill>
              </a:rPr>
              <a:t>Traditional View of his time: </a:t>
            </a:r>
            <a:r>
              <a:rPr lang="en-US" sz="2500" dirty="0">
                <a:solidFill>
                  <a:srgbClr val="FF0000"/>
                </a:solidFill>
              </a:rPr>
              <a:t>Young Earth Inhabited by Unchanging Species. </a:t>
            </a:r>
            <a:endParaRPr sz="2500" dirty="0">
              <a:solidFill>
                <a:srgbClr val="FF0000"/>
              </a:solidFill>
            </a:endParaRPr>
          </a:p>
        </p:txBody>
      </p:sp>
      <p:sp>
        <p:nvSpPr>
          <p:cNvPr id="1094" name="Google Shape;1094;p175"/>
          <p:cNvSpPr txBox="1">
            <a:spLocks noGrp="1"/>
          </p:cNvSpPr>
          <p:nvPr>
            <p:ph type="title"/>
          </p:nvPr>
        </p:nvSpPr>
        <p:spPr>
          <a:xfrm>
            <a:off x="685800" y="7961"/>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b="1" dirty="0">
                <a:effectLst>
                  <a:outerShdw blurRad="38100" dist="38100" dir="2700000" algn="tl">
                    <a:srgbClr val="000000">
                      <a:alpha val="43137"/>
                    </a:srgbClr>
                  </a:outerShdw>
                </a:effectLst>
              </a:rPr>
              <a:t>A sea voyage helped Darwin frame his theory of evolution</a:t>
            </a:r>
            <a:endParaRPr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3">
                                            <p:txEl>
                                              <p:pRg st="0" end="0"/>
                                            </p:txEl>
                                          </p:spTgt>
                                        </p:tgtEl>
                                        <p:attrNameLst>
                                          <p:attrName>style.visibility</p:attrName>
                                        </p:attrNameLst>
                                      </p:cBhvr>
                                      <p:to>
                                        <p:strVal val="visible"/>
                                      </p:to>
                                    </p:set>
                                    <p:animEffect transition="in" filter="fade">
                                      <p:cBhvr>
                                        <p:cTn id="7" dur="500"/>
                                        <p:tgtEl>
                                          <p:spTgt spid="109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93">
                                            <p:txEl>
                                              <p:pRg st="1" end="1"/>
                                            </p:txEl>
                                          </p:spTgt>
                                        </p:tgtEl>
                                        <p:attrNameLst>
                                          <p:attrName>style.visibility</p:attrName>
                                        </p:attrNameLst>
                                      </p:cBhvr>
                                      <p:to>
                                        <p:strVal val="visible"/>
                                      </p:to>
                                    </p:set>
                                    <p:animEffect transition="in" filter="fade">
                                      <p:cBhvr>
                                        <p:cTn id="12" dur="500"/>
                                        <p:tgtEl>
                                          <p:spTgt spid="109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93">
                                            <p:txEl>
                                              <p:pRg st="2" end="2"/>
                                            </p:txEl>
                                          </p:spTgt>
                                        </p:tgtEl>
                                        <p:attrNameLst>
                                          <p:attrName>style.visibility</p:attrName>
                                        </p:attrNameLst>
                                      </p:cBhvr>
                                      <p:to>
                                        <p:strVal val="visible"/>
                                      </p:to>
                                    </p:set>
                                    <p:animEffect transition="in" filter="fade">
                                      <p:cBhvr>
                                        <p:cTn id="17" dur="500"/>
                                        <p:tgtEl>
                                          <p:spTgt spid="109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3">
                                            <p:txEl>
                                              <p:pRg st="3" end="3"/>
                                            </p:txEl>
                                          </p:spTgt>
                                        </p:tgtEl>
                                        <p:attrNameLst>
                                          <p:attrName>style.visibility</p:attrName>
                                        </p:attrNameLst>
                                      </p:cBhvr>
                                      <p:to>
                                        <p:strVal val="visible"/>
                                      </p:to>
                                    </p:set>
                                    <p:animEffect transition="in" filter="fade">
                                      <p:cBhvr>
                                        <p:cTn id="22" dur="500"/>
                                        <p:tgtEl>
                                          <p:spTgt spid="109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Shape 1099"/>
        <p:cNvGrpSpPr/>
        <p:nvPr/>
      </p:nvGrpSpPr>
      <p:grpSpPr>
        <a:xfrm>
          <a:off x="0" y="0"/>
          <a:ext cx="0" cy="0"/>
          <a:chOff x="0" y="0"/>
          <a:chExt cx="0" cy="0"/>
        </a:xfrm>
      </p:grpSpPr>
      <p:sp>
        <p:nvSpPr>
          <p:cNvPr id="1100" name="Google Shape;1100;p176"/>
          <p:cNvSpPr txBox="1">
            <a:spLocks noGrp="1"/>
          </p:cNvSpPr>
          <p:nvPr>
            <p:ph type="body" idx="1"/>
          </p:nvPr>
        </p:nvSpPr>
        <p:spPr>
          <a:xfrm>
            <a:off x="228600" y="1641475"/>
            <a:ext cx="8763000" cy="44545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sz="2800" dirty="0"/>
              <a:t>At the age of 22, Darwin took a position on </a:t>
            </a:r>
            <a:r>
              <a:rPr lang="en-US" sz="2800" dirty="0">
                <a:solidFill>
                  <a:srgbClr val="FFFF00"/>
                </a:solidFill>
              </a:rPr>
              <a:t>HMS </a:t>
            </a:r>
            <a:r>
              <a:rPr lang="en-US" sz="2800" i="1" dirty="0">
                <a:solidFill>
                  <a:srgbClr val="FFFF00"/>
                </a:solidFill>
              </a:rPr>
              <a:t>Beagle</a:t>
            </a:r>
            <a:r>
              <a:rPr lang="en-US" sz="2800" dirty="0"/>
              <a:t>, a survey ship preparing for a long expedition to chart poorly known stretches of the South American coast.</a:t>
            </a:r>
            <a:endParaRPr dirty="0"/>
          </a:p>
          <a:p>
            <a:pPr marL="342900" lvl="0" indent="-342900" algn="l" rtl="0">
              <a:spcBef>
                <a:spcPts val="1200"/>
              </a:spcBef>
              <a:spcAft>
                <a:spcPts val="0"/>
              </a:spcAft>
              <a:buSzPts val="2100"/>
              <a:buChar char="■"/>
            </a:pPr>
            <a:r>
              <a:rPr lang="en-US" sz="2800" dirty="0"/>
              <a:t>As the ship’s </a:t>
            </a:r>
            <a:r>
              <a:rPr lang="en-US" sz="2800" dirty="0">
                <a:solidFill>
                  <a:srgbClr val="92D050"/>
                </a:solidFill>
              </a:rPr>
              <a:t>naturalist (field biologist), </a:t>
            </a:r>
            <a:r>
              <a:rPr lang="en-US" sz="2800" dirty="0"/>
              <a:t>Darwin </a:t>
            </a:r>
            <a:endParaRPr dirty="0"/>
          </a:p>
          <a:p>
            <a:pPr marL="742950" lvl="1" indent="-285750" algn="l" rtl="0">
              <a:spcBef>
                <a:spcPts val="1200"/>
              </a:spcBef>
              <a:spcAft>
                <a:spcPts val="0"/>
              </a:spcAft>
              <a:buSzPts val="2400"/>
              <a:buFont typeface="Comic Sans MS"/>
              <a:buChar char="–"/>
            </a:pPr>
            <a:r>
              <a:rPr lang="en-US" sz="2400" dirty="0">
                <a:solidFill>
                  <a:srgbClr val="FF3399"/>
                </a:solidFill>
              </a:rPr>
              <a:t>spent most of his time on shore collecting thousands of specimens of fossils and living plants and animals and</a:t>
            </a:r>
            <a:endParaRPr dirty="0">
              <a:solidFill>
                <a:srgbClr val="FF3399"/>
              </a:solidFill>
            </a:endParaRPr>
          </a:p>
          <a:p>
            <a:pPr marL="742950" lvl="1" indent="-285750" algn="l" rtl="0">
              <a:spcBef>
                <a:spcPts val="1200"/>
              </a:spcBef>
              <a:spcAft>
                <a:spcPts val="0"/>
              </a:spcAft>
              <a:buSzPts val="2400"/>
              <a:buFont typeface="Comic Sans MS"/>
              <a:buChar char="–"/>
            </a:pPr>
            <a:r>
              <a:rPr lang="en-US" sz="2400" dirty="0"/>
              <a:t>kept detailed journals of his observations.</a:t>
            </a:r>
            <a:endParaRPr sz="2400" dirty="0"/>
          </a:p>
        </p:txBody>
      </p:sp>
      <p:sp>
        <p:nvSpPr>
          <p:cNvPr id="1101" name="Google Shape;1101;p176"/>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b="1" dirty="0">
                <a:effectLst>
                  <a:outerShdw blurRad="38100" dist="38100" dir="2700000" algn="tl">
                    <a:srgbClr val="000000">
                      <a:alpha val="43137"/>
                    </a:srgbClr>
                  </a:outerShdw>
                </a:effectLst>
              </a:rPr>
              <a:t>A sea voyage helped Darwin frame his theory of evolution</a:t>
            </a:r>
            <a:endParaRPr sz="36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00">
                                            <p:txEl>
                                              <p:pRg st="0" end="0"/>
                                            </p:txEl>
                                          </p:spTgt>
                                        </p:tgtEl>
                                        <p:attrNameLst>
                                          <p:attrName>style.visibility</p:attrName>
                                        </p:attrNameLst>
                                      </p:cBhvr>
                                      <p:to>
                                        <p:strVal val="visible"/>
                                      </p:to>
                                    </p:set>
                                    <p:animEffect transition="in" filter="fade">
                                      <p:cBhvr>
                                        <p:cTn id="7" dur="500"/>
                                        <p:tgtEl>
                                          <p:spTgt spid="110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00">
                                            <p:txEl>
                                              <p:pRg st="1" end="1"/>
                                            </p:txEl>
                                          </p:spTgt>
                                        </p:tgtEl>
                                        <p:attrNameLst>
                                          <p:attrName>style.visibility</p:attrName>
                                        </p:attrNameLst>
                                      </p:cBhvr>
                                      <p:to>
                                        <p:strVal val="visible"/>
                                      </p:to>
                                    </p:set>
                                    <p:animEffect transition="in" filter="fade">
                                      <p:cBhvr>
                                        <p:cTn id="12" dur="500"/>
                                        <p:tgtEl>
                                          <p:spTgt spid="110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00">
                                            <p:txEl>
                                              <p:pRg st="2" end="2"/>
                                            </p:txEl>
                                          </p:spTgt>
                                        </p:tgtEl>
                                        <p:attrNameLst>
                                          <p:attrName>style.visibility</p:attrName>
                                        </p:attrNameLst>
                                      </p:cBhvr>
                                      <p:to>
                                        <p:strVal val="visible"/>
                                      </p:to>
                                    </p:set>
                                    <p:animEffect transition="in" filter="fade">
                                      <p:cBhvr>
                                        <p:cTn id="17" dur="500"/>
                                        <p:tgtEl>
                                          <p:spTgt spid="110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00">
                                            <p:txEl>
                                              <p:pRg st="3" end="3"/>
                                            </p:txEl>
                                          </p:spTgt>
                                        </p:tgtEl>
                                        <p:attrNameLst>
                                          <p:attrName>style.visibility</p:attrName>
                                        </p:attrNameLst>
                                      </p:cBhvr>
                                      <p:to>
                                        <p:strVal val="visible"/>
                                      </p:to>
                                    </p:set>
                                    <p:animEffect transition="in" filter="fade">
                                      <p:cBhvr>
                                        <p:cTn id="22" dur="500"/>
                                        <p:tgtEl>
                                          <p:spTgt spid="110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1106"/>
        <p:cNvGrpSpPr/>
        <p:nvPr/>
      </p:nvGrpSpPr>
      <p:grpSpPr>
        <a:xfrm>
          <a:off x="0" y="0"/>
          <a:ext cx="0" cy="0"/>
          <a:chOff x="0" y="0"/>
          <a:chExt cx="0" cy="0"/>
        </a:xfrm>
      </p:grpSpPr>
      <p:pic>
        <p:nvPicPr>
          <p:cNvPr id="1107" name="Google Shape;1107;p177" descr="13_01a_0BeagleVoyage-U.jpg"/>
          <p:cNvPicPr preferRelativeResize="0"/>
          <p:nvPr/>
        </p:nvPicPr>
        <p:blipFill rotWithShape="1">
          <a:blip r:embed="rId3">
            <a:alphaModFix/>
          </a:blip>
          <a:srcRect b="3513"/>
          <a:stretch/>
        </p:blipFill>
        <p:spPr>
          <a:xfrm>
            <a:off x="298704" y="1207008"/>
            <a:ext cx="8546592" cy="4287859"/>
          </a:xfrm>
          <a:prstGeom prst="rect">
            <a:avLst/>
          </a:prstGeom>
          <a:noFill/>
          <a:ln>
            <a:noFill/>
          </a:ln>
        </p:spPr>
      </p:pic>
      <p:sp>
        <p:nvSpPr>
          <p:cNvPr id="1108" name="Google Shape;1108;p177"/>
          <p:cNvSpPr txBox="1"/>
          <p:nvPr/>
        </p:nvSpPr>
        <p:spPr>
          <a:xfrm>
            <a:off x="408562" y="1279684"/>
            <a:ext cx="608828"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Darwin</a:t>
            </a:r>
            <a:br>
              <a:rPr kumimoji="0" lang="en-US" sz="1400" b="1" i="0" u="none" strike="noStrike" kern="0" cap="none" spc="0" normalizeH="0" baseline="0" noProof="0">
                <a:ln>
                  <a:noFill/>
                </a:ln>
                <a:solidFill>
                  <a:srgbClr val="000000"/>
                </a:solidFill>
                <a:effectLst/>
                <a:uLnTx/>
                <a:uFillTx/>
                <a:latin typeface="Arial"/>
                <a:ea typeface="Arial"/>
                <a:cs typeface="Arial"/>
                <a:sym typeface="Arial"/>
              </a:rPr>
            </a:b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in 1840</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cxnSp>
        <p:nvCxnSpPr>
          <p:cNvPr id="1109" name="Google Shape;1109;p177"/>
          <p:cNvCxnSpPr/>
          <p:nvPr/>
        </p:nvCxnSpPr>
        <p:spPr>
          <a:xfrm rot="10800000" flipH="1">
            <a:off x="8466848" y="4428598"/>
            <a:ext cx="256588" cy="487053"/>
          </a:xfrm>
          <a:prstGeom prst="straightConnector1">
            <a:avLst/>
          </a:prstGeom>
          <a:solidFill>
            <a:schemeClr val="accent1"/>
          </a:solidFill>
          <a:ln w="12700" cap="flat" cmpd="sng">
            <a:solidFill>
              <a:schemeClr val="lt1"/>
            </a:solidFill>
            <a:prstDash val="solid"/>
            <a:round/>
            <a:headEnd type="none" w="sm" len="sm"/>
            <a:tailEnd type="none" w="sm" len="sm"/>
          </a:ln>
        </p:spPr>
      </p:cxnSp>
      <p:cxnSp>
        <p:nvCxnSpPr>
          <p:cNvPr id="1110" name="Google Shape;1110;p177"/>
          <p:cNvCxnSpPr/>
          <p:nvPr/>
        </p:nvCxnSpPr>
        <p:spPr>
          <a:xfrm rot="10800000" flipH="1">
            <a:off x="8013400" y="4522678"/>
            <a:ext cx="44917" cy="212654"/>
          </a:xfrm>
          <a:prstGeom prst="straightConnector1">
            <a:avLst/>
          </a:prstGeom>
          <a:solidFill>
            <a:schemeClr val="accent1"/>
          </a:solidFill>
          <a:ln w="12700" cap="flat" cmpd="sng">
            <a:solidFill>
              <a:schemeClr val="lt1"/>
            </a:solidFill>
            <a:prstDash val="solid"/>
            <a:round/>
            <a:headEnd type="none" w="sm" len="sm"/>
            <a:tailEnd type="none" w="sm" len="sm"/>
          </a:ln>
        </p:spPr>
      </p:cxnSp>
      <p:cxnSp>
        <p:nvCxnSpPr>
          <p:cNvPr id="1111" name="Google Shape;1111;p177"/>
          <p:cNvCxnSpPr/>
          <p:nvPr/>
        </p:nvCxnSpPr>
        <p:spPr>
          <a:xfrm>
            <a:off x="5151967" y="4258267"/>
            <a:ext cx="225466" cy="0"/>
          </a:xfrm>
          <a:prstGeom prst="straightConnector1">
            <a:avLst/>
          </a:prstGeom>
          <a:solidFill>
            <a:schemeClr val="accent1"/>
          </a:solidFill>
          <a:ln w="12700" cap="flat" cmpd="sng">
            <a:solidFill>
              <a:schemeClr val="lt1"/>
            </a:solidFill>
            <a:prstDash val="solid"/>
            <a:round/>
            <a:headEnd type="none" w="sm" len="sm"/>
            <a:tailEnd type="none" w="sm" len="sm"/>
          </a:ln>
        </p:spPr>
      </p:cxnSp>
      <p:cxnSp>
        <p:nvCxnSpPr>
          <p:cNvPr id="1112" name="Google Shape;1112;p177"/>
          <p:cNvCxnSpPr/>
          <p:nvPr/>
        </p:nvCxnSpPr>
        <p:spPr>
          <a:xfrm rot="10800000" flipH="1">
            <a:off x="3661833" y="4834001"/>
            <a:ext cx="293199" cy="8932"/>
          </a:xfrm>
          <a:prstGeom prst="straightConnector1">
            <a:avLst/>
          </a:prstGeom>
          <a:solidFill>
            <a:schemeClr val="accent1"/>
          </a:solidFill>
          <a:ln w="12700" cap="flat" cmpd="sng">
            <a:solidFill>
              <a:schemeClr val="lt1"/>
            </a:solidFill>
            <a:prstDash val="solid"/>
            <a:round/>
            <a:headEnd type="none" w="sm" len="sm"/>
            <a:tailEnd type="none" w="sm" len="sm"/>
          </a:ln>
        </p:spPr>
      </p:cxnSp>
      <p:cxnSp>
        <p:nvCxnSpPr>
          <p:cNvPr id="1113" name="Google Shape;1113;p177"/>
          <p:cNvCxnSpPr/>
          <p:nvPr/>
        </p:nvCxnSpPr>
        <p:spPr>
          <a:xfrm rot="10800000" flipH="1">
            <a:off x="3526698" y="4830233"/>
            <a:ext cx="29302" cy="168867"/>
          </a:xfrm>
          <a:prstGeom prst="straightConnector1">
            <a:avLst/>
          </a:prstGeom>
          <a:solidFill>
            <a:schemeClr val="accent1"/>
          </a:solidFill>
          <a:ln w="12700" cap="flat" cmpd="sng">
            <a:solidFill>
              <a:schemeClr val="lt1"/>
            </a:solidFill>
            <a:prstDash val="solid"/>
            <a:round/>
            <a:headEnd type="none" w="sm" len="sm"/>
            <a:tailEnd type="none" w="sm" len="sm"/>
          </a:ln>
        </p:spPr>
      </p:cxnSp>
      <p:sp>
        <p:nvSpPr>
          <p:cNvPr id="1114" name="Google Shape;1114;p177"/>
          <p:cNvSpPr txBox="1"/>
          <p:nvPr/>
        </p:nvSpPr>
        <p:spPr>
          <a:xfrm>
            <a:off x="2491362" y="2067084"/>
            <a:ext cx="708590"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North</a:t>
            </a:r>
            <a:br>
              <a:rPr kumimoji="0" lang="en-US" sz="1400" b="1" i="0" u="none" strike="noStrike" kern="0" cap="none" spc="0" normalizeH="0" baseline="0" noProof="0">
                <a:ln>
                  <a:noFill/>
                </a:ln>
                <a:solidFill>
                  <a:srgbClr val="000000"/>
                </a:solidFill>
                <a:effectLst/>
                <a:uLnTx/>
                <a:uFillTx/>
                <a:latin typeface="Arial"/>
                <a:ea typeface="Arial"/>
                <a:cs typeface="Arial"/>
                <a:sym typeface="Arial"/>
              </a:rPr>
            </a:b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America</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5" name="Google Shape;1115;p177"/>
          <p:cNvSpPr txBox="1"/>
          <p:nvPr/>
        </p:nvSpPr>
        <p:spPr>
          <a:xfrm>
            <a:off x="4201629" y="1728417"/>
            <a:ext cx="568590"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Great</a:t>
            </a:r>
            <a:br>
              <a:rPr kumimoji="0" lang="en-US" sz="1400" b="1" i="0" u="none" strike="noStrike" kern="0" cap="none" spc="0" normalizeH="0" baseline="0" noProof="0">
                <a:ln>
                  <a:noFill/>
                </a:ln>
                <a:solidFill>
                  <a:srgbClr val="000000"/>
                </a:solidFill>
                <a:effectLst/>
                <a:uLnTx/>
                <a:uFillTx/>
                <a:latin typeface="Arial"/>
                <a:ea typeface="Arial"/>
                <a:cs typeface="Arial"/>
                <a:sym typeface="Arial"/>
              </a:rPr>
            </a:b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Britain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6" name="Google Shape;1116;p177"/>
          <p:cNvSpPr txBox="1"/>
          <p:nvPr/>
        </p:nvSpPr>
        <p:spPr>
          <a:xfrm>
            <a:off x="5048295" y="1957017"/>
            <a:ext cx="61847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Europe</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7" name="Google Shape;1117;p177"/>
          <p:cNvSpPr txBox="1"/>
          <p:nvPr/>
        </p:nvSpPr>
        <p:spPr>
          <a:xfrm>
            <a:off x="5217629" y="2837550"/>
            <a:ext cx="51296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Africa</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18" name="Google Shape;1118;p177"/>
          <p:cNvSpPr txBox="1"/>
          <p:nvPr/>
        </p:nvSpPr>
        <p:spPr>
          <a:xfrm>
            <a:off x="6428362" y="1762284"/>
            <a:ext cx="38472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Asia</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19" name="Google Shape;1119;p177"/>
          <p:cNvSpPr txBox="1"/>
          <p:nvPr/>
        </p:nvSpPr>
        <p:spPr>
          <a:xfrm>
            <a:off x="5302296" y="1195018"/>
            <a:ext cx="1705683"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HMS </a:t>
            </a:r>
            <a:r>
              <a:rPr kumimoji="0" lang="en-US" sz="1400" b="1" i="1" u="none" strike="noStrike" kern="0" cap="none" spc="0" normalizeH="0" baseline="0" noProof="0">
                <a:ln>
                  <a:noFill/>
                </a:ln>
                <a:solidFill>
                  <a:srgbClr val="000000"/>
                </a:solidFill>
                <a:effectLst/>
                <a:uLnTx/>
                <a:uFillTx/>
                <a:latin typeface="Arial"/>
                <a:ea typeface="Arial"/>
                <a:cs typeface="Arial"/>
                <a:sym typeface="Arial"/>
              </a:rPr>
              <a:t>Beagle</a:t>
            </a: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 in port</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0" name="Google Shape;1120;p177"/>
          <p:cNvSpPr txBox="1"/>
          <p:nvPr/>
        </p:nvSpPr>
        <p:spPr>
          <a:xfrm>
            <a:off x="6267495" y="3354015"/>
            <a:ext cx="721782"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00000"/>
                </a:solidFill>
                <a:effectLst/>
                <a:uLnTx/>
                <a:uFillTx/>
                <a:latin typeface="Arial"/>
                <a:ea typeface="Arial"/>
                <a:cs typeface="Arial"/>
                <a:sym typeface="Arial"/>
              </a:rPr>
              <a:t>Equator</a:t>
            </a:r>
            <a:endParaRPr kumimoji="0" sz="1400" b="1" i="1"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1" name="Google Shape;1121;p177"/>
          <p:cNvSpPr txBox="1"/>
          <p:nvPr/>
        </p:nvSpPr>
        <p:spPr>
          <a:xfrm>
            <a:off x="7554429" y="3904349"/>
            <a:ext cx="769441"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Australia</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2" name="Google Shape;1122;p177"/>
          <p:cNvSpPr txBox="1"/>
          <p:nvPr/>
        </p:nvSpPr>
        <p:spPr>
          <a:xfrm>
            <a:off x="7173428" y="4590150"/>
            <a:ext cx="820738"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Tasmania</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3" name="Google Shape;1123;p177"/>
          <p:cNvSpPr txBox="1"/>
          <p:nvPr/>
        </p:nvSpPr>
        <p:spPr>
          <a:xfrm>
            <a:off x="8070897" y="4810284"/>
            <a:ext cx="678433"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New</a:t>
            </a:r>
            <a:br>
              <a:rPr kumimoji="0" lang="en-US" sz="1400" b="1" i="0" u="none" strike="noStrike" kern="0" cap="none" spc="0" normalizeH="0" baseline="0" noProof="0">
                <a:ln>
                  <a:noFill/>
                </a:ln>
                <a:solidFill>
                  <a:srgbClr val="000000"/>
                </a:solidFill>
                <a:effectLst/>
                <a:uLnTx/>
                <a:uFillTx/>
                <a:latin typeface="Arial"/>
                <a:ea typeface="Arial"/>
                <a:cs typeface="Arial"/>
                <a:sym typeface="Arial"/>
              </a:rPr>
            </a:b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Zealand</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4" name="Google Shape;1124;p177"/>
          <p:cNvSpPr txBox="1"/>
          <p:nvPr/>
        </p:nvSpPr>
        <p:spPr>
          <a:xfrm>
            <a:off x="4447162" y="4132949"/>
            <a:ext cx="974626"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Cape of</a:t>
            </a:r>
            <a:br>
              <a:rPr kumimoji="0" lang="en-US" sz="1400" b="1" i="0" u="none" strike="noStrike" kern="0" cap="none" spc="0" normalizeH="0" baseline="0" noProof="0">
                <a:ln>
                  <a:noFill/>
                </a:ln>
                <a:solidFill>
                  <a:srgbClr val="000000"/>
                </a:solidFill>
                <a:effectLst/>
                <a:uLnTx/>
                <a:uFillTx/>
                <a:latin typeface="Arial"/>
                <a:ea typeface="Arial"/>
                <a:cs typeface="Arial"/>
                <a:sym typeface="Arial"/>
              </a:rPr>
            </a:b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Good Hope</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5" name="Google Shape;1125;p177"/>
          <p:cNvSpPr txBox="1"/>
          <p:nvPr/>
        </p:nvSpPr>
        <p:spPr>
          <a:xfrm>
            <a:off x="3998428" y="4717151"/>
            <a:ext cx="907763"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Cape Horn</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6" name="Google Shape;1126;p177"/>
          <p:cNvSpPr txBox="1"/>
          <p:nvPr/>
        </p:nvSpPr>
        <p:spPr>
          <a:xfrm>
            <a:off x="2796162" y="4954216"/>
            <a:ext cx="1393423"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Tierra del Fuego</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7" name="Google Shape;1127;p177"/>
          <p:cNvSpPr txBox="1"/>
          <p:nvPr/>
        </p:nvSpPr>
        <p:spPr>
          <a:xfrm rot="-5400000">
            <a:off x="3185629" y="3972081"/>
            <a:ext cx="548690" cy="21544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Andes</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8" name="Google Shape;1128;p177"/>
          <p:cNvSpPr txBox="1"/>
          <p:nvPr/>
        </p:nvSpPr>
        <p:spPr>
          <a:xfrm>
            <a:off x="3329563" y="3354017"/>
            <a:ext cx="708590"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South</a:t>
            </a:r>
            <a:br>
              <a:rPr kumimoji="0" lang="en-US" sz="1400" b="1" i="0" u="none" strike="noStrike" kern="0" cap="none" spc="0" normalizeH="0" baseline="0" noProof="0">
                <a:ln>
                  <a:noFill/>
                </a:ln>
                <a:solidFill>
                  <a:srgbClr val="000000"/>
                </a:solidFill>
                <a:effectLst/>
                <a:uLnTx/>
                <a:uFillTx/>
                <a:latin typeface="Arial"/>
                <a:ea typeface="Arial"/>
                <a:cs typeface="Arial"/>
                <a:sym typeface="Arial"/>
              </a:rPr>
            </a:br>
            <a:r>
              <a:rPr kumimoji="0" lang="en-US" sz="1400" b="1" i="0" u="none" strike="noStrike" kern="0" cap="none" spc="0" normalizeH="0" baseline="0" noProof="0">
                <a:ln>
                  <a:noFill/>
                </a:ln>
                <a:solidFill>
                  <a:srgbClr val="000000"/>
                </a:solidFill>
                <a:effectLst/>
                <a:uLnTx/>
                <a:uFillTx/>
                <a:latin typeface="Arial"/>
                <a:ea typeface="Arial"/>
                <a:cs typeface="Arial"/>
                <a:sym typeface="Arial"/>
              </a:rPr>
              <a:t>America</a:t>
            </a:r>
            <a:endParaRPr kumimoji="0" sz="14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29" name="Google Shape;1129;p177"/>
          <p:cNvSpPr txBox="1"/>
          <p:nvPr/>
        </p:nvSpPr>
        <p:spPr>
          <a:xfrm>
            <a:off x="1297562" y="3396350"/>
            <a:ext cx="313525" cy="15388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Pinta</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0" name="Google Shape;1130;p177"/>
          <p:cNvSpPr txBox="1"/>
          <p:nvPr/>
        </p:nvSpPr>
        <p:spPr>
          <a:xfrm>
            <a:off x="3448095" y="2414218"/>
            <a:ext cx="932368"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88FDC"/>
                </a:solidFill>
                <a:effectLst/>
                <a:uLnTx/>
                <a:uFillTx/>
                <a:latin typeface="Arial"/>
                <a:ea typeface="Arial"/>
                <a:cs typeface="Arial"/>
                <a:sym typeface="Arial"/>
              </a:rPr>
              <a:t>ATLANTIC</a:t>
            </a:r>
            <a:br>
              <a:rPr kumimoji="0" lang="en-US" sz="1400" b="1" i="1" u="none" strike="noStrike" kern="0" cap="none" spc="0" normalizeH="0" baseline="0" noProof="0">
                <a:ln>
                  <a:noFill/>
                </a:ln>
                <a:solidFill>
                  <a:srgbClr val="088FDC"/>
                </a:solidFill>
                <a:effectLst/>
                <a:uLnTx/>
                <a:uFillTx/>
                <a:latin typeface="Arial"/>
                <a:ea typeface="Arial"/>
                <a:cs typeface="Arial"/>
                <a:sym typeface="Arial"/>
              </a:rPr>
            </a:br>
            <a:r>
              <a:rPr kumimoji="0" lang="en-US" sz="1400" b="1" i="1" u="none" strike="noStrike" kern="0" cap="none" spc="0" normalizeH="0" baseline="0" noProof="0">
                <a:ln>
                  <a:noFill/>
                </a:ln>
                <a:solidFill>
                  <a:srgbClr val="088FDC"/>
                </a:solidFill>
                <a:effectLst/>
                <a:uLnTx/>
                <a:uFillTx/>
                <a:latin typeface="Arial"/>
                <a:ea typeface="Arial"/>
                <a:cs typeface="Arial"/>
                <a:sym typeface="Arial"/>
              </a:rPr>
              <a:t>OCEAN</a:t>
            </a:r>
            <a:endParaRPr kumimoji="0" sz="1400" b="1" i="1" u="none" strike="noStrike" kern="0" cap="none" spc="0" normalizeH="0" baseline="0" noProof="0">
              <a:ln>
                <a:noFill/>
              </a:ln>
              <a:solidFill>
                <a:srgbClr val="088FDC"/>
              </a:solidFill>
              <a:effectLst/>
              <a:uLnTx/>
              <a:uFillTx/>
              <a:latin typeface="Arial"/>
              <a:ea typeface="Arial"/>
              <a:cs typeface="Arial"/>
              <a:sym typeface="Arial"/>
            </a:endParaRPr>
          </a:p>
        </p:txBody>
      </p:sp>
      <p:sp>
        <p:nvSpPr>
          <p:cNvPr id="1131" name="Google Shape;1131;p177"/>
          <p:cNvSpPr txBox="1"/>
          <p:nvPr/>
        </p:nvSpPr>
        <p:spPr>
          <a:xfrm>
            <a:off x="390570" y="3296868"/>
            <a:ext cx="533366" cy="2795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1" u="none" strike="noStrike" kern="0" cap="none" spc="0" normalizeH="0" baseline="0" noProof="0">
                <a:ln>
                  <a:noFill/>
                </a:ln>
                <a:solidFill>
                  <a:srgbClr val="1A8DCF"/>
                </a:solidFill>
                <a:effectLst/>
                <a:uLnTx/>
                <a:uFillTx/>
                <a:latin typeface="Arial"/>
                <a:ea typeface="Arial"/>
                <a:cs typeface="Arial"/>
                <a:sym typeface="Arial"/>
              </a:rPr>
              <a:t>PACIFIC</a:t>
            </a:r>
            <a:br>
              <a:rPr kumimoji="0" lang="en-US" sz="1000" b="1" i="1" u="none" strike="noStrike" kern="0" cap="none" spc="0" normalizeH="0" baseline="0" noProof="0">
                <a:ln>
                  <a:noFill/>
                </a:ln>
                <a:solidFill>
                  <a:srgbClr val="1A8DCF"/>
                </a:solidFill>
                <a:effectLst/>
                <a:uLnTx/>
                <a:uFillTx/>
                <a:latin typeface="Arial"/>
                <a:ea typeface="Arial"/>
                <a:cs typeface="Arial"/>
                <a:sym typeface="Arial"/>
              </a:rPr>
            </a:br>
            <a:r>
              <a:rPr kumimoji="0" lang="en-US" sz="1000" b="1" i="1" u="none" strike="noStrike" kern="0" cap="none" spc="0" normalizeH="0" baseline="0" noProof="0">
                <a:ln>
                  <a:noFill/>
                </a:ln>
                <a:solidFill>
                  <a:srgbClr val="1A8DCF"/>
                </a:solidFill>
                <a:effectLst/>
                <a:uLnTx/>
                <a:uFillTx/>
                <a:latin typeface="Arial"/>
                <a:ea typeface="Arial"/>
                <a:cs typeface="Arial"/>
                <a:sym typeface="Arial"/>
              </a:rPr>
              <a:t>OCEAN</a:t>
            </a:r>
            <a:endParaRPr kumimoji="0" sz="1000" b="1" i="1" u="none" strike="noStrike" kern="0" cap="none" spc="0" normalizeH="0" baseline="0" noProof="0">
              <a:ln>
                <a:noFill/>
              </a:ln>
              <a:solidFill>
                <a:srgbClr val="1A8DCF"/>
              </a:solidFill>
              <a:effectLst/>
              <a:uLnTx/>
              <a:uFillTx/>
              <a:latin typeface="Arial"/>
              <a:ea typeface="Arial"/>
              <a:cs typeface="Arial"/>
              <a:sym typeface="Arial"/>
            </a:endParaRPr>
          </a:p>
        </p:txBody>
      </p:sp>
      <p:sp>
        <p:nvSpPr>
          <p:cNvPr id="1132" name="Google Shape;1132;p177"/>
          <p:cNvSpPr txBox="1"/>
          <p:nvPr/>
        </p:nvSpPr>
        <p:spPr>
          <a:xfrm>
            <a:off x="2592961" y="4276884"/>
            <a:ext cx="748344"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88FDC"/>
                </a:solidFill>
                <a:effectLst/>
                <a:uLnTx/>
                <a:uFillTx/>
                <a:latin typeface="Arial"/>
                <a:ea typeface="Arial"/>
                <a:cs typeface="Arial"/>
                <a:sym typeface="Arial"/>
              </a:rPr>
              <a:t>PACIFIC</a:t>
            </a:r>
            <a:br>
              <a:rPr kumimoji="0" lang="en-US" sz="1400" b="1" i="1" u="none" strike="noStrike" kern="0" cap="none" spc="0" normalizeH="0" baseline="0" noProof="0">
                <a:ln>
                  <a:noFill/>
                </a:ln>
                <a:solidFill>
                  <a:srgbClr val="088FDC"/>
                </a:solidFill>
                <a:effectLst/>
                <a:uLnTx/>
                <a:uFillTx/>
                <a:latin typeface="Arial"/>
                <a:ea typeface="Arial"/>
                <a:cs typeface="Arial"/>
                <a:sym typeface="Arial"/>
              </a:rPr>
            </a:br>
            <a:r>
              <a:rPr kumimoji="0" lang="en-US" sz="1400" b="1" i="1" u="none" strike="noStrike" kern="0" cap="none" spc="0" normalizeH="0" baseline="0" noProof="0">
                <a:ln>
                  <a:noFill/>
                </a:ln>
                <a:solidFill>
                  <a:srgbClr val="088FDC"/>
                </a:solidFill>
                <a:effectLst/>
                <a:uLnTx/>
                <a:uFillTx/>
                <a:latin typeface="Arial"/>
                <a:ea typeface="Arial"/>
                <a:cs typeface="Arial"/>
                <a:sym typeface="Arial"/>
              </a:rPr>
              <a:t>OCEAN</a:t>
            </a:r>
            <a:endParaRPr kumimoji="0" sz="1400" b="1" i="1" u="none" strike="noStrike" kern="0" cap="none" spc="0" normalizeH="0" baseline="0" noProof="0">
              <a:ln>
                <a:noFill/>
              </a:ln>
              <a:solidFill>
                <a:srgbClr val="088FDC"/>
              </a:solidFill>
              <a:effectLst/>
              <a:uLnTx/>
              <a:uFillTx/>
              <a:latin typeface="Arial"/>
              <a:ea typeface="Arial"/>
              <a:cs typeface="Arial"/>
              <a:sym typeface="Arial"/>
            </a:endParaRPr>
          </a:p>
        </p:txBody>
      </p:sp>
      <p:sp>
        <p:nvSpPr>
          <p:cNvPr id="1133" name="Google Shape;1133;p177"/>
          <p:cNvSpPr txBox="1"/>
          <p:nvPr/>
        </p:nvSpPr>
        <p:spPr>
          <a:xfrm>
            <a:off x="8011628" y="2879885"/>
            <a:ext cx="748344" cy="430887"/>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1" u="none" strike="noStrike" kern="0" cap="none" spc="0" normalizeH="0" baseline="0" noProof="0">
                <a:ln>
                  <a:noFill/>
                </a:ln>
                <a:solidFill>
                  <a:srgbClr val="088FDC"/>
                </a:solidFill>
                <a:effectLst/>
                <a:uLnTx/>
                <a:uFillTx/>
                <a:latin typeface="Arial"/>
                <a:ea typeface="Arial"/>
                <a:cs typeface="Arial"/>
                <a:sym typeface="Arial"/>
              </a:rPr>
              <a:t>PACIFIC</a:t>
            </a:r>
            <a:br>
              <a:rPr kumimoji="0" lang="en-US" sz="1400" b="1" i="1" u="none" strike="noStrike" kern="0" cap="none" spc="0" normalizeH="0" baseline="0" noProof="0">
                <a:ln>
                  <a:noFill/>
                </a:ln>
                <a:solidFill>
                  <a:srgbClr val="088FDC"/>
                </a:solidFill>
                <a:effectLst/>
                <a:uLnTx/>
                <a:uFillTx/>
                <a:latin typeface="Arial"/>
                <a:ea typeface="Arial"/>
                <a:cs typeface="Arial"/>
                <a:sym typeface="Arial"/>
              </a:rPr>
            </a:br>
            <a:r>
              <a:rPr kumimoji="0" lang="en-US" sz="1400" b="1" i="1" u="none" strike="noStrike" kern="0" cap="none" spc="0" normalizeH="0" baseline="0" noProof="0">
                <a:ln>
                  <a:noFill/>
                </a:ln>
                <a:solidFill>
                  <a:srgbClr val="088FDC"/>
                </a:solidFill>
                <a:effectLst/>
                <a:uLnTx/>
                <a:uFillTx/>
                <a:latin typeface="Arial"/>
                <a:ea typeface="Arial"/>
                <a:cs typeface="Arial"/>
                <a:sym typeface="Arial"/>
              </a:rPr>
              <a:t>OCEAN</a:t>
            </a:r>
            <a:endParaRPr kumimoji="0" sz="1400" b="1" i="1" u="none" strike="noStrike" kern="0" cap="none" spc="0" normalizeH="0" baseline="0" noProof="0">
              <a:ln>
                <a:noFill/>
              </a:ln>
              <a:solidFill>
                <a:srgbClr val="088FDC"/>
              </a:solidFill>
              <a:effectLst/>
              <a:uLnTx/>
              <a:uFillTx/>
              <a:latin typeface="Arial"/>
              <a:ea typeface="Arial"/>
              <a:cs typeface="Arial"/>
              <a:sym typeface="Arial"/>
            </a:endParaRPr>
          </a:p>
        </p:txBody>
      </p:sp>
      <p:sp>
        <p:nvSpPr>
          <p:cNvPr id="1134" name="Google Shape;1134;p177"/>
          <p:cNvSpPr txBox="1"/>
          <p:nvPr/>
        </p:nvSpPr>
        <p:spPr>
          <a:xfrm>
            <a:off x="1852129" y="3337084"/>
            <a:ext cx="655666" cy="2795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Galápagos</a:t>
            </a:r>
            <a:br>
              <a:rPr kumimoji="0" lang="en-US" sz="1000" b="1" i="0" u="none" strike="noStrike" kern="0" cap="none" spc="0" normalizeH="0" baseline="0" noProof="0">
                <a:ln>
                  <a:noFill/>
                </a:ln>
                <a:solidFill>
                  <a:srgbClr val="000000"/>
                </a:solidFill>
                <a:effectLst/>
                <a:uLnTx/>
                <a:uFillTx/>
                <a:latin typeface="Arial"/>
                <a:ea typeface="Arial"/>
                <a:cs typeface="Arial"/>
                <a:sym typeface="Arial"/>
              </a:rPr>
            </a:b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Islands</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5" name="Google Shape;1135;p177"/>
          <p:cNvSpPr txBox="1"/>
          <p:nvPr/>
        </p:nvSpPr>
        <p:spPr>
          <a:xfrm>
            <a:off x="802262" y="3684217"/>
            <a:ext cx="598684" cy="1410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Marchena</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6" name="Google Shape;1136;p177"/>
          <p:cNvSpPr txBox="1"/>
          <p:nvPr/>
        </p:nvSpPr>
        <p:spPr>
          <a:xfrm>
            <a:off x="1581195" y="3773117"/>
            <a:ext cx="613023" cy="1410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Genovesa</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7" name="Google Shape;1137;p177"/>
          <p:cNvSpPr txBox="1"/>
          <p:nvPr/>
        </p:nvSpPr>
        <p:spPr>
          <a:xfrm>
            <a:off x="941962" y="3993250"/>
            <a:ext cx="541514" cy="1410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Santiago</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8" name="Google Shape;1138;p177"/>
          <p:cNvSpPr txBox="1"/>
          <p:nvPr/>
        </p:nvSpPr>
        <p:spPr>
          <a:xfrm>
            <a:off x="2055328" y="4014417"/>
            <a:ext cx="514393" cy="1410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1" u="none" strike="noStrike" kern="0" cap="none" spc="0" normalizeH="0" baseline="0" noProof="0">
                <a:ln>
                  <a:noFill/>
                </a:ln>
                <a:solidFill>
                  <a:srgbClr val="000000"/>
                </a:solidFill>
                <a:effectLst/>
                <a:uLnTx/>
                <a:uFillTx/>
                <a:latin typeface="Arial"/>
                <a:ea typeface="Arial"/>
                <a:cs typeface="Arial"/>
                <a:sym typeface="Arial"/>
              </a:rPr>
              <a:t>Equator</a:t>
            </a:r>
            <a:endParaRPr kumimoji="0" sz="1000" b="1" i="1"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39" name="Google Shape;1139;p177"/>
          <p:cNvSpPr txBox="1"/>
          <p:nvPr/>
        </p:nvSpPr>
        <p:spPr>
          <a:xfrm>
            <a:off x="1581194" y="4179517"/>
            <a:ext cx="947775" cy="1410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Daphne Islands</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0" name="Google Shape;1140;p177"/>
          <p:cNvSpPr txBox="1"/>
          <p:nvPr/>
        </p:nvSpPr>
        <p:spPr>
          <a:xfrm>
            <a:off x="370462" y="4391184"/>
            <a:ext cx="470256" cy="2795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Fernan-</a:t>
            </a:r>
            <a:br>
              <a:rPr kumimoji="0" lang="en-US" sz="1000" b="1" i="0" u="none" strike="noStrike" kern="0" cap="none" spc="0" normalizeH="0" baseline="0" noProof="0">
                <a:ln>
                  <a:noFill/>
                </a:ln>
                <a:solidFill>
                  <a:srgbClr val="000000"/>
                </a:solidFill>
                <a:effectLst/>
                <a:uLnTx/>
                <a:uFillTx/>
                <a:latin typeface="Arial"/>
                <a:ea typeface="Arial"/>
                <a:cs typeface="Arial"/>
                <a:sym typeface="Arial"/>
              </a:rPr>
            </a:b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dina</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1" name="Google Shape;1141;p177"/>
          <p:cNvSpPr txBox="1"/>
          <p:nvPr/>
        </p:nvSpPr>
        <p:spPr>
          <a:xfrm>
            <a:off x="687963" y="4628251"/>
            <a:ext cx="434877" cy="1410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Isabela</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2" name="Google Shape;1142;p177"/>
          <p:cNvSpPr txBox="1"/>
          <p:nvPr/>
        </p:nvSpPr>
        <p:spPr>
          <a:xfrm>
            <a:off x="1111295" y="4319217"/>
            <a:ext cx="420287" cy="1410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Pinzón</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3" name="Google Shape;1143;p177"/>
          <p:cNvSpPr txBox="1"/>
          <p:nvPr/>
        </p:nvSpPr>
        <p:spPr>
          <a:xfrm>
            <a:off x="1301797" y="4619783"/>
            <a:ext cx="349217" cy="27956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Santa</a:t>
            </a:r>
            <a:br>
              <a:rPr kumimoji="0" lang="en-US" sz="1000" b="1" i="0" u="none" strike="noStrike" kern="0" cap="none" spc="0" normalizeH="0" baseline="0" noProof="0">
                <a:ln>
                  <a:noFill/>
                </a:ln>
                <a:solidFill>
                  <a:srgbClr val="000000"/>
                </a:solidFill>
                <a:effectLst/>
                <a:uLnTx/>
                <a:uFillTx/>
                <a:latin typeface="Arial"/>
                <a:ea typeface="Arial"/>
                <a:cs typeface="Arial"/>
                <a:sym typeface="Arial"/>
              </a:rPr>
            </a:b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Cruz</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4" name="Google Shape;1144;p177"/>
          <p:cNvSpPr txBox="1"/>
          <p:nvPr/>
        </p:nvSpPr>
        <p:spPr>
          <a:xfrm>
            <a:off x="1784395" y="4475851"/>
            <a:ext cx="349217" cy="27956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Santa</a:t>
            </a:r>
            <a:br>
              <a:rPr kumimoji="0" lang="en-US" sz="1000" b="1" i="0" u="none" strike="noStrike" kern="0" cap="none" spc="0" normalizeH="0" baseline="0" noProof="0">
                <a:ln>
                  <a:noFill/>
                </a:ln>
                <a:solidFill>
                  <a:srgbClr val="000000"/>
                </a:solidFill>
                <a:effectLst/>
                <a:uLnTx/>
                <a:uFillTx/>
                <a:latin typeface="Arial"/>
                <a:ea typeface="Arial"/>
                <a:cs typeface="Arial"/>
                <a:sym typeface="Arial"/>
              </a:rPr>
            </a:b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Fe</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5" name="Google Shape;1145;p177"/>
          <p:cNvSpPr txBox="1"/>
          <p:nvPr/>
        </p:nvSpPr>
        <p:spPr>
          <a:xfrm>
            <a:off x="1974895" y="4755248"/>
            <a:ext cx="555791" cy="279564"/>
          </a:xfrm>
          <a:prstGeom prst="rect">
            <a:avLst/>
          </a:prstGeom>
          <a:noFill/>
          <a:ln>
            <a:noFill/>
          </a:ln>
        </p:spPr>
        <p:txBody>
          <a:bodyPr spcFirstLastPara="1" wrap="square" lIns="0" tIns="0" rIns="0" bIns="0" anchor="t" anchorCtr="0">
            <a:sp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San</a:t>
            </a:r>
            <a:br>
              <a:rPr kumimoji="0" lang="en-US" sz="1000" b="1" i="0" u="none" strike="noStrike" kern="0" cap="none" spc="0" normalizeH="0" baseline="0" noProof="0">
                <a:ln>
                  <a:noFill/>
                </a:ln>
                <a:solidFill>
                  <a:srgbClr val="000000"/>
                </a:solidFill>
                <a:effectLst/>
                <a:uLnTx/>
                <a:uFillTx/>
                <a:latin typeface="Arial"/>
                <a:ea typeface="Arial"/>
                <a:cs typeface="Arial"/>
                <a:sym typeface="Arial"/>
              </a:rPr>
            </a:b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Cristobal</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6" name="Google Shape;1146;p177"/>
          <p:cNvSpPr txBox="1"/>
          <p:nvPr/>
        </p:nvSpPr>
        <p:spPr>
          <a:xfrm>
            <a:off x="1217128" y="5085450"/>
            <a:ext cx="527300" cy="141064"/>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Florenza</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7" name="Google Shape;1147;p177"/>
          <p:cNvSpPr txBox="1"/>
          <p:nvPr/>
        </p:nvSpPr>
        <p:spPr>
          <a:xfrm>
            <a:off x="1970662" y="5110852"/>
            <a:ext cx="570131" cy="15388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Española</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8" name="Google Shape;1148;p177"/>
          <p:cNvSpPr txBox="1"/>
          <p:nvPr/>
        </p:nvSpPr>
        <p:spPr>
          <a:xfrm>
            <a:off x="391629" y="5072751"/>
            <a:ext cx="71321" cy="15388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0</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49" name="Google Shape;1149;p177"/>
          <p:cNvSpPr txBox="1"/>
          <p:nvPr/>
        </p:nvSpPr>
        <p:spPr>
          <a:xfrm>
            <a:off x="709128" y="5068518"/>
            <a:ext cx="363619" cy="15388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40 km</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0" name="Google Shape;1150;p177"/>
          <p:cNvSpPr txBox="1"/>
          <p:nvPr/>
        </p:nvSpPr>
        <p:spPr>
          <a:xfrm>
            <a:off x="941961" y="5280183"/>
            <a:ext cx="506198" cy="15388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40 miles</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151" name="Google Shape;1151;p177"/>
          <p:cNvSpPr txBox="1"/>
          <p:nvPr/>
        </p:nvSpPr>
        <p:spPr>
          <a:xfrm>
            <a:off x="391629" y="5275953"/>
            <a:ext cx="71321" cy="153888"/>
          </a:xfrm>
          <a:prstGeom prst="rect">
            <a:avLst/>
          </a:prstGeom>
          <a:noFill/>
          <a:ln>
            <a:noFill/>
          </a:ln>
        </p:spPr>
        <p:txBody>
          <a:bodyPr spcFirstLastPara="1" wrap="square" lIns="0" tIns="0" rIns="0" bIns="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1" i="0" u="none" strike="noStrike" kern="0" cap="none" spc="0" normalizeH="0" baseline="0" noProof="0">
                <a:ln>
                  <a:noFill/>
                </a:ln>
                <a:solidFill>
                  <a:srgbClr val="000000"/>
                </a:solidFill>
                <a:effectLst/>
                <a:uLnTx/>
                <a:uFillTx/>
                <a:latin typeface="Arial"/>
                <a:ea typeface="Arial"/>
                <a:cs typeface="Arial"/>
                <a:sym typeface="Arial"/>
              </a:rPr>
              <a:t>0</a:t>
            </a:r>
            <a:endParaRPr kumimoji="0" sz="1000" b="1"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1155"/>
        <p:cNvGrpSpPr/>
        <p:nvPr/>
      </p:nvGrpSpPr>
      <p:grpSpPr>
        <a:xfrm>
          <a:off x="0" y="0"/>
          <a:ext cx="0" cy="0"/>
          <a:chOff x="0" y="0"/>
          <a:chExt cx="0" cy="0"/>
        </a:xfrm>
      </p:grpSpPr>
      <p:sp>
        <p:nvSpPr>
          <p:cNvPr id="1156" name="Google Shape;1156;p178"/>
          <p:cNvSpPr txBox="1">
            <a:spLocks noGrp="1"/>
          </p:cNvSpPr>
          <p:nvPr>
            <p:ph type="body" idx="1"/>
          </p:nvPr>
        </p:nvSpPr>
        <p:spPr>
          <a:xfrm>
            <a:off x="0" y="1347114"/>
            <a:ext cx="9067800" cy="44545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Char char="■"/>
            </a:pPr>
            <a:r>
              <a:rPr lang="en-US" dirty="0"/>
              <a:t>Darwin was particularly intrigued by the </a:t>
            </a:r>
            <a:r>
              <a:rPr lang="en-US" dirty="0">
                <a:solidFill>
                  <a:srgbClr val="FFFF00"/>
                </a:solidFill>
              </a:rPr>
              <a:t>geographic distribution </a:t>
            </a:r>
            <a:r>
              <a:rPr lang="en-US" dirty="0"/>
              <a:t>of organisms on the </a:t>
            </a:r>
            <a:r>
              <a:rPr lang="en-US" dirty="0">
                <a:solidFill>
                  <a:srgbClr val="FF0000"/>
                </a:solidFill>
              </a:rPr>
              <a:t>Galápagos Islands</a:t>
            </a:r>
            <a:r>
              <a:rPr lang="en-US" dirty="0"/>
              <a:t>, including</a:t>
            </a:r>
            <a:endParaRPr dirty="0"/>
          </a:p>
          <a:p>
            <a:pPr marL="742950" lvl="1" indent="-285750" algn="l" rtl="0">
              <a:spcBef>
                <a:spcPts val="1200"/>
              </a:spcBef>
              <a:spcAft>
                <a:spcPts val="0"/>
              </a:spcAft>
              <a:buSzPts val="2800"/>
              <a:buFont typeface="Comic Sans MS"/>
              <a:buChar char="–"/>
            </a:pPr>
            <a:r>
              <a:rPr lang="en-US" dirty="0"/>
              <a:t>marine iguanas </a:t>
            </a:r>
            <a:endParaRPr dirty="0"/>
          </a:p>
          <a:p>
            <a:pPr marL="742950" lvl="1" indent="-285750" algn="l" rtl="0">
              <a:spcBef>
                <a:spcPts val="1200"/>
              </a:spcBef>
              <a:spcAft>
                <a:spcPts val="0"/>
              </a:spcAft>
              <a:buSzPts val="2800"/>
              <a:buFont typeface="Comic Sans MS"/>
              <a:buChar char="–"/>
            </a:pPr>
            <a:r>
              <a:rPr lang="en-US" dirty="0"/>
              <a:t>giant tortoises</a:t>
            </a:r>
            <a:endParaRPr dirty="0"/>
          </a:p>
        </p:txBody>
      </p:sp>
      <p:sp>
        <p:nvSpPr>
          <p:cNvPr id="1157" name="Google Shape;1157;p178"/>
          <p:cNvSpPr txBox="1">
            <a:spLocks noGrp="1"/>
          </p:cNvSpPr>
          <p:nvPr>
            <p:ph type="title"/>
          </p:nvPr>
        </p:nvSpPr>
        <p:spPr>
          <a:xfrm>
            <a:off x="762000" y="76200"/>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a:t>A sea voyage helped Darwin frame his theory of evolution</a:t>
            </a:r>
            <a:endParaRPr sz="3200"/>
          </a:p>
        </p:txBody>
      </p:sp>
      <p:pic>
        <p:nvPicPr>
          <p:cNvPr id="1158" name="Google Shape;1158;p178" descr="13_01bMarineIguana-L.jpg"/>
          <p:cNvPicPr preferRelativeResize="0"/>
          <p:nvPr/>
        </p:nvPicPr>
        <p:blipFill rotWithShape="1">
          <a:blip r:embed="rId3">
            <a:alphaModFix/>
          </a:blip>
          <a:srcRect/>
          <a:stretch/>
        </p:blipFill>
        <p:spPr>
          <a:xfrm>
            <a:off x="5486400" y="3200400"/>
            <a:ext cx="3316172" cy="2226521"/>
          </a:xfrm>
          <a:prstGeom prst="rect">
            <a:avLst/>
          </a:prstGeom>
          <a:noFill/>
          <a:ln>
            <a:noFill/>
          </a:ln>
        </p:spPr>
      </p:pic>
      <p:pic>
        <p:nvPicPr>
          <p:cNvPr id="1159" name="Google Shape;1159;p178" descr="13_01cGiantTortoise-L.jpg"/>
          <p:cNvPicPr preferRelativeResize="0"/>
          <p:nvPr/>
        </p:nvPicPr>
        <p:blipFill rotWithShape="1">
          <a:blip r:embed="rId4">
            <a:alphaModFix/>
          </a:blip>
          <a:srcRect/>
          <a:stretch/>
        </p:blipFill>
        <p:spPr>
          <a:xfrm>
            <a:off x="1752600" y="4581691"/>
            <a:ext cx="3429000" cy="1995259"/>
          </a:xfrm>
          <a:prstGeom prst="rect">
            <a:avLst/>
          </a:prstGeom>
          <a:noFill/>
          <a:ln>
            <a:noFill/>
          </a:ln>
        </p:spPr>
      </p:pic>
    </p:spTree>
    <p:extLst>
      <p:ext uri="{BB962C8B-B14F-4D97-AF65-F5344CB8AC3E}">
        <p14:creationId xmlns:p14="http://schemas.microsoft.com/office/powerpoint/2010/main" val="454173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6">
                                            <p:txEl>
                                              <p:pRg st="0" end="0"/>
                                            </p:txEl>
                                          </p:spTgt>
                                        </p:tgtEl>
                                        <p:attrNameLst>
                                          <p:attrName>style.visibility</p:attrName>
                                        </p:attrNameLst>
                                      </p:cBhvr>
                                      <p:to>
                                        <p:strVal val="visible"/>
                                      </p:to>
                                    </p:set>
                                    <p:animEffect transition="in" filter="fade">
                                      <p:cBhvr>
                                        <p:cTn id="7" dur="500"/>
                                        <p:tgtEl>
                                          <p:spTgt spid="11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56">
                                            <p:txEl>
                                              <p:pRg st="1" end="1"/>
                                            </p:txEl>
                                          </p:spTgt>
                                        </p:tgtEl>
                                        <p:attrNameLst>
                                          <p:attrName>style.visibility</p:attrName>
                                        </p:attrNameLst>
                                      </p:cBhvr>
                                      <p:to>
                                        <p:strVal val="visible"/>
                                      </p:to>
                                    </p:set>
                                    <p:animEffect transition="in" filter="fade">
                                      <p:cBhvr>
                                        <p:cTn id="12" dur="500"/>
                                        <p:tgtEl>
                                          <p:spTgt spid="1156">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158"/>
                                        </p:tgtEl>
                                        <p:attrNameLst>
                                          <p:attrName>style.visibility</p:attrName>
                                        </p:attrNameLst>
                                      </p:cBhvr>
                                      <p:to>
                                        <p:strVal val="visible"/>
                                      </p:to>
                                    </p:set>
                                    <p:animEffect transition="in" filter="fade">
                                      <p:cBhvr>
                                        <p:cTn id="16" dur="500"/>
                                        <p:tgtEl>
                                          <p:spTgt spid="115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156">
                                            <p:txEl>
                                              <p:pRg st="2" end="2"/>
                                            </p:txEl>
                                          </p:spTgt>
                                        </p:tgtEl>
                                        <p:attrNameLst>
                                          <p:attrName>style.visibility</p:attrName>
                                        </p:attrNameLst>
                                      </p:cBhvr>
                                      <p:to>
                                        <p:strVal val="visible"/>
                                      </p:to>
                                    </p:set>
                                    <p:animEffect transition="in" filter="fade">
                                      <p:cBhvr>
                                        <p:cTn id="21" dur="500"/>
                                        <p:tgtEl>
                                          <p:spTgt spid="1156">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59"/>
                                        </p:tgtEl>
                                        <p:attrNameLst>
                                          <p:attrName>style.visibility</p:attrName>
                                        </p:attrNameLst>
                                      </p:cBhvr>
                                      <p:to>
                                        <p:strVal val="visible"/>
                                      </p:to>
                                    </p:set>
                                    <p:animEffect transition="in" filter="fade">
                                      <p:cBhvr>
                                        <p:cTn id="25" dur="500"/>
                                        <p:tgtEl>
                                          <p:spTgt spid="11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Shape 1155"/>
        <p:cNvGrpSpPr/>
        <p:nvPr/>
      </p:nvGrpSpPr>
      <p:grpSpPr>
        <a:xfrm>
          <a:off x="0" y="0"/>
          <a:ext cx="0" cy="0"/>
          <a:chOff x="0" y="0"/>
          <a:chExt cx="0" cy="0"/>
        </a:xfrm>
      </p:grpSpPr>
      <p:sp>
        <p:nvSpPr>
          <p:cNvPr id="1156" name="Google Shape;1156;p178"/>
          <p:cNvSpPr txBox="1">
            <a:spLocks noGrp="1"/>
          </p:cNvSpPr>
          <p:nvPr>
            <p:ph type="body" idx="1"/>
          </p:nvPr>
        </p:nvSpPr>
        <p:spPr>
          <a:xfrm>
            <a:off x="0" y="1347114"/>
            <a:ext cx="9067800" cy="172145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400"/>
              <a:buChar char="■"/>
            </a:pPr>
            <a:r>
              <a:rPr lang="en-US" dirty="0"/>
              <a:t>Darwin observed finches and noticed 7 different kinds of beaks based on adaptation for various foods (competition).</a:t>
            </a:r>
          </a:p>
        </p:txBody>
      </p:sp>
      <p:sp>
        <p:nvSpPr>
          <p:cNvPr id="1157" name="Google Shape;1157;p178"/>
          <p:cNvSpPr txBox="1">
            <a:spLocks noGrp="1"/>
          </p:cNvSpPr>
          <p:nvPr>
            <p:ph type="title"/>
          </p:nvPr>
        </p:nvSpPr>
        <p:spPr>
          <a:xfrm>
            <a:off x="762000" y="76200"/>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dirty="0"/>
              <a:t>Darwin in a Nutshell</a:t>
            </a:r>
            <a:endParaRPr sz="3200" dirty="0"/>
          </a:p>
        </p:txBody>
      </p:sp>
      <p:pic>
        <p:nvPicPr>
          <p:cNvPr id="3" name="Picture 2">
            <a:extLst>
              <a:ext uri="{FF2B5EF4-FFF2-40B4-BE49-F238E27FC236}">
                <a16:creationId xmlns:a16="http://schemas.microsoft.com/office/drawing/2014/main" id="{58435ECB-ED38-FE55-C001-F1D3777F1A5E}"/>
              </a:ext>
            </a:extLst>
          </p:cNvPr>
          <p:cNvPicPr>
            <a:picLocks noChangeAspect="1"/>
          </p:cNvPicPr>
          <p:nvPr/>
        </p:nvPicPr>
        <p:blipFill>
          <a:blip r:embed="rId3"/>
          <a:stretch>
            <a:fillRect/>
          </a:stretch>
        </p:blipFill>
        <p:spPr>
          <a:xfrm>
            <a:off x="4039464" y="3068567"/>
            <a:ext cx="5028336" cy="3713233"/>
          </a:xfrm>
          <a:prstGeom prst="rect">
            <a:avLst/>
          </a:prstGeom>
        </p:spPr>
      </p:pic>
      <p:sp>
        <p:nvSpPr>
          <p:cNvPr id="9" name="TextBox 8">
            <a:extLst>
              <a:ext uri="{FF2B5EF4-FFF2-40B4-BE49-F238E27FC236}">
                <a16:creationId xmlns:a16="http://schemas.microsoft.com/office/drawing/2014/main" id="{B6C692C0-85FB-554D-C2FE-BC5D893F3EEF}"/>
              </a:ext>
            </a:extLst>
          </p:cNvPr>
          <p:cNvSpPr txBox="1"/>
          <p:nvPr/>
        </p:nvSpPr>
        <p:spPr>
          <a:xfrm>
            <a:off x="76200" y="3540188"/>
            <a:ext cx="3963264" cy="2554545"/>
          </a:xfrm>
          <a:prstGeom prst="rect">
            <a:avLst/>
          </a:prstGeom>
          <a:noFill/>
        </p:spPr>
        <p:txBody>
          <a:bodyPr wrap="square">
            <a:spAutoFit/>
          </a:bodyPr>
          <a:lstStyle/>
          <a:p>
            <a:pPr marL="342900" lvl="0" indent="-342900" algn="l" rtl="0">
              <a:spcBef>
                <a:spcPts val="0"/>
              </a:spcBef>
              <a:spcAft>
                <a:spcPts val="0"/>
              </a:spcAft>
              <a:buSzPts val="2400"/>
              <a:buChar char="■"/>
            </a:pPr>
            <a:r>
              <a:rPr lang="en-US" sz="3200" dirty="0">
                <a:solidFill>
                  <a:srgbClr val="FFFF00"/>
                </a:solidFill>
              </a:rPr>
              <a:t>Eventually, he extrapolated that organisms arose from a </a:t>
            </a:r>
            <a:r>
              <a:rPr lang="en-US" sz="3200" dirty="0">
                <a:solidFill>
                  <a:srgbClr val="FF0000"/>
                </a:solidFill>
              </a:rPr>
              <a:t>COMMON ANCESTOR</a:t>
            </a:r>
            <a:r>
              <a:rPr lang="en-US" sz="3200" dirty="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56">
                                            <p:txEl>
                                              <p:pRg st="0" end="0"/>
                                            </p:txEl>
                                          </p:spTgt>
                                        </p:tgtEl>
                                        <p:attrNameLst>
                                          <p:attrName>style.visibility</p:attrName>
                                        </p:attrNameLst>
                                      </p:cBhvr>
                                      <p:to>
                                        <p:strVal val="visible"/>
                                      </p:to>
                                    </p:set>
                                    <p:animEffect transition="in" filter="fade">
                                      <p:cBhvr>
                                        <p:cTn id="7" dur="500"/>
                                        <p:tgtEl>
                                          <p:spTgt spid="115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Shape 1901"/>
        <p:cNvGrpSpPr/>
        <p:nvPr/>
      </p:nvGrpSpPr>
      <p:grpSpPr>
        <a:xfrm>
          <a:off x="0" y="0"/>
          <a:ext cx="0" cy="0"/>
          <a:chOff x="0" y="0"/>
          <a:chExt cx="0" cy="0"/>
        </a:xfrm>
      </p:grpSpPr>
      <p:sp>
        <p:nvSpPr>
          <p:cNvPr id="1902" name="Google Shape;1902;p25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903" name="Google Shape;1903;p259"/>
          <p:cNvSpPr txBox="1">
            <a:spLocks noGrp="1"/>
          </p:cNvSpPr>
          <p:nvPr>
            <p:ph type="ftr" idx="11"/>
          </p:nvPr>
        </p:nvSpPr>
        <p:spPr>
          <a:xfrm>
            <a:off x="1676400" y="6211613"/>
            <a:ext cx="5715000" cy="457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2000" b="1" i="0" u="none" strike="noStrike" kern="0" cap="none" spc="0" normalizeH="0" baseline="0" noProof="0">
                <a:ln>
                  <a:noFill/>
                </a:ln>
                <a:solidFill>
                  <a:srgbClr val="FF0000"/>
                </a:solidFill>
                <a:effectLst/>
                <a:uLnTx/>
                <a:uFillTx/>
                <a:latin typeface="Comic Sans MS"/>
                <a:sym typeface="Comic Sans MS"/>
              </a:rPr>
              <a:t>Galapagos Finches</a:t>
            </a:r>
            <a:endParaRPr kumimoji="0" sz="2000" b="1" i="0" u="none" strike="noStrike" kern="0" cap="none" spc="0" normalizeH="0" baseline="0" noProof="0">
              <a:ln>
                <a:noFill/>
              </a:ln>
              <a:solidFill>
                <a:srgbClr val="FF0000"/>
              </a:solidFill>
              <a:effectLst/>
              <a:uLnTx/>
              <a:uFillTx/>
              <a:latin typeface="Arial"/>
              <a:ea typeface="Arial"/>
              <a:cs typeface="Arial"/>
              <a:sym typeface="Arial"/>
            </a:endParaRPr>
          </a:p>
        </p:txBody>
      </p:sp>
      <p:pic>
        <p:nvPicPr>
          <p:cNvPr id="1904" name="Google Shape;1904;p259"/>
          <p:cNvPicPr preferRelativeResize="0"/>
          <p:nvPr/>
        </p:nvPicPr>
        <p:blipFill rotWithShape="1">
          <a:blip r:embed="rId3">
            <a:alphaModFix/>
          </a:blip>
          <a:srcRect/>
          <a:stretch/>
        </p:blipFill>
        <p:spPr>
          <a:xfrm>
            <a:off x="1143000" y="381000"/>
            <a:ext cx="6781800" cy="5795356"/>
          </a:xfrm>
          <a:prstGeom prst="rect">
            <a:avLst/>
          </a:prstGeom>
          <a:noFill/>
          <a:ln>
            <a:noFill/>
          </a:ln>
        </p:spPr>
      </p:pic>
    </p:spTree>
  </p:cSld>
  <p:clrMapOvr>
    <a:masterClrMapping/>
  </p:clrMapOvr>
  <p:transition>
    <p:fade thruBlk="1"/>
  </p:transition>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sp>
        <p:nvSpPr>
          <p:cNvPr id="593" name="Google Shape;593;p71"/>
          <p:cNvSpPr txBox="1">
            <a:spLocks noGrp="1"/>
          </p:cNvSpPr>
          <p:nvPr>
            <p:ph type="ctrTitle"/>
          </p:nvPr>
        </p:nvSpPr>
        <p:spPr>
          <a:xfrm>
            <a:off x="838200" y="33377"/>
            <a:ext cx="7772400" cy="2279585"/>
          </a:xfrm>
          <a:prstGeom prst="rect">
            <a:avLst/>
          </a:prstGeom>
          <a:noFill/>
          <a:ln>
            <a:noFill/>
          </a:ln>
        </p:spPr>
        <p:txBody>
          <a:bodyPr spcFirstLastPara="1" wrap="square" lIns="91425" tIns="45700" rIns="91425" bIns="45700" anchor="b" anchorCtr="1">
            <a:noAutofit/>
          </a:bodyPr>
          <a:lstStyle/>
          <a:p>
            <a:pPr marL="0" lvl="0" indent="0" algn="ctr" rtl="0">
              <a:spcBef>
                <a:spcPts val="0"/>
              </a:spcBef>
              <a:spcAft>
                <a:spcPts val="0"/>
              </a:spcAft>
              <a:buNone/>
            </a:pPr>
            <a:r>
              <a:rPr lang="en-US" dirty="0">
                <a:solidFill>
                  <a:srgbClr val="FFFF00"/>
                </a:solidFill>
                <a:latin typeface="Aharoni"/>
                <a:ea typeface="Aharoni"/>
                <a:cs typeface="Aharoni"/>
                <a:sym typeface="Aharoni"/>
              </a:rPr>
              <a:t>Chapters 17 - 19</a:t>
            </a:r>
            <a:br>
              <a:rPr lang="en-US" dirty="0">
                <a:solidFill>
                  <a:srgbClr val="FFFF00"/>
                </a:solidFill>
                <a:latin typeface="Aharoni"/>
                <a:ea typeface="Aharoni"/>
                <a:cs typeface="Aharoni"/>
                <a:sym typeface="Aharoni"/>
              </a:rPr>
            </a:br>
            <a:r>
              <a:rPr lang="en-US" dirty="0">
                <a:solidFill>
                  <a:srgbClr val="FFFF00"/>
                </a:solidFill>
                <a:latin typeface="Aharoni"/>
                <a:ea typeface="Aharoni"/>
                <a:cs typeface="Aharoni"/>
                <a:sym typeface="Aharoni"/>
              </a:rPr>
              <a:t>Creation &amp; Evolution</a:t>
            </a:r>
            <a:endParaRPr dirty="0"/>
          </a:p>
        </p:txBody>
      </p:sp>
      <p:sp>
        <p:nvSpPr>
          <p:cNvPr id="11" name="TextBox 10">
            <a:extLst>
              <a:ext uri="{FF2B5EF4-FFF2-40B4-BE49-F238E27FC236}">
                <a16:creationId xmlns:a16="http://schemas.microsoft.com/office/drawing/2014/main" id="{0ECAE0FE-3D10-AC16-A4AF-88C0B8F0F0D2}"/>
              </a:ext>
            </a:extLst>
          </p:cNvPr>
          <p:cNvSpPr txBox="1"/>
          <p:nvPr/>
        </p:nvSpPr>
        <p:spPr>
          <a:xfrm>
            <a:off x="551934" y="2522076"/>
            <a:ext cx="8229600" cy="769441"/>
          </a:xfrm>
          <a:prstGeom prst="rect">
            <a:avLst/>
          </a:prstGeom>
          <a:noFill/>
        </p:spPr>
        <p:txBody>
          <a:bodyPr wrap="square">
            <a:spAutoFit/>
          </a:bodyPr>
          <a:lstStyle/>
          <a:p>
            <a:pPr algn="ctr"/>
            <a:r>
              <a:rPr lang="en-US" sz="4400" dirty="0">
                <a:solidFill>
                  <a:srgbClr val="FF3300"/>
                </a:solidFill>
                <a:latin typeface="Aharoni"/>
                <a:ea typeface="Aharoni"/>
                <a:cs typeface="Aharoni"/>
                <a:sym typeface="Aharoni"/>
              </a:rPr>
              <a:t>Gradualism, Natural Selection</a:t>
            </a:r>
            <a:endParaRPr lang="en-US" sz="4400" dirty="0">
              <a:solidFill>
                <a:srgbClr val="FF3300"/>
              </a:solidFill>
            </a:endParaRPr>
          </a:p>
        </p:txBody>
      </p:sp>
      <p:pic>
        <p:nvPicPr>
          <p:cNvPr id="12" name="Google Shape;1904;p259">
            <a:extLst>
              <a:ext uri="{FF2B5EF4-FFF2-40B4-BE49-F238E27FC236}">
                <a16:creationId xmlns:a16="http://schemas.microsoft.com/office/drawing/2014/main" id="{25A478CB-4422-3805-1CB0-9476D20C8452}"/>
              </a:ext>
            </a:extLst>
          </p:cNvPr>
          <p:cNvPicPr preferRelativeResize="0"/>
          <p:nvPr/>
        </p:nvPicPr>
        <p:blipFill rotWithShape="1">
          <a:blip r:embed="rId3">
            <a:alphaModFix/>
          </a:blip>
          <a:srcRect/>
          <a:stretch/>
        </p:blipFill>
        <p:spPr>
          <a:xfrm>
            <a:off x="5105400" y="3338716"/>
            <a:ext cx="3505200" cy="3474032"/>
          </a:xfrm>
          <a:prstGeom prst="rect">
            <a:avLst/>
          </a:prstGeom>
          <a:noFill/>
          <a:ln>
            <a:noFill/>
          </a:ln>
        </p:spPr>
      </p:pic>
      <p:pic>
        <p:nvPicPr>
          <p:cNvPr id="13" name="Google Shape;1938;p263">
            <a:extLst>
              <a:ext uri="{FF2B5EF4-FFF2-40B4-BE49-F238E27FC236}">
                <a16:creationId xmlns:a16="http://schemas.microsoft.com/office/drawing/2014/main" id="{6DD99859-CA4F-F3DB-54B0-0344B95569FF}"/>
              </a:ext>
            </a:extLst>
          </p:cNvPr>
          <p:cNvPicPr preferRelativeResize="0">
            <a:picLocks/>
          </p:cNvPicPr>
          <p:nvPr/>
        </p:nvPicPr>
        <p:blipFill rotWithShape="1">
          <a:blip r:embed="rId4">
            <a:alphaModFix/>
          </a:blip>
          <a:srcRect/>
          <a:stretch/>
        </p:blipFill>
        <p:spPr>
          <a:xfrm>
            <a:off x="122544" y="3338716"/>
            <a:ext cx="4724400" cy="347403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Shape 1164"/>
        <p:cNvGrpSpPr/>
        <p:nvPr/>
      </p:nvGrpSpPr>
      <p:grpSpPr>
        <a:xfrm>
          <a:off x="0" y="0"/>
          <a:ext cx="0" cy="0"/>
          <a:chOff x="0" y="0"/>
          <a:chExt cx="0" cy="0"/>
        </a:xfrm>
      </p:grpSpPr>
      <p:sp>
        <p:nvSpPr>
          <p:cNvPr id="1165" name="Google Shape;1165;p179"/>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b="1" dirty="0">
                <a:effectLst>
                  <a:outerShdw blurRad="38100" dist="38100" dir="2700000" algn="tl">
                    <a:srgbClr val="000000">
                      <a:alpha val="43137"/>
                    </a:srgbClr>
                  </a:outerShdw>
                </a:effectLst>
              </a:rPr>
              <a:t>A sea voyage helped Darwin frame his theory of evolution</a:t>
            </a:r>
            <a:endParaRPr sz="3200" b="1" dirty="0">
              <a:effectLst>
                <a:outerShdw blurRad="38100" dist="38100" dir="2700000" algn="tl">
                  <a:srgbClr val="000000">
                    <a:alpha val="43137"/>
                  </a:srgbClr>
                </a:outerShdw>
              </a:effectLst>
            </a:endParaRPr>
          </a:p>
        </p:txBody>
      </p:sp>
      <p:sp>
        <p:nvSpPr>
          <p:cNvPr id="1166" name="Google Shape;1166;p179"/>
          <p:cNvSpPr txBox="1">
            <a:spLocks noGrp="1"/>
          </p:cNvSpPr>
          <p:nvPr>
            <p:ph type="body" idx="1"/>
          </p:nvPr>
        </p:nvSpPr>
        <p:spPr>
          <a:xfrm>
            <a:off x="228600" y="1371600"/>
            <a:ext cx="6172200" cy="5257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dirty="0"/>
              <a:t>While on his voyage, Darwin was strongly influenced by </a:t>
            </a:r>
            <a:r>
              <a:rPr lang="en-US" b="1" dirty="0">
                <a:solidFill>
                  <a:srgbClr val="FF0000"/>
                </a:solidFill>
              </a:rPr>
              <a:t>Lamarck’s</a:t>
            </a:r>
            <a:r>
              <a:rPr lang="en-US" dirty="0"/>
              <a:t> ideas and the newly published </a:t>
            </a:r>
            <a:r>
              <a:rPr lang="en-US" i="1" u="sng" dirty="0">
                <a:solidFill>
                  <a:srgbClr val="FFFF00"/>
                </a:solidFill>
              </a:rPr>
              <a:t>Principles of Geology</a:t>
            </a:r>
            <a:r>
              <a:rPr lang="en-US" dirty="0"/>
              <a:t>, by Scottish geologist </a:t>
            </a:r>
            <a:r>
              <a:rPr lang="en-US" b="1" dirty="0">
                <a:solidFill>
                  <a:srgbClr val="FF0000"/>
                </a:solidFill>
              </a:rPr>
              <a:t>Charles Lyell</a:t>
            </a:r>
            <a:r>
              <a:rPr lang="en-US" dirty="0"/>
              <a:t>. </a:t>
            </a:r>
            <a:endParaRPr sz="3200" dirty="0"/>
          </a:p>
          <a:p>
            <a:pPr marL="342900" lvl="0" indent="-342900" algn="l" rtl="0">
              <a:spcBef>
                <a:spcPts val="2400"/>
              </a:spcBef>
              <a:spcAft>
                <a:spcPts val="0"/>
              </a:spcAft>
              <a:buSzPts val="1800"/>
              <a:buChar char="■"/>
            </a:pPr>
            <a:r>
              <a:rPr lang="en-US" dirty="0"/>
              <a:t>The book presented the case for an ancient Earth sculpted over millions of years by gradual geologic processes that continue today (</a:t>
            </a:r>
            <a:r>
              <a:rPr lang="en-US" b="1" dirty="0">
                <a:solidFill>
                  <a:srgbClr val="FF0000"/>
                </a:solidFill>
              </a:rPr>
              <a:t>Uniformitarianism</a:t>
            </a:r>
            <a:r>
              <a:rPr lang="en-US" dirty="0"/>
              <a:t>). </a:t>
            </a:r>
            <a:endParaRPr dirty="0"/>
          </a:p>
        </p:txBody>
      </p:sp>
      <p:pic>
        <p:nvPicPr>
          <p:cNvPr id="1167" name="Google Shape;1167;p179" descr="22-x3-Lyell"/>
          <p:cNvPicPr preferRelativeResize="0">
            <a:picLocks noGrp="1"/>
          </p:cNvPicPr>
          <p:nvPr>
            <p:ph type="body" idx="2"/>
          </p:nvPr>
        </p:nvPicPr>
        <p:blipFill rotWithShape="1">
          <a:blip r:embed="rId3">
            <a:alphaModFix/>
          </a:blip>
          <a:srcRect/>
          <a:stretch/>
        </p:blipFill>
        <p:spPr>
          <a:xfrm>
            <a:off x="6477000" y="1773237"/>
            <a:ext cx="2667000" cy="38655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66">
                                            <p:txEl>
                                              <p:pRg st="0" end="0"/>
                                            </p:txEl>
                                          </p:spTgt>
                                        </p:tgtEl>
                                        <p:attrNameLst>
                                          <p:attrName>style.visibility</p:attrName>
                                        </p:attrNameLst>
                                      </p:cBhvr>
                                      <p:to>
                                        <p:strVal val="visible"/>
                                      </p:to>
                                    </p:set>
                                    <p:animEffect transition="in" filter="fade">
                                      <p:cBhvr>
                                        <p:cTn id="7" dur="500"/>
                                        <p:tgtEl>
                                          <p:spTgt spid="11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66">
                                            <p:txEl>
                                              <p:pRg st="1" end="1"/>
                                            </p:txEl>
                                          </p:spTgt>
                                        </p:tgtEl>
                                        <p:attrNameLst>
                                          <p:attrName>style.visibility</p:attrName>
                                        </p:attrNameLst>
                                      </p:cBhvr>
                                      <p:to>
                                        <p:strVal val="visible"/>
                                      </p:to>
                                    </p:set>
                                    <p:animEffect transition="in" filter="fade">
                                      <p:cBhvr>
                                        <p:cTn id="12" dur="500"/>
                                        <p:tgtEl>
                                          <p:spTgt spid="11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1172"/>
        <p:cNvGrpSpPr/>
        <p:nvPr/>
      </p:nvGrpSpPr>
      <p:grpSpPr>
        <a:xfrm>
          <a:off x="0" y="0"/>
          <a:ext cx="0" cy="0"/>
          <a:chOff x="0" y="0"/>
          <a:chExt cx="0" cy="0"/>
        </a:xfrm>
      </p:grpSpPr>
      <p:sp>
        <p:nvSpPr>
          <p:cNvPr id="1173" name="Google Shape;1173;p18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sz="1400" b="0" i="0" u="none" strike="noStrike" kern="0" cap="none" spc="0" normalizeH="0" baseline="0" noProof="0">
              <a:ln>
                <a:noFill/>
              </a:ln>
              <a:solidFill>
                <a:srgbClr val="FFFFFF"/>
              </a:solidFill>
              <a:effectLst/>
              <a:uLnTx/>
              <a:uFillTx/>
              <a:latin typeface="Comic Sans MS"/>
              <a:sym typeface="Comic Sans MS"/>
            </a:endParaRPr>
          </a:p>
        </p:txBody>
      </p:sp>
      <p:pic>
        <p:nvPicPr>
          <p:cNvPr id="1174" name="Google Shape;1174;p180" descr="22-x4-Lamarck"/>
          <p:cNvPicPr preferRelativeResize="0"/>
          <p:nvPr/>
        </p:nvPicPr>
        <p:blipFill rotWithShape="1">
          <a:blip r:embed="rId3">
            <a:alphaModFix/>
          </a:blip>
          <a:srcRect l="6323" r="7493"/>
          <a:stretch/>
        </p:blipFill>
        <p:spPr>
          <a:xfrm>
            <a:off x="6400800" y="1562100"/>
            <a:ext cx="2737262" cy="3848100"/>
          </a:xfrm>
          <a:prstGeom prst="rect">
            <a:avLst/>
          </a:prstGeom>
          <a:noFill/>
          <a:ln>
            <a:noFill/>
          </a:ln>
        </p:spPr>
      </p:pic>
      <p:sp>
        <p:nvSpPr>
          <p:cNvPr id="1175" name="Google Shape;1175;p180"/>
          <p:cNvSpPr txBox="1">
            <a:spLocks noGrp="1"/>
          </p:cNvSpPr>
          <p:nvPr>
            <p:ph type="title"/>
          </p:nvPr>
        </p:nvSpPr>
        <p:spPr>
          <a:xfrm>
            <a:off x="685800" y="228600"/>
            <a:ext cx="7772400" cy="9144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b="1"/>
              <a:t>Jean-Baptiste Lamarck</a:t>
            </a:r>
            <a:endParaRPr/>
          </a:p>
        </p:txBody>
      </p:sp>
      <p:sp>
        <p:nvSpPr>
          <p:cNvPr id="1176" name="Google Shape;1176;p180"/>
          <p:cNvSpPr txBox="1">
            <a:spLocks noGrp="1"/>
          </p:cNvSpPr>
          <p:nvPr>
            <p:ph type="body" idx="1"/>
          </p:nvPr>
        </p:nvSpPr>
        <p:spPr>
          <a:xfrm>
            <a:off x="76200" y="1221345"/>
            <a:ext cx="6324600" cy="5484255"/>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1800"/>
              <a:buChar char="■"/>
            </a:pPr>
            <a:r>
              <a:rPr lang="en-US" sz="2400" b="1" dirty="0"/>
              <a:t>Tried to explain how </a:t>
            </a:r>
            <a:r>
              <a:rPr lang="en-US" sz="2400" b="1" dirty="0">
                <a:solidFill>
                  <a:srgbClr val="FF0000"/>
                </a:solidFill>
              </a:rPr>
              <a:t>change occurs over time </a:t>
            </a:r>
            <a:r>
              <a:rPr lang="en-US" sz="2400" b="1" dirty="0"/>
              <a:t>(evolution?)</a:t>
            </a:r>
            <a:r>
              <a:rPr lang="en-US" sz="3200" b="1" dirty="0">
                <a:solidFill>
                  <a:srgbClr val="FFFFFF"/>
                </a:solidFill>
              </a:rPr>
              <a:t>.</a:t>
            </a:r>
            <a:endParaRPr dirty="0"/>
          </a:p>
          <a:p>
            <a:pPr marL="342900" lvl="0" indent="-342900" algn="l" rtl="0">
              <a:lnSpc>
                <a:spcPct val="90000"/>
              </a:lnSpc>
              <a:spcBef>
                <a:spcPts val="1200"/>
              </a:spcBef>
              <a:spcAft>
                <a:spcPts val="0"/>
              </a:spcAft>
              <a:buSzPts val="1800"/>
              <a:buChar char="■"/>
            </a:pPr>
            <a:r>
              <a:rPr lang="en-US" sz="2400" b="1" dirty="0"/>
              <a:t>Stated that changes are adaptations to environment </a:t>
            </a:r>
            <a:r>
              <a:rPr lang="en-US" b="1" dirty="0">
                <a:solidFill>
                  <a:srgbClr val="FF0000"/>
                </a:solidFill>
                <a:effectLst>
                  <a:outerShdw blurRad="38100" dist="38100" dir="2700000" algn="tl">
                    <a:srgbClr val="000000">
                      <a:alpha val="43137"/>
                    </a:srgbClr>
                  </a:outerShdw>
                </a:effectLst>
              </a:rPr>
              <a:t>ACQUIRED</a:t>
            </a:r>
            <a:r>
              <a:rPr lang="en-US" sz="2400" b="1" dirty="0">
                <a:solidFill>
                  <a:srgbClr val="FF0000"/>
                </a:solidFill>
              </a:rPr>
              <a:t> </a:t>
            </a:r>
            <a:r>
              <a:rPr lang="en-US" sz="2400" b="1" dirty="0">
                <a:solidFill>
                  <a:srgbClr val="FFFF00"/>
                </a:solidFill>
              </a:rPr>
              <a:t>in an organism’s lifetime</a:t>
            </a:r>
            <a:r>
              <a:rPr lang="en-US" sz="3200" b="1" dirty="0">
                <a:solidFill>
                  <a:srgbClr val="FFFFFF"/>
                </a:solidFill>
              </a:rPr>
              <a:t>.</a:t>
            </a:r>
            <a:endParaRPr dirty="0"/>
          </a:p>
          <a:p>
            <a:pPr marL="342900" lvl="0" indent="-342900" algn="l" rtl="0">
              <a:lnSpc>
                <a:spcPct val="90000"/>
              </a:lnSpc>
              <a:spcBef>
                <a:spcPts val="1200"/>
              </a:spcBef>
              <a:spcAft>
                <a:spcPts val="0"/>
              </a:spcAft>
              <a:buClr>
                <a:srgbClr val="FFFF00"/>
              </a:buClr>
              <a:buSzPts val="1800"/>
              <a:buChar char="■"/>
            </a:pPr>
            <a:r>
              <a:rPr lang="en-US" sz="2400" b="1" dirty="0">
                <a:solidFill>
                  <a:srgbClr val="FFFFFF"/>
                </a:solidFill>
              </a:rPr>
              <a:t>Proposed that by </a:t>
            </a:r>
            <a:r>
              <a:rPr lang="en-US" sz="2400" b="1" dirty="0">
                <a:solidFill>
                  <a:srgbClr val="FFFF00"/>
                </a:solidFill>
              </a:rPr>
              <a:t>selective </a:t>
            </a:r>
            <a:r>
              <a:rPr lang="en-US" sz="3600" b="1" dirty="0">
                <a:solidFill>
                  <a:srgbClr val="FF0000"/>
                </a:solidFill>
              </a:rPr>
              <a:t>USE OR DISUSE</a:t>
            </a:r>
            <a:r>
              <a:rPr lang="en-US" sz="2400" b="1" dirty="0">
                <a:solidFill>
                  <a:srgbClr val="FF0000"/>
                </a:solidFill>
              </a:rPr>
              <a:t> </a:t>
            </a:r>
            <a:r>
              <a:rPr lang="en-US" sz="2400" b="1" dirty="0">
                <a:solidFill>
                  <a:srgbClr val="FFFF00"/>
                </a:solidFill>
              </a:rPr>
              <a:t>of organs</a:t>
            </a:r>
            <a:r>
              <a:rPr lang="en-US" sz="2400" b="1" dirty="0">
                <a:solidFill>
                  <a:srgbClr val="FFFFFF"/>
                </a:solidFill>
              </a:rPr>
              <a:t>, organisms </a:t>
            </a:r>
            <a:r>
              <a:rPr lang="en-US" sz="2400" b="1" dirty="0">
                <a:solidFill>
                  <a:srgbClr val="FF0000"/>
                </a:solidFill>
              </a:rPr>
              <a:t>acquired or lost </a:t>
            </a:r>
            <a:r>
              <a:rPr lang="en-US" sz="2400" b="1" dirty="0">
                <a:solidFill>
                  <a:srgbClr val="FFFFFF"/>
                </a:solidFill>
              </a:rPr>
              <a:t>certain traits during their lifetime.</a:t>
            </a:r>
            <a:endParaRPr sz="2400" b="1" dirty="0">
              <a:solidFill>
                <a:srgbClr val="CC3300"/>
              </a:solidFill>
            </a:endParaRPr>
          </a:p>
          <a:p>
            <a:pPr marL="342900" lvl="0" indent="-342900" algn="l" rtl="0">
              <a:lnSpc>
                <a:spcPct val="90000"/>
              </a:lnSpc>
              <a:spcBef>
                <a:spcPts val="1200"/>
              </a:spcBef>
              <a:spcAft>
                <a:spcPts val="0"/>
              </a:spcAft>
              <a:buSzPts val="1800"/>
              <a:buChar char="■"/>
            </a:pPr>
            <a:r>
              <a:rPr lang="en-US" sz="2400" b="1" dirty="0"/>
              <a:t>These </a:t>
            </a:r>
            <a:r>
              <a:rPr lang="en-US" sz="2400" b="1" dirty="0">
                <a:solidFill>
                  <a:srgbClr val="FF0000"/>
                </a:solidFill>
              </a:rPr>
              <a:t>acquired changes </a:t>
            </a:r>
            <a:r>
              <a:rPr lang="en-US" sz="2400" b="1" dirty="0"/>
              <a:t>were </a:t>
            </a:r>
            <a:r>
              <a:rPr lang="en-US" sz="2400" b="1" dirty="0">
                <a:solidFill>
                  <a:srgbClr val="FF0000"/>
                </a:solidFill>
              </a:rPr>
              <a:t>passed to offspring</a:t>
            </a:r>
            <a:r>
              <a:rPr lang="en-US" sz="3200" b="1" dirty="0">
                <a:solidFill>
                  <a:srgbClr val="FFFFFF"/>
                </a:solidFill>
              </a:rPr>
              <a:t>.</a:t>
            </a:r>
            <a:endParaRPr dirty="0"/>
          </a:p>
          <a:p>
            <a:pPr marL="342900" lvl="0" indent="-342900" algn="l" rtl="0">
              <a:lnSpc>
                <a:spcPct val="90000"/>
              </a:lnSpc>
              <a:spcBef>
                <a:spcPts val="1200"/>
              </a:spcBef>
              <a:spcAft>
                <a:spcPts val="0"/>
              </a:spcAft>
              <a:buClr>
                <a:srgbClr val="FFFF00"/>
              </a:buClr>
              <a:buSzPts val="1800"/>
              <a:buChar char="■"/>
            </a:pPr>
            <a:r>
              <a:rPr lang="en-US" sz="2400" b="1" dirty="0">
                <a:solidFill>
                  <a:srgbClr val="FFFFFF"/>
                </a:solidFill>
              </a:rPr>
              <a:t>Over time this led to </a:t>
            </a:r>
            <a:r>
              <a:rPr lang="en-US" sz="2400" b="1" u="sng" dirty="0">
                <a:solidFill>
                  <a:srgbClr val="66FF33"/>
                </a:solidFill>
              </a:rPr>
              <a:t>new species</a:t>
            </a:r>
            <a:r>
              <a:rPr lang="en-US" sz="2400" b="1" dirty="0">
                <a:solidFill>
                  <a:srgbClr val="FFFFFF"/>
                </a:solidFill>
              </a:rPr>
              <a:t>.</a:t>
            </a:r>
            <a:endParaRPr sz="2400" b="1" u="sng" dirty="0">
              <a:solidFill>
                <a:srgbClr val="FFFFFF"/>
              </a:solidFill>
            </a:endParaRPr>
          </a:p>
          <a:p>
            <a:pPr marL="342900" lvl="0" indent="-228600" algn="l" rtl="0">
              <a:lnSpc>
                <a:spcPct val="90000"/>
              </a:lnSpc>
              <a:spcBef>
                <a:spcPts val="480"/>
              </a:spcBef>
              <a:spcAft>
                <a:spcPts val="0"/>
              </a:spcAft>
              <a:buSzPts val="1800"/>
              <a:buNone/>
            </a:pPr>
            <a:endParaRPr sz="24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76">
                                            <p:txEl>
                                              <p:pRg st="0" end="0"/>
                                            </p:txEl>
                                          </p:spTgt>
                                        </p:tgtEl>
                                        <p:attrNameLst>
                                          <p:attrName>style.visibility</p:attrName>
                                        </p:attrNameLst>
                                      </p:cBhvr>
                                      <p:to>
                                        <p:strVal val="visible"/>
                                      </p:to>
                                    </p:set>
                                    <p:animEffect transition="in" filter="wipe(left)">
                                      <p:cBhvr>
                                        <p:cTn id="7" dur="500"/>
                                        <p:tgtEl>
                                          <p:spTgt spid="11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76">
                                            <p:txEl>
                                              <p:pRg st="1" end="1"/>
                                            </p:txEl>
                                          </p:spTgt>
                                        </p:tgtEl>
                                        <p:attrNameLst>
                                          <p:attrName>style.visibility</p:attrName>
                                        </p:attrNameLst>
                                      </p:cBhvr>
                                      <p:to>
                                        <p:strVal val="visible"/>
                                      </p:to>
                                    </p:set>
                                    <p:animEffect transition="in" filter="wipe(left)">
                                      <p:cBhvr>
                                        <p:cTn id="12" dur="500"/>
                                        <p:tgtEl>
                                          <p:spTgt spid="11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76">
                                            <p:txEl>
                                              <p:pRg st="2" end="2"/>
                                            </p:txEl>
                                          </p:spTgt>
                                        </p:tgtEl>
                                        <p:attrNameLst>
                                          <p:attrName>style.visibility</p:attrName>
                                        </p:attrNameLst>
                                      </p:cBhvr>
                                      <p:to>
                                        <p:strVal val="visible"/>
                                      </p:to>
                                    </p:set>
                                    <p:animEffect transition="in" filter="wipe(left)">
                                      <p:cBhvr>
                                        <p:cTn id="17" dur="500"/>
                                        <p:tgtEl>
                                          <p:spTgt spid="11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76">
                                            <p:txEl>
                                              <p:pRg st="3" end="3"/>
                                            </p:txEl>
                                          </p:spTgt>
                                        </p:tgtEl>
                                        <p:attrNameLst>
                                          <p:attrName>style.visibility</p:attrName>
                                        </p:attrNameLst>
                                      </p:cBhvr>
                                      <p:to>
                                        <p:strVal val="visible"/>
                                      </p:to>
                                    </p:set>
                                    <p:animEffect transition="in" filter="wipe(left)">
                                      <p:cBhvr>
                                        <p:cTn id="22" dur="500"/>
                                        <p:tgtEl>
                                          <p:spTgt spid="117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176">
                                            <p:txEl>
                                              <p:pRg st="4" end="4"/>
                                            </p:txEl>
                                          </p:spTgt>
                                        </p:tgtEl>
                                        <p:attrNameLst>
                                          <p:attrName>style.visibility</p:attrName>
                                        </p:attrNameLst>
                                      </p:cBhvr>
                                      <p:to>
                                        <p:strVal val="visible"/>
                                      </p:to>
                                    </p:set>
                                    <p:animEffect transition="in" filter="wipe(left)">
                                      <p:cBhvr>
                                        <p:cTn id="27" dur="500"/>
                                        <p:tgtEl>
                                          <p:spTgt spid="117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1181"/>
        <p:cNvGrpSpPr/>
        <p:nvPr/>
      </p:nvGrpSpPr>
      <p:grpSpPr>
        <a:xfrm>
          <a:off x="0" y="0"/>
          <a:ext cx="0" cy="0"/>
          <a:chOff x="0" y="0"/>
          <a:chExt cx="0" cy="0"/>
        </a:xfrm>
      </p:grpSpPr>
      <p:sp>
        <p:nvSpPr>
          <p:cNvPr id="1182" name="Google Shape;1182;p181"/>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sz="1400" b="0" i="0" u="none" strike="noStrike" kern="0" cap="none" spc="0" normalizeH="0" baseline="0" noProof="0">
              <a:ln>
                <a:noFill/>
              </a:ln>
              <a:solidFill>
                <a:srgbClr val="FFFFFF"/>
              </a:solidFill>
              <a:effectLst/>
              <a:uLnTx/>
              <a:uFillTx/>
              <a:latin typeface="Comic Sans MS"/>
              <a:sym typeface="Comic Sans MS"/>
            </a:endParaRPr>
          </a:p>
        </p:txBody>
      </p:sp>
      <p:sp>
        <p:nvSpPr>
          <p:cNvPr id="1183" name="Google Shape;1183;p181"/>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endParaRPr/>
          </a:p>
        </p:txBody>
      </p:sp>
      <p:sp>
        <p:nvSpPr>
          <p:cNvPr id="1184" name="Google Shape;1184;p181"/>
          <p:cNvSpPr txBox="1">
            <a:spLocks noGrp="1"/>
          </p:cNvSpPr>
          <p:nvPr>
            <p:ph type="body" idx="1"/>
          </p:nvPr>
        </p:nvSpPr>
        <p:spPr>
          <a:xfrm>
            <a:off x="685800" y="1641475"/>
            <a:ext cx="7772400" cy="4454525"/>
          </a:xfrm>
          <a:prstGeom prst="rect">
            <a:avLst/>
          </a:prstGeom>
          <a:noFill/>
          <a:ln>
            <a:noFill/>
          </a:ln>
        </p:spPr>
        <p:txBody>
          <a:bodyPr spcFirstLastPara="1" wrap="square" lIns="91425" tIns="45700" rIns="91425" bIns="45700" anchor="t" anchorCtr="0">
            <a:noAutofit/>
          </a:bodyPr>
          <a:lstStyle/>
          <a:p>
            <a:pPr marL="342900" lvl="0" indent="-190500" algn="l" rtl="0">
              <a:spcBef>
                <a:spcPts val="0"/>
              </a:spcBef>
              <a:spcAft>
                <a:spcPts val="0"/>
              </a:spcAft>
              <a:buSzPts val="2400"/>
              <a:buNone/>
            </a:pPr>
            <a:endParaRPr/>
          </a:p>
        </p:txBody>
      </p:sp>
      <p:pic>
        <p:nvPicPr>
          <p:cNvPr id="1185" name="Google Shape;1185;p181" descr="giraffe_lamark"/>
          <p:cNvPicPr preferRelativeResize="0"/>
          <p:nvPr/>
        </p:nvPicPr>
        <p:blipFill rotWithShape="1">
          <a:blip r:embed="rId3">
            <a:alphaModFix/>
          </a:blip>
          <a:srcRect r="73333"/>
          <a:stretch/>
        </p:blipFill>
        <p:spPr>
          <a:xfrm>
            <a:off x="0" y="0"/>
            <a:ext cx="2438400" cy="6858000"/>
          </a:xfrm>
          <a:prstGeom prst="rect">
            <a:avLst/>
          </a:prstGeom>
          <a:noFill/>
          <a:ln>
            <a:noFill/>
          </a:ln>
        </p:spPr>
      </p:pic>
      <p:sp>
        <p:nvSpPr>
          <p:cNvPr id="1186" name="Google Shape;1186;p181"/>
          <p:cNvSpPr txBox="1">
            <a:spLocks noGrp="1"/>
          </p:cNvSpPr>
          <p:nvPr>
            <p:ph type="ftr" idx="11"/>
          </p:nvPr>
        </p:nvSpPr>
        <p:spPr>
          <a:xfrm>
            <a:off x="3124200" y="6248400"/>
            <a:ext cx="2895600" cy="457200"/>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400" b="0" i="0" u="none" strike="noStrike" kern="0" cap="none" spc="0" normalizeH="0" baseline="0" noProof="0">
                <a:ln>
                  <a:noFill/>
                </a:ln>
                <a:solidFill>
                  <a:srgbClr val="FFFFFF"/>
                </a:solidFill>
                <a:effectLst/>
                <a:uLnTx/>
                <a:uFillTx/>
                <a:latin typeface="Comic Sans MS"/>
                <a:sym typeface="Comic Sans MS"/>
              </a:rPr>
              <a:t>copyright cmassengale</a:t>
            </a:r>
            <a:endParaRPr kumimoji="0" sz="1400" b="0" i="0" u="none" strike="noStrike" kern="0" cap="none" spc="0" normalizeH="0" baseline="0" noProof="0">
              <a:ln>
                <a:noFill/>
              </a:ln>
              <a:solidFill>
                <a:srgbClr val="FFFFFF"/>
              </a:solidFill>
              <a:effectLst/>
              <a:uLnTx/>
              <a:uFillTx/>
              <a:latin typeface="Comic Sans MS"/>
              <a:sym typeface="Comic Sans MS"/>
            </a:endParaRPr>
          </a:p>
        </p:txBody>
      </p:sp>
      <p:pic>
        <p:nvPicPr>
          <p:cNvPr id="7" name="Google Shape;1185;p181" descr="giraffe_lamark">
            <a:extLst>
              <a:ext uri="{FF2B5EF4-FFF2-40B4-BE49-F238E27FC236}">
                <a16:creationId xmlns:a16="http://schemas.microsoft.com/office/drawing/2014/main" id="{46FE64F7-068A-1E7D-139D-3EDE1A3403D4}"/>
              </a:ext>
            </a:extLst>
          </p:cNvPr>
          <p:cNvPicPr preferRelativeResize="0"/>
          <p:nvPr/>
        </p:nvPicPr>
        <p:blipFill rotWithShape="1">
          <a:blip r:embed="rId3">
            <a:alphaModFix/>
          </a:blip>
          <a:srcRect l="26667" r="50000"/>
          <a:stretch/>
        </p:blipFill>
        <p:spPr>
          <a:xfrm>
            <a:off x="2400300" y="0"/>
            <a:ext cx="2133600" cy="6858000"/>
          </a:xfrm>
          <a:prstGeom prst="rect">
            <a:avLst/>
          </a:prstGeom>
          <a:noFill/>
          <a:ln>
            <a:noFill/>
          </a:ln>
        </p:spPr>
      </p:pic>
      <p:pic>
        <p:nvPicPr>
          <p:cNvPr id="8" name="Google Shape;1185;p181" descr="giraffe_lamark">
            <a:extLst>
              <a:ext uri="{FF2B5EF4-FFF2-40B4-BE49-F238E27FC236}">
                <a16:creationId xmlns:a16="http://schemas.microsoft.com/office/drawing/2014/main" id="{BE3016A1-0253-9A02-604C-594DABC3053C}"/>
              </a:ext>
            </a:extLst>
          </p:cNvPr>
          <p:cNvPicPr preferRelativeResize="0"/>
          <p:nvPr/>
        </p:nvPicPr>
        <p:blipFill rotWithShape="1">
          <a:blip r:embed="rId3">
            <a:alphaModFix/>
          </a:blip>
          <a:srcRect l="50000" r="24167"/>
          <a:stretch/>
        </p:blipFill>
        <p:spPr>
          <a:xfrm>
            <a:off x="4530933" y="0"/>
            <a:ext cx="2362200" cy="6858000"/>
          </a:xfrm>
          <a:prstGeom prst="rect">
            <a:avLst/>
          </a:prstGeom>
          <a:noFill/>
          <a:ln>
            <a:noFill/>
          </a:ln>
        </p:spPr>
      </p:pic>
      <p:pic>
        <p:nvPicPr>
          <p:cNvPr id="9" name="Google Shape;1185;p181" descr="giraffe_lamark">
            <a:extLst>
              <a:ext uri="{FF2B5EF4-FFF2-40B4-BE49-F238E27FC236}">
                <a16:creationId xmlns:a16="http://schemas.microsoft.com/office/drawing/2014/main" id="{4E025847-1099-593E-32FF-0C9A8E2BE40E}"/>
              </a:ext>
            </a:extLst>
          </p:cNvPr>
          <p:cNvPicPr preferRelativeResize="0"/>
          <p:nvPr/>
        </p:nvPicPr>
        <p:blipFill rotWithShape="1">
          <a:blip r:embed="rId3">
            <a:alphaModFix/>
          </a:blip>
          <a:srcRect l="74167"/>
          <a:stretch/>
        </p:blipFill>
        <p:spPr>
          <a:xfrm>
            <a:off x="6781800" y="0"/>
            <a:ext cx="2362200" cy="685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Shape 1191"/>
        <p:cNvGrpSpPr/>
        <p:nvPr/>
      </p:nvGrpSpPr>
      <p:grpSpPr>
        <a:xfrm>
          <a:off x="0" y="0"/>
          <a:ext cx="0" cy="0"/>
          <a:chOff x="0" y="0"/>
          <a:chExt cx="0" cy="0"/>
        </a:xfrm>
      </p:grpSpPr>
      <p:sp>
        <p:nvSpPr>
          <p:cNvPr id="1192" name="Google Shape;1192;p18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400"/>
              <a:buFont typeface="Noto Sans Symbols"/>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400"/>
                <a:buFont typeface="Noto Sans Symbols"/>
                <a:buNone/>
                <a:tabLst/>
                <a:defRPr/>
              </a:pPr>
              <a:t>23</a:t>
            </a:fld>
            <a:endParaRPr kumimoji="0" sz="14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1193" name="Google Shape;1193;p182"/>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b="1" dirty="0">
                <a:solidFill>
                  <a:srgbClr val="FF0000"/>
                </a:solidFill>
              </a:rPr>
              <a:t>Lamarck’s Mistakes</a:t>
            </a:r>
            <a:endParaRPr dirty="0"/>
          </a:p>
        </p:txBody>
      </p:sp>
      <p:sp>
        <p:nvSpPr>
          <p:cNvPr id="1194" name="Google Shape;1194;p182"/>
          <p:cNvSpPr txBox="1">
            <a:spLocks noGrp="1"/>
          </p:cNvSpPr>
          <p:nvPr>
            <p:ph type="body" idx="1"/>
          </p:nvPr>
        </p:nvSpPr>
        <p:spPr>
          <a:xfrm>
            <a:off x="76200" y="1447800"/>
            <a:ext cx="9067800" cy="5181600"/>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SzPts val="2700"/>
              <a:buChar char="■"/>
            </a:pPr>
            <a:r>
              <a:rPr lang="en-US" sz="3600" b="1" dirty="0">
                <a:solidFill>
                  <a:srgbClr val="FFFF00"/>
                </a:solidFill>
              </a:rPr>
              <a:t>Proposed Mechanism for Evolution: </a:t>
            </a:r>
            <a:r>
              <a:rPr lang="en-US" sz="3600" b="1" dirty="0">
                <a:solidFill>
                  <a:srgbClr val="FF0000"/>
                </a:solidFill>
              </a:rPr>
              <a:t>Inheritance of </a:t>
            </a:r>
            <a:r>
              <a:rPr lang="en-US" sz="3600" b="1" dirty="0">
                <a:solidFill>
                  <a:srgbClr val="FFFF00"/>
                </a:solidFill>
              </a:rPr>
              <a:t>Acquired</a:t>
            </a:r>
            <a:r>
              <a:rPr lang="en-US" sz="3600" b="1" dirty="0">
                <a:solidFill>
                  <a:srgbClr val="FF0000"/>
                </a:solidFill>
              </a:rPr>
              <a:t> Characteristics.</a:t>
            </a:r>
            <a:endParaRPr dirty="0"/>
          </a:p>
          <a:p>
            <a:pPr marL="342900" lvl="0" indent="-342900" algn="l" rtl="0">
              <a:spcBef>
                <a:spcPts val="1800"/>
              </a:spcBef>
              <a:spcAft>
                <a:spcPts val="0"/>
              </a:spcAft>
              <a:buSzPts val="2700"/>
              <a:buChar char="■"/>
            </a:pPr>
            <a:r>
              <a:rPr lang="en-US" sz="3600" b="1" dirty="0"/>
              <a:t>Lamarck did </a:t>
            </a:r>
            <a:r>
              <a:rPr lang="en-US" sz="3600" b="1" dirty="0">
                <a:solidFill>
                  <a:srgbClr val="FF3399"/>
                </a:solidFill>
              </a:rPr>
              <a:t>NOT</a:t>
            </a:r>
            <a:r>
              <a:rPr lang="en-US" sz="3600" b="1" dirty="0"/>
              <a:t> know how traits were </a:t>
            </a:r>
            <a:r>
              <a:rPr lang="en-US" sz="3600" b="1" dirty="0">
                <a:solidFill>
                  <a:srgbClr val="FF3399"/>
                </a:solidFill>
              </a:rPr>
              <a:t>inherited</a:t>
            </a:r>
            <a:r>
              <a:rPr lang="en-US" sz="3600" b="1" dirty="0">
                <a:solidFill>
                  <a:srgbClr val="66FF33"/>
                </a:solidFill>
              </a:rPr>
              <a:t> (traits are passed through genes in gametes).</a:t>
            </a:r>
            <a:endParaRPr dirty="0"/>
          </a:p>
          <a:p>
            <a:pPr marL="342900" lvl="0" indent="-342900" algn="l" rtl="0">
              <a:spcBef>
                <a:spcPts val="1800"/>
              </a:spcBef>
              <a:spcAft>
                <a:spcPts val="0"/>
              </a:spcAft>
              <a:buSzPts val="2700"/>
              <a:buChar char="■"/>
            </a:pPr>
            <a:r>
              <a:rPr lang="en-US" sz="3600" b="1" dirty="0">
                <a:solidFill>
                  <a:srgbClr val="CC3300"/>
                </a:solidFill>
              </a:rPr>
              <a:t>Genes are </a:t>
            </a:r>
            <a:r>
              <a:rPr lang="en-US" sz="3600" b="1" dirty="0">
                <a:solidFill>
                  <a:srgbClr val="FFFF00"/>
                </a:solidFill>
              </a:rPr>
              <a:t>NOT</a:t>
            </a:r>
            <a:r>
              <a:rPr lang="en-US" sz="3600" b="1" dirty="0">
                <a:solidFill>
                  <a:srgbClr val="CC3300"/>
                </a:solidFill>
              </a:rPr>
              <a:t> changed by activities in life.</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94">
                                            <p:txEl>
                                              <p:pRg st="0" end="0"/>
                                            </p:txEl>
                                          </p:spTgt>
                                        </p:tgtEl>
                                        <p:attrNameLst>
                                          <p:attrName>style.visibility</p:attrName>
                                        </p:attrNameLst>
                                      </p:cBhvr>
                                      <p:to>
                                        <p:strVal val="visible"/>
                                      </p:to>
                                    </p:set>
                                    <p:animEffect transition="in" filter="fade">
                                      <p:cBhvr>
                                        <p:cTn id="7" dur="500"/>
                                        <p:tgtEl>
                                          <p:spTgt spid="119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94">
                                            <p:txEl>
                                              <p:pRg st="1" end="1"/>
                                            </p:txEl>
                                          </p:spTgt>
                                        </p:tgtEl>
                                        <p:attrNameLst>
                                          <p:attrName>style.visibility</p:attrName>
                                        </p:attrNameLst>
                                      </p:cBhvr>
                                      <p:to>
                                        <p:strVal val="visible"/>
                                      </p:to>
                                    </p:set>
                                    <p:animEffect transition="in" filter="fade">
                                      <p:cBhvr>
                                        <p:cTn id="12" dur="500"/>
                                        <p:tgtEl>
                                          <p:spTgt spid="119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94">
                                            <p:txEl>
                                              <p:pRg st="2" end="2"/>
                                            </p:txEl>
                                          </p:spTgt>
                                        </p:tgtEl>
                                        <p:attrNameLst>
                                          <p:attrName>style.visibility</p:attrName>
                                        </p:attrNameLst>
                                      </p:cBhvr>
                                      <p:to>
                                        <p:strVal val="visible"/>
                                      </p:to>
                                    </p:set>
                                    <p:animEffect transition="in" filter="fade">
                                      <p:cBhvr>
                                        <p:cTn id="17" dur="500"/>
                                        <p:tgtEl>
                                          <p:spTgt spid="119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Shape 1206"/>
        <p:cNvGrpSpPr/>
        <p:nvPr/>
      </p:nvGrpSpPr>
      <p:grpSpPr>
        <a:xfrm>
          <a:off x="0" y="0"/>
          <a:ext cx="0" cy="0"/>
          <a:chOff x="0" y="0"/>
          <a:chExt cx="0" cy="0"/>
        </a:xfrm>
      </p:grpSpPr>
      <p:sp>
        <p:nvSpPr>
          <p:cNvPr id="1207" name="Google Shape;1207;p184"/>
          <p:cNvSpPr txBox="1">
            <a:spLocks noGrp="1"/>
          </p:cNvSpPr>
          <p:nvPr>
            <p:ph type="body" idx="1"/>
          </p:nvPr>
        </p:nvSpPr>
        <p:spPr>
          <a:xfrm>
            <a:off x="76200" y="1641475"/>
            <a:ext cx="8915400" cy="44545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sz="2800" dirty="0"/>
              <a:t>By the early 1840s, Darwin had composed a long essay describing the major features of his </a:t>
            </a:r>
            <a:r>
              <a:rPr lang="en-US" sz="2800" dirty="0">
                <a:solidFill>
                  <a:srgbClr val="FF0000"/>
                </a:solidFill>
              </a:rPr>
              <a:t>Theory of Evolution by </a:t>
            </a:r>
            <a:r>
              <a:rPr lang="en-US" sz="2800" b="1" u="sng" dirty="0">
                <a:solidFill>
                  <a:srgbClr val="FF0000"/>
                </a:solidFill>
              </a:rPr>
              <a:t>Natural Selection</a:t>
            </a:r>
            <a:r>
              <a:rPr lang="en-US" sz="2800" b="1" dirty="0">
                <a:solidFill>
                  <a:schemeClr val="bg1"/>
                </a:solidFill>
              </a:rPr>
              <a:t>.</a:t>
            </a:r>
            <a:endParaRPr dirty="0">
              <a:solidFill>
                <a:schemeClr val="bg1"/>
              </a:solidFill>
            </a:endParaRPr>
          </a:p>
          <a:p>
            <a:pPr marL="342900" lvl="0" indent="-342900" algn="l" rtl="0">
              <a:spcBef>
                <a:spcPts val="1800"/>
              </a:spcBef>
              <a:spcAft>
                <a:spcPts val="0"/>
              </a:spcAft>
              <a:buSzPts val="2100"/>
              <a:buChar char="■"/>
            </a:pPr>
            <a:r>
              <a:rPr lang="en-US" sz="2800" dirty="0">
                <a:solidFill>
                  <a:srgbClr val="92D050"/>
                </a:solidFill>
              </a:rPr>
              <a:t>But he delayed publishing his essay, continued to compile “evidence” in support of his hypothesis, and finally released his essay to the scientific community when learning of the work of another British naturalist, </a:t>
            </a:r>
            <a:r>
              <a:rPr lang="en-US" sz="2800" b="1" dirty="0">
                <a:solidFill>
                  <a:srgbClr val="FF0000"/>
                </a:solidFill>
                <a:effectLst>
                  <a:outerShdw blurRad="38100" dist="38100" dir="2700000" algn="tl">
                    <a:srgbClr val="000000">
                      <a:alpha val="43137"/>
                    </a:srgbClr>
                  </a:outerShdw>
                </a:effectLst>
              </a:rPr>
              <a:t>Alfred Wallace</a:t>
            </a:r>
            <a:r>
              <a:rPr lang="en-US" sz="2800" dirty="0">
                <a:solidFill>
                  <a:srgbClr val="92D050"/>
                </a:solidFill>
              </a:rPr>
              <a:t>, who had a nearly identical hypothesis. </a:t>
            </a:r>
            <a:endParaRPr sz="2800" dirty="0">
              <a:solidFill>
                <a:srgbClr val="92D050"/>
              </a:solidFill>
            </a:endParaRPr>
          </a:p>
        </p:txBody>
      </p:sp>
      <p:sp>
        <p:nvSpPr>
          <p:cNvPr id="1208" name="Google Shape;1208;p184"/>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b="1" dirty="0">
                <a:effectLst>
                  <a:outerShdw blurRad="38100" dist="38100" dir="2700000" algn="tl">
                    <a:srgbClr val="000000">
                      <a:alpha val="43137"/>
                    </a:srgbClr>
                  </a:outerShdw>
                </a:effectLst>
              </a:rPr>
              <a:t>A sea voyage helped Darwin frame his theory of evolution</a:t>
            </a:r>
            <a:endParaRPr sz="3200" b="1"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07">
                                            <p:txEl>
                                              <p:pRg st="0" end="0"/>
                                            </p:txEl>
                                          </p:spTgt>
                                        </p:tgtEl>
                                        <p:attrNameLst>
                                          <p:attrName>style.visibility</p:attrName>
                                        </p:attrNameLst>
                                      </p:cBhvr>
                                      <p:to>
                                        <p:strVal val="visible"/>
                                      </p:to>
                                    </p:set>
                                    <p:animEffect transition="in" filter="fade">
                                      <p:cBhvr>
                                        <p:cTn id="7" dur="500"/>
                                        <p:tgtEl>
                                          <p:spTgt spid="120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07">
                                            <p:txEl>
                                              <p:pRg st="1" end="1"/>
                                            </p:txEl>
                                          </p:spTgt>
                                        </p:tgtEl>
                                        <p:attrNameLst>
                                          <p:attrName>style.visibility</p:attrName>
                                        </p:attrNameLst>
                                      </p:cBhvr>
                                      <p:to>
                                        <p:strVal val="visible"/>
                                      </p:to>
                                    </p:set>
                                    <p:animEffect transition="in" filter="fade">
                                      <p:cBhvr>
                                        <p:cTn id="12" dur="500"/>
                                        <p:tgtEl>
                                          <p:spTgt spid="12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213"/>
        <p:cNvGrpSpPr/>
        <p:nvPr/>
      </p:nvGrpSpPr>
      <p:grpSpPr>
        <a:xfrm>
          <a:off x="0" y="0"/>
          <a:ext cx="0" cy="0"/>
          <a:chOff x="0" y="0"/>
          <a:chExt cx="0" cy="0"/>
        </a:xfrm>
      </p:grpSpPr>
      <p:sp>
        <p:nvSpPr>
          <p:cNvPr id="1214" name="Google Shape;1214;p185"/>
          <p:cNvSpPr txBox="1">
            <a:spLocks noGrp="1"/>
          </p:cNvSpPr>
          <p:nvPr>
            <p:ph type="title"/>
          </p:nvPr>
        </p:nvSpPr>
        <p:spPr>
          <a:xfrm>
            <a:off x="685800" y="0"/>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b="1"/>
              <a:t>Publication of “On The Origin of Species”</a:t>
            </a:r>
            <a:endParaRPr/>
          </a:p>
        </p:txBody>
      </p:sp>
      <p:sp>
        <p:nvSpPr>
          <p:cNvPr id="1215" name="Google Shape;1215;p18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400"/>
              <a:buFont typeface="Noto Sans Symbols"/>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400"/>
                <a:buFont typeface="Noto Sans Symbols"/>
                <a:buNone/>
                <a:tabLst/>
                <a:defRPr/>
              </a:pPr>
              <a:t>25</a:t>
            </a:fld>
            <a:endParaRPr kumimoji="0" sz="14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pic>
        <p:nvPicPr>
          <p:cNvPr id="1216" name="Google Shape;1216;p185"/>
          <p:cNvPicPr preferRelativeResize="0">
            <a:picLocks noGrp="1"/>
          </p:cNvPicPr>
          <p:nvPr>
            <p:ph type="body" idx="2"/>
          </p:nvPr>
        </p:nvPicPr>
        <p:blipFill rotWithShape="1">
          <a:blip r:embed="rId3">
            <a:alphaModFix/>
          </a:blip>
          <a:srcRect/>
          <a:stretch/>
        </p:blipFill>
        <p:spPr>
          <a:xfrm>
            <a:off x="4876800" y="1600200"/>
            <a:ext cx="3733800" cy="4495800"/>
          </a:xfrm>
          <a:prstGeom prst="rect">
            <a:avLst/>
          </a:prstGeom>
          <a:noFill/>
          <a:ln>
            <a:noFill/>
          </a:ln>
        </p:spPr>
      </p:pic>
      <p:pic>
        <p:nvPicPr>
          <p:cNvPr id="1217" name="Google Shape;1217;p185"/>
          <p:cNvPicPr preferRelativeResize="0">
            <a:picLocks noGrp="1"/>
          </p:cNvPicPr>
          <p:nvPr>
            <p:ph type="body" idx="1"/>
          </p:nvPr>
        </p:nvPicPr>
        <p:blipFill rotWithShape="1">
          <a:blip r:embed="rId4">
            <a:alphaModFix/>
          </a:blip>
          <a:srcRect/>
          <a:stretch/>
        </p:blipFill>
        <p:spPr>
          <a:xfrm>
            <a:off x="1037656" y="1641475"/>
            <a:ext cx="3106288" cy="4454525"/>
          </a:xfrm>
          <a:prstGeom prst="rect">
            <a:avLst/>
          </a:prstGeom>
          <a:noFill/>
          <a:ln>
            <a:noFill/>
          </a:ln>
        </p:spPr>
      </p:pic>
      <p:sp>
        <p:nvSpPr>
          <p:cNvPr id="1218" name="Google Shape;1218;p185"/>
          <p:cNvSpPr txBox="1"/>
          <p:nvPr/>
        </p:nvSpPr>
        <p:spPr>
          <a:xfrm>
            <a:off x="1752600" y="6216134"/>
            <a:ext cx="182293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a:ln>
                  <a:noFill/>
                </a:ln>
                <a:solidFill>
                  <a:srgbClr val="FFFF00"/>
                </a:solidFill>
                <a:effectLst/>
                <a:uLnTx/>
                <a:uFillTx/>
                <a:latin typeface="Comic Sans MS"/>
                <a:ea typeface="Comic Sans MS"/>
                <a:cs typeface="Comic Sans MS"/>
                <a:sym typeface="Comic Sans MS"/>
              </a:rPr>
              <a:t>Alfred Wallace</a:t>
            </a:r>
            <a:endParaRPr kumimoji="0" sz="1800" b="0" i="0" u="none" strike="noStrike" kern="0" cap="none" spc="0" normalizeH="0" baseline="0" noProof="0">
              <a:ln>
                <a:noFill/>
              </a:ln>
              <a:solidFill>
                <a:srgbClr val="FFFF00"/>
              </a:solidFill>
              <a:effectLst/>
              <a:uLnTx/>
              <a:uFillTx/>
              <a:latin typeface="Comic Sans MS"/>
              <a:ea typeface="Comic Sans MS"/>
              <a:cs typeface="Comic Sans MS"/>
              <a:sym typeface="Comic Sans MS"/>
            </a:endParaRPr>
          </a:p>
        </p:txBody>
      </p:sp>
    </p:spTree>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223"/>
        <p:cNvGrpSpPr/>
        <p:nvPr/>
      </p:nvGrpSpPr>
      <p:grpSpPr>
        <a:xfrm>
          <a:off x="0" y="0"/>
          <a:ext cx="0" cy="0"/>
          <a:chOff x="0" y="0"/>
          <a:chExt cx="0" cy="0"/>
        </a:xfrm>
      </p:grpSpPr>
      <p:sp>
        <p:nvSpPr>
          <p:cNvPr id="1224" name="Google Shape;1224;p186"/>
          <p:cNvSpPr txBox="1">
            <a:spLocks noGrp="1"/>
          </p:cNvSpPr>
          <p:nvPr>
            <p:ph type="body" idx="1"/>
          </p:nvPr>
        </p:nvSpPr>
        <p:spPr>
          <a:xfrm>
            <a:off x="76200" y="1641475"/>
            <a:ext cx="8915400" cy="4454525"/>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700"/>
              <a:buChar char="■"/>
            </a:pPr>
            <a:r>
              <a:rPr lang="en-US" sz="3600" dirty="0">
                <a:solidFill>
                  <a:srgbClr val="FFFF00"/>
                </a:solidFill>
              </a:rPr>
              <a:t>Darwin’s</a:t>
            </a:r>
            <a:r>
              <a:rPr lang="en-US" sz="3600" dirty="0"/>
              <a:t> </a:t>
            </a:r>
            <a:r>
              <a:rPr lang="en-US" sz="3600" b="1" dirty="0">
                <a:solidFill>
                  <a:srgbClr val="FF0000"/>
                </a:solidFill>
              </a:rPr>
              <a:t>Theory of Evolution</a:t>
            </a:r>
            <a:r>
              <a:rPr lang="en-US" sz="3600" dirty="0"/>
              <a:t>:</a:t>
            </a:r>
            <a:endParaRPr dirty="0"/>
          </a:p>
          <a:p>
            <a:pPr marL="742950" lvl="1" indent="-285750" algn="l" rtl="0">
              <a:spcBef>
                <a:spcPts val="1800"/>
              </a:spcBef>
              <a:spcAft>
                <a:spcPts val="0"/>
              </a:spcAft>
              <a:buSzPts val="3200"/>
              <a:buFont typeface="Comic Sans MS"/>
              <a:buChar char="–"/>
            </a:pPr>
            <a:r>
              <a:rPr lang="en-US" sz="3200" dirty="0"/>
              <a:t>the idea that </a:t>
            </a:r>
            <a:r>
              <a:rPr lang="en-US" sz="3200" dirty="0">
                <a:solidFill>
                  <a:srgbClr val="FFFF00"/>
                </a:solidFill>
              </a:rPr>
              <a:t>living species are descendants of ancestral species</a:t>
            </a:r>
            <a:r>
              <a:rPr lang="en-US" sz="3200" dirty="0"/>
              <a:t> (</a:t>
            </a:r>
            <a:r>
              <a:rPr lang="en-US" sz="3200" dirty="0">
                <a:solidFill>
                  <a:srgbClr val="FF3399"/>
                </a:solidFill>
              </a:rPr>
              <a:t>common ancestors</a:t>
            </a:r>
            <a:r>
              <a:rPr lang="en-US" sz="3200" dirty="0"/>
              <a:t>) that were different from present-day ones (</a:t>
            </a:r>
            <a:r>
              <a:rPr lang="en-US" sz="3200" dirty="0">
                <a:solidFill>
                  <a:srgbClr val="FF3399"/>
                </a:solidFill>
              </a:rPr>
              <a:t>speciation</a:t>
            </a:r>
            <a:r>
              <a:rPr lang="en-US" sz="3200" dirty="0"/>
              <a:t>).</a:t>
            </a:r>
            <a:endParaRPr dirty="0"/>
          </a:p>
          <a:p>
            <a:pPr marL="742950" lvl="1" indent="-285750" algn="l" rtl="0">
              <a:spcBef>
                <a:spcPts val="2400"/>
              </a:spcBef>
              <a:spcAft>
                <a:spcPts val="0"/>
              </a:spcAft>
              <a:buSzPts val="3200"/>
              <a:buFont typeface="Comic Sans MS"/>
              <a:buChar char="–"/>
            </a:pPr>
            <a:r>
              <a:rPr lang="en-US" sz="3200" dirty="0"/>
              <a:t>that </a:t>
            </a:r>
            <a:r>
              <a:rPr lang="en-US" sz="3200" b="1" u="sng" dirty="0">
                <a:solidFill>
                  <a:srgbClr val="FF0000"/>
                </a:solidFill>
              </a:rPr>
              <a:t>Natural Selection</a:t>
            </a:r>
            <a:r>
              <a:rPr lang="en-US" sz="3200" b="1" dirty="0">
                <a:solidFill>
                  <a:srgbClr val="FF0000"/>
                </a:solidFill>
              </a:rPr>
              <a:t> </a:t>
            </a:r>
            <a:r>
              <a:rPr lang="en-US" sz="3200" dirty="0"/>
              <a:t>is the </a:t>
            </a:r>
            <a:r>
              <a:rPr lang="en-US" sz="3200" dirty="0">
                <a:solidFill>
                  <a:srgbClr val="FFFF00"/>
                </a:solidFill>
              </a:rPr>
              <a:t>mechanism for evolutionary change.</a:t>
            </a:r>
            <a:endParaRPr sz="3200" dirty="0">
              <a:solidFill>
                <a:srgbClr val="FFFF00"/>
              </a:solidFill>
            </a:endParaRPr>
          </a:p>
        </p:txBody>
      </p:sp>
      <p:sp>
        <p:nvSpPr>
          <p:cNvPr id="1225" name="Google Shape;1225;p186"/>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a:t>A sea voyage helped Darwin frame his theory of evolution</a:t>
            </a:r>
            <a:endParaRPr sz="32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4">
                                            <p:txEl>
                                              <p:pRg st="0" end="0"/>
                                            </p:txEl>
                                          </p:spTgt>
                                        </p:tgtEl>
                                        <p:attrNameLst>
                                          <p:attrName>style.visibility</p:attrName>
                                        </p:attrNameLst>
                                      </p:cBhvr>
                                      <p:to>
                                        <p:strVal val="visible"/>
                                      </p:to>
                                    </p:set>
                                    <p:animEffect transition="in" filter="fade">
                                      <p:cBhvr>
                                        <p:cTn id="7" dur="500"/>
                                        <p:tgtEl>
                                          <p:spTgt spid="12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4">
                                            <p:txEl>
                                              <p:pRg st="1" end="1"/>
                                            </p:txEl>
                                          </p:spTgt>
                                        </p:tgtEl>
                                        <p:attrNameLst>
                                          <p:attrName>style.visibility</p:attrName>
                                        </p:attrNameLst>
                                      </p:cBhvr>
                                      <p:to>
                                        <p:strVal val="visible"/>
                                      </p:to>
                                    </p:set>
                                    <p:animEffect transition="in" filter="fade">
                                      <p:cBhvr>
                                        <p:cTn id="12" dur="500"/>
                                        <p:tgtEl>
                                          <p:spTgt spid="12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4">
                                            <p:txEl>
                                              <p:pRg st="2" end="2"/>
                                            </p:txEl>
                                          </p:spTgt>
                                        </p:tgtEl>
                                        <p:attrNameLst>
                                          <p:attrName>style.visibility</p:attrName>
                                        </p:attrNameLst>
                                      </p:cBhvr>
                                      <p:to>
                                        <p:strVal val="visible"/>
                                      </p:to>
                                    </p:set>
                                    <p:animEffect transition="in" filter="fade">
                                      <p:cBhvr>
                                        <p:cTn id="17" dur="500"/>
                                        <p:tgtEl>
                                          <p:spTgt spid="122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Shape 1335"/>
        <p:cNvGrpSpPr/>
        <p:nvPr/>
      </p:nvGrpSpPr>
      <p:grpSpPr>
        <a:xfrm>
          <a:off x="0" y="0"/>
          <a:ext cx="0" cy="0"/>
          <a:chOff x="0" y="0"/>
          <a:chExt cx="0" cy="0"/>
        </a:xfrm>
      </p:grpSpPr>
      <p:sp>
        <p:nvSpPr>
          <p:cNvPr id="1336" name="Google Shape;1336;p1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7" name="Google Shape;1337;p197"/>
          <p:cNvSpPr txBox="1">
            <a:spLocks noGrp="1"/>
          </p:cNvSpPr>
          <p:nvPr>
            <p:ph type="body" idx="1"/>
          </p:nvPr>
        </p:nvSpPr>
        <p:spPr>
          <a:xfrm>
            <a:off x="304800" y="1143000"/>
            <a:ext cx="8763000" cy="5562600"/>
          </a:xfrm>
          <a:prstGeom prst="rect">
            <a:avLst/>
          </a:prstGeom>
          <a:noFill/>
          <a:ln>
            <a:noFill/>
          </a:ln>
        </p:spPr>
        <p:txBody>
          <a:bodyPr spcFirstLastPara="1" wrap="square" lIns="91425" tIns="45700" rIns="91425" bIns="45700" anchor="t" anchorCtr="0">
            <a:noAutofit/>
          </a:bodyPr>
          <a:lstStyle/>
          <a:p>
            <a:pPr marL="342900" lvl="0" indent="-342900" algn="l" rtl="0">
              <a:spcBef>
                <a:spcPts val="1800"/>
              </a:spcBef>
              <a:spcAft>
                <a:spcPts val="0"/>
              </a:spcAft>
              <a:buSzPts val="1875"/>
              <a:buChar char="■"/>
            </a:pPr>
            <a:r>
              <a:rPr lang="en-US" sz="2500" dirty="0"/>
              <a:t>Occurs when  unrelated species develop </a:t>
            </a:r>
            <a:r>
              <a:rPr lang="en-US" sz="2500" dirty="0">
                <a:solidFill>
                  <a:srgbClr val="FFFF00"/>
                </a:solidFill>
                <a:effectLst>
                  <a:outerShdw blurRad="38100" dist="38100" dir="2700000" algn="tl">
                    <a:srgbClr val="000000">
                      <a:alpha val="43137"/>
                    </a:srgbClr>
                  </a:outerShdw>
                </a:effectLst>
              </a:rPr>
              <a:t>similarities</a:t>
            </a:r>
            <a:r>
              <a:rPr lang="en-US" sz="2500" dirty="0"/>
              <a:t> as they have </a:t>
            </a:r>
            <a:r>
              <a:rPr lang="en-US" sz="2500" dirty="0">
                <a:solidFill>
                  <a:srgbClr val="FFFF00"/>
                </a:solidFill>
                <a:effectLst>
                  <a:outerShdw blurRad="38100" dist="38100" dir="2700000" algn="tl">
                    <a:srgbClr val="000000">
                      <a:alpha val="43137"/>
                    </a:srgbClr>
                  </a:outerShdw>
                </a:effectLst>
              </a:rPr>
              <a:t>adapted to similar environmental challenges</a:t>
            </a:r>
            <a:r>
              <a:rPr lang="en-US" sz="2500" dirty="0"/>
              <a:t>…</a:t>
            </a:r>
            <a:endParaRPr dirty="0"/>
          </a:p>
          <a:p>
            <a:pPr marL="342900" lvl="0" indent="-342900" algn="l" rtl="0">
              <a:spcBef>
                <a:spcPts val="1800"/>
              </a:spcBef>
              <a:spcAft>
                <a:spcPts val="0"/>
              </a:spcAft>
              <a:buSzPts val="1875"/>
              <a:buChar char="■"/>
            </a:pPr>
            <a:r>
              <a:rPr lang="en-US" sz="2500" dirty="0"/>
              <a:t>…</a:t>
            </a:r>
            <a:r>
              <a:rPr lang="en-US" sz="2500" dirty="0">
                <a:solidFill>
                  <a:srgbClr val="FF0000"/>
                </a:solidFill>
              </a:rPr>
              <a:t>NOT </a:t>
            </a:r>
            <a:r>
              <a:rPr lang="en-US" sz="2500" dirty="0"/>
              <a:t>because they “evolved” from a common ancestor but due to </a:t>
            </a:r>
            <a:r>
              <a:rPr lang="en-US" sz="2500" dirty="0">
                <a:solidFill>
                  <a:srgbClr val="00FF00"/>
                </a:solidFill>
              </a:rPr>
              <a:t>environmental pressures</a:t>
            </a:r>
            <a:r>
              <a:rPr lang="en-US" sz="2500" dirty="0"/>
              <a:t>.</a:t>
            </a:r>
            <a:endParaRPr dirty="0"/>
          </a:p>
          <a:p>
            <a:pPr marL="342900" lvl="0" indent="-342900" algn="l" rtl="0">
              <a:spcBef>
                <a:spcPts val="1800"/>
              </a:spcBef>
              <a:spcAft>
                <a:spcPts val="0"/>
              </a:spcAft>
              <a:buSzPts val="1875"/>
              <a:buChar char="■"/>
            </a:pPr>
            <a:r>
              <a:rPr lang="en-US" sz="2500" dirty="0"/>
              <a:t>The likenesses that result are </a:t>
            </a:r>
            <a:r>
              <a:rPr lang="en-US" sz="2500" b="1" u="sng" dirty="0">
                <a:solidFill>
                  <a:srgbClr val="FF0000"/>
                </a:solidFill>
              </a:rPr>
              <a:t>Analogous</a:t>
            </a:r>
            <a:r>
              <a:rPr lang="en-US" sz="2500" b="1" dirty="0">
                <a:solidFill>
                  <a:srgbClr val="FF0000"/>
                </a:solidFill>
              </a:rPr>
              <a:t> </a:t>
            </a:r>
            <a:r>
              <a:rPr lang="en-US" sz="2500" dirty="0">
                <a:solidFill>
                  <a:srgbClr val="FFFF00"/>
                </a:solidFill>
              </a:rPr>
              <a:t>(not Homologous).</a:t>
            </a:r>
            <a:endParaRPr dirty="0"/>
          </a:p>
          <a:p>
            <a:pPr marL="342900" lvl="0" indent="-342900" algn="l" rtl="0">
              <a:spcBef>
                <a:spcPts val="1800"/>
              </a:spcBef>
              <a:spcAft>
                <a:spcPts val="0"/>
              </a:spcAft>
              <a:buSzPts val="1875"/>
              <a:buChar char="■"/>
            </a:pPr>
            <a:r>
              <a:rPr lang="en-US" sz="2500" dirty="0"/>
              <a:t>Ex. The presence of </a:t>
            </a:r>
            <a:r>
              <a:rPr lang="en-US" sz="2500" b="1" dirty="0">
                <a:solidFill>
                  <a:srgbClr val="FF0000"/>
                </a:solidFill>
              </a:rPr>
              <a:t>Wings</a:t>
            </a:r>
            <a:r>
              <a:rPr lang="en-US" sz="2500" dirty="0"/>
              <a:t> on insects, birds, and mammals (bats).  </a:t>
            </a:r>
            <a:endParaRPr dirty="0"/>
          </a:p>
          <a:p>
            <a:pPr marL="742950" lvl="1" indent="-285750">
              <a:spcBef>
                <a:spcPts val="1800"/>
              </a:spcBef>
              <a:buSzPts val="2500"/>
            </a:pPr>
            <a:r>
              <a:rPr lang="en-US" sz="2500" dirty="0"/>
              <a:t>These species are completely unrelated, but all 3 have the ability to fly </a:t>
            </a:r>
            <a:r>
              <a:rPr lang="en-US" sz="2500" b="1" dirty="0">
                <a:solidFill>
                  <a:srgbClr val="00FF00"/>
                </a:solidFill>
              </a:rPr>
              <a:t>(Analogous Structures)</a:t>
            </a:r>
            <a:r>
              <a:rPr lang="en-US" dirty="0"/>
              <a:t>.</a:t>
            </a:r>
            <a:endParaRPr dirty="0"/>
          </a:p>
        </p:txBody>
      </p:sp>
      <p:sp>
        <p:nvSpPr>
          <p:cNvPr id="1338" name="Google Shape;1338;p197"/>
          <p:cNvSpPr txBox="1">
            <a:spLocks noGrp="1"/>
          </p:cNvSpPr>
          <p:nvPr>
            <p:ph type="title"/>
          </p:nvPr>
        </p:nvSpPr>
        <p:spPr>
          <a:xfrm>
            <a:off x="685800" y="228600"/>
            <a:ext cx="7772400" cy="838200"/>
          </a:xfrm>
          <a:prstGeom prst="rect">
            <a:avLst/>
          </a:prstGeom>
          <a:noFill/>
          <a:ln>
            <a:noFill/>
          </a:ln>
        </p:spPr>
        <p:txBody>
          <a:bodyPr spcFirstLastPara="1" wrap="square" lIns="92075" tIns="46025" rIns="92075" bIns="46025" anchor="ctr" anchorCtr="0">
            <a:noAutofit/>
          </a:bodyPr>
          <a:lstStyle/>
          <a:p>
            <a:pPr lvl="0">
              <a:spcBef>
                <a:spcPts val="1800"/>
              </a:spcBef>
              <a:buSzPts val="2100"/>
            </a:pPr>
            <a:r>
              <a:rPr lang="en-US" b="1" dirty="0">
                <a:solidFill>
                  <a:srgbClr val="00FF00"/>
                </a:solidFill>
              </a:rPr>
              <a:t>Convergent Evolution </a:t>
            </a:r>
            <a:endParaRPr lang="en-US"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7">
                                            <p:txEl>
                                              <p:pRg st="0" end="0"/>
                                            </p:txEl>
                                          </p:spTgt>
                                        </p:tgtEl>
                                        <p:attrNameLst>
                                          <p:attrName>style.visibility</p:attrName>
                                        </p:attrNameLst>
                                      </p:cBhvr>
                                      <p:to>
                                        <p:strVal val="visible"/>
                                      </p:to>
                                    </p:set>
                                    <p:animEffect transition="in" filter="fade">
                                      <p:cBhvr>
                                        <p:cTn id="7" dur="500"/>
                                        <p:tgtEl>
                                          <p:spTgt spid="13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37">
                                            <p:txEl>
                                              <p:pRg st="1" end="1"/>
                                            </p:txEl>
                                          </p:spTgt>
                                        </p:tgtEl>
                                        <p:attrNameLst>
                                          <p:attrName>style.visibility</p:attrName>
                                        </p:attrNameLst>
                                      </p:cBhvr>
                                      <p:to>
                                        <p:strVal val="visible"/>
                                      </p:to>
                                    </p:set>
                                    <p:animEffect transition="in" filter="fade">
                                      <p:cBhvr>
                                        <p:cTn id="12" dur="500"/>
                                        <p:tgtEl>
                                          <p:spTgt spid="13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37">
                                            <p:txEl>
                                              <p:pRg st="2" end="2"/>
                                            </p:txEl>
                                          </p:spTgt>
                                        </p:tgtEl>
                                        <p:attrNameLst>
                                          <p:attrName>style.visibility</p:attrName>
                                        </p:attrNameLst>
                                      </p:cBhvr>
                                      <p:to>
                                        <p:strVal val="visible"/>
                                      </p:to>
                                    </p:set>
                                    <p:animEffect transition="in" filter="fade">
                                      <p:cBhvr>
                                        <p:cTn id="17" dur="500"/>
                                        <p:tgtEl>
                                          <p:spTgt spid="13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37">
                                            <p:txEl>
                                              <p:pRg st="3" end="3"/>
                                            </p:txEl>
                                          </p:spTgt>
                                        </p:tgtEl>
                                        <p:attrNameLst>
                                          <p:attrName>style.visibility</p:attrName>
                                        </p:attrNameLst>
                                      </p:cBhvr>
                                      <p:to>
                                        <p:strVal val="visible"/>
                                      </p:to>
                                    </p:set>
                                    <p:animEffect transition="in" filter="fade">
                                      <p:cBhvr>
                                        <p:cTn id="22" dur="500"/>
                                        <p:tgtEl>
                                          <p:spTgt spid="13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37">
                                            <p:txEl>
                                              <p:pRg st="4" end="4"/>
                                            </p:txEl>
                                          </p:spTgt>
                                        </p:tgtEl>
                                        <p:attrNameLst>
                                          <p:attrName>style.visibility</p:attrName>
                                        </p:attrNameLst>
                                      </p:cBhvr>
                                      <p:to>
                                        <p:strVal val="visible"/>
                                      </p:to>
                                    </p:set>
                                    <p:animEffect transition="in" filter="fade">
                                      <p:cBhvr>
                                        <p:cTn id="27" dur="500"/>
                                        <p:tgtEl>
                                          <p:spTgt spid="133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1343"/>
        <p:cNvGrpSpPr/>
        <p:nvPr/>
      </p:nvGrpSpPr>
      <p:grpSpPr>
        <a:xfrm>
          <a:off x="0" y="0"/>
          <a:ext cx="0" cy="0"/>
          <a:chOff x="0" y="0"/>
          <a:chExt cx="0" cy="0"/>
        </a:xfrm>
      </p:grpSpPr>
      <p:sp>
        <p:nvSpPr>
          <p:cNvPr id="1344" name="Google Shape;1344;p19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345" name="Google Shape;1345;p198"/>
          <p:cNvPicPr preferRelativeResize="0"/>
          <p:nvPr/>
        </p:nvPicPr>
        <p:blipFill rotWithShape="1">
          <a:blip r:embed="rId3">
            <a:alphaModFix/>
          </a:blip>
          <a:srcRect/>
          <a:stretch/>
        </p:blipFill>
        <p:spPr>
          <a:xfrm>
            <a:off x="939800" y="533400"/>
            <a:ext cx="7518400" cy="5638800"/>
          </a:xfrm>
          <a:prstGeom prst="rect">
            <a:avLst/>
          </a:prstGeom>
          <a:noFill/>
          <a:ln>
            <a:noFill/>
          </a:ln>
        </p:spPr>
      </p:pic>
    </p:spTree>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Shape 1335"/>
        <p:cNvGrpSpPr/>
        <p:nvPr/>
      </p:nvGrpSpPr>
      <p:grpSpPr>
        <a:xfrm>
          <a:off x="0" y="0"/>
          <a:ext cx="0" cy="0"/>
          <a:chOff x="0" y="0"/>
          <a:chExt cx="0" cy="0"/>
        </a:xfrm>
      </p:grpSpPr>
      <p:sp>
        <p:nvSpPr>
          <p:cNvPr id="1336" name="Google Shape;1336;p197"/>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337" name="Google Shape;1337;p197"/>
          <p:cNvSpPr txBox="1">
            <a:spLocks noGrp="1"/>
          </p:cNvSpPr>
          <p:nvPr>
            <p:ph type="body" idx="1"/>
          </p:nvPr>
        </p:nvSpPr>
        <p:spPr>
          <a:xfrm>
            <a:off x="304800" y="1219200"/>
            <a:ext cx="8763000" cy="5410200"/>
          </a:xfrm>
          <a:prstGeom prst="rect">
            <a:avLst/>
          </a:prstGeom>
          <a:noFill/>
          <a:ln>
            <a:noFill/>
          </a:ln>
        </p:spPr>
        <p:txBody>
          <a:bodyPr spcFirstLastPara="1" wrap="square" lIns="91425" tIns="45700" rIns="91425" bIns="45700" anchor="t" anchorCtr="0">
            <a:noAutofit/>
          </a:bodyPr>
          <a:lstStyle/>
          <a:p>
            <a:pPr marL="342900" lvl="0" indent="-342900">
              <a:spcBef>
                <a:spcPts val="0"/>
              </a:spcBef>
              <a:buSzPts val="1875"/>
            </a:pPr>
            <a:r>
              <a:rPr lang="en-US" dirty="0"/>
              <a:t>Species gradually become increasingly different from their ancestors.</a:t>
            </a:r>
          </a:p>
          <a:p>
            <a:pPr marL="342900" lvl="0" indent="-342900">
              <a:spcBef>
                <a:spcPts val="1800"/>
              </a:spcBef>
              <a:buSzPts val="1875"/>
            </a:pPr>
            <a:r>
              <a:rPr lang="en-US" dirty="0">
                <a:solidFill>
                  <a:srgbClr val="FF3399"/>
                </a:solidFill>
              </a:rPr>
              <a:t>Often attributed to migration or geographic isolation.</a:t>
            </a:r>
          </a:p>
          <a:p>
            <a:pPr marL="342900" lvl="0" indent="-342900">
              <a:spcBef>
                <a:spcPts val="1800"/>
              </a:spcBef>
              <a:buSzPts val="1875"/>
            </a:pPr>
            <a:r>
              <a:rPr lang="en-US" dirty="0"/>
              <a:t>Development of homologous structures.</a:t>
            </a:r>
            <a:endParaRPr dirty="0"/>
          </a:p>
        </p:txBody>
      </p:sp>
      <p:sp>
        <p:nvSpPr>
          <p:cNvPr id="3" name="Title 2">
            <a:extLst>
              <a:ext uri="{FF2B5EF4-FFF2-40B4-BE49-F238E27FC236}">
                <a16:creationId xmlns:a16="http://schemas.microsoft.com/office/drawing/2014/main" id="{2182A116-65B5-89E0-12FF-FB125C888448}"/>
              </a:ext>
            </a:extLst>
          </p:cNvPr>
          <p:cNvSpPr>
            <a:spLocks noGrp="1"/>
          </p:cNvSpPr>
          <p:nvPr>
            <p:ph type="title"/>
          </p:nvPr>
        </p:nvSpPr>
        <p:spPr/>
        <p:txBody>
          <a:bodyPr/>
          <a:lstStyle/>
          <a:p>
            <a:r>
              <a:rPr lang="en-US" b="1" dirty="0">
                <a:solidFill>
                  <a:srgbClr val="00FF00"/>
                </a:solidFill>
              </a:rPr>
              <a:t>Di</a:t>
            </a:r>
            <a:r>
              <a:rPr lang="en-US" sz="4400" b="1" dirty="0">
                <a:solidFill>
                  <a:srgbClr val="00FF00"/>
                </a:solidFill>
              </a:rPr>
              <a:t>vergent Evolution </a:t>
            </a:r>
            <a:br>
              <a:rPr lang="en-US" dirty="0"/>
            </a:br>
            <a:endParaRPr lang="en-US" dirty="0"/>
          </a:p>
        </p:txBody>
      </p:sp>
      <p:pic>
        <p:nvPicPr>
          <p:cNvPr id="5" name="Picture 4">
            <a:extLst>
              <a:ext uri="{FF2B5EF4-FFF2-40B4-BE49-F238E27FC236}">
                <a16:creationId xmlns:a16="http://schemas.microsoft.com/office/drawing/2014/main" id="{8F3C9A76-890F-3EDC-7F67-89B78AD6A911}"/>
              </a:ext>
            </a:extLst>
          </p:cNvPr>
          <p:cNvPicPr>
            <a:picLocks noChangeAspect="1"/>
          </p:cNvPicPr>
          <p:nvPr/>
        </p:nvPicPr>
        <p:blipFill>
          <a:blip r:embed="rId3"/>
          <a:stretch>
            <a:fillRect/>
          </a:stretch>
        </p:blipFill>
        <p:spPr>
          <a:xfrm>
            <a:off x="1299522" y="4343400"/>
            <a:ext cx="5634678" cy="2514600"/>
          </a:xfrm>
          <a:prstGeom prst="rect">
            <a:avLst/>
          </a:prstGeom>
        </p:spPr>
      </p:pic>
    </p:spTree>
    <p:extLst>
      <p:ext uri="{BB962C8B-B14F-4D97-AF65-F5344CB8AC3E}">
        <p14:creationId xmlns:p14="http://schemas.microsoft.com/office/powerpoint/2010/main" val="333339511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37">
                                            <p:txEl>
                                              <p:pRg st="0" end="0"/>
                                            </p:txEl>
                                          </p:spTgt>
                                        </p:tgtEl>
                                        <p:attrNameLst>
                                          <p:attrName>style.visibility</p:attrName>
                                        </p:attrNameLst>
                                      </p:cBhvr>
                                      <p:to>
                                        <p:strVal val="visible"/>
                                      </p:to>
                                    </p:set>
                                    <p:animEffect transition="in" filter="wipe(left)">
                                      <p:cBhvr>
                                        <p:cTn id="7" dur="500"/>
                                        <p:tgtEl>
                                          <p:spTgt spid="13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37">
                                            <p:txEl>
                                              <p:pRg st="1" end="1"/>
                                            </p:txEl>
                                          </p:spTgt>
                                        </p:tgtEl>
                                        <p:attrNameLst>
                                          <p:attrName>style.visibility</p:attrName>
                                        </p:attrNameLst>
                                      </p:cBhvr>
                                      <p:to>
                                        <p:strVal val="visible"/>
                                      </p:to>
                                    </p:set>
                                    <p:animEffect transition="in" filter="wipe(left)">
                                      <p:cBhvr>
                                        <p:cTn id="12" dur="500"/>
                                        <p:tgtEl>
                                          <p:spTgt spid="13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337">
                                            <p:txEl>
                                              <p:pRg st="2" end="2"/>
                                            </p:txEl>
                                          </p:spTgt>
                                        </p:tgtEl>
                                        <p:attrNameLst>
                                          <p:attrName>style.visibility</p:attrName>
                                        </p:attrNameLst>
                                      </p:cBhvr>
                                      <p:to>
                                        <p:strVal val="visible"/>
                                      </p:to>
                                    </p:set>
                                    <p:animEffect transition="in" filter="wipe(left)">
                                      <p:cBhvr>
                                        <p:cTn id="17" dur="500"/>
                                        <p:tgtEl>
                                          <p:spTgt spid="133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09" name="Google Shape;409;p70"/>
          <p:cNvSpPr txBox="1"/>
          <p:nvPr/>
        </p:nvSpPr>
        <p:spPr>
          <a:xfrm>
            <a:off x="1371600" y="9168"/>
            <a:ext cx="679654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Dealing with Creation/Evolution</a:t>
            </a:r>
            <a:endParaRPr kumimoji="0" sz="14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descr="warm_up-01.eps">
            <a:extLst>
              <a:ext uri="{FF2B5EF4-FFF2-40B4-BE49-F238E27FC236}">
                <a16:creationId xmlns:a16="http://schemas.microsoft.com/office/drawing/2014/main" id="{82A903EE-D290-8EB5-8100-60B012388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38200" cy="679622"/>
          </a:xfrm>
          <a:prstGeom prst="rect">
            <a:avLst/>
          </a:prstGeom>
        </p:spPr>
      </p:pic>
      <p:sp>
        <p:nvSpPr>
          <p:cNvPr id="7" name="TextBox 6">
            <a:extLst>
              <a:ext uri="{FF2B5EF4-FFF2-40B4-BE49-F238E27FC236}">
                <a16:creationId xmlns:a16="http://schemas.microsoft.com/office/drawing/2014/main" id="{81114944-5540-4651-7C36-6EA9D7AE970E}"/>
              </a:ext>
            </a:extLst>
          </p:cNvPr>
          <p:cNvSpPr txBox="1"/>
          <p:nvPr/>
        </p:nvSpPr>
        <p:spPr>
          <a:xfrm>
            <a:off x="0" y="835078"/>
            <a:ext cx="9065342" cy="5463034"/>
          </a:xfrm>
          <a:prstGeom prst="rect">
            <a:avLst/>
          </a:prstGeom>
          <a:noFill/>
        </p:spPr>
        <p:txBody>
          <a:bodyPr wrap="square">
            <a:spAutoFit/>
          </a:bodyPr>
          <a:lstStyle/>
          <a:p>
            <a:pPr marL="4763" lvl="0" fontAlgn="auto">
              <a:spcBef>
                <a:spcPct val="50000"/>
              </a:spcBef>
              <a:spcAft>
                <a:spcPts val="0"/>
              </a:spcAft>
              <a:buClr>
                <a:srgbClr val="000000"/>
              </a:buClr>
            </a:pPr>
            <a:r>
              <a:rPr lang="en-US" sz="2400" dirty="0">
                <a:solidFill>
                  <a:srgbClr val="FF0000"/>
                </a:solidFill>
                <a:latin typeface="Tahoma"/>
                <a:ea typeface="Tahoma"/>
                <a:cs typeface="Tahoma"/>
                <a:sym typeface="Tahoma"/>
              </a:rPr>
              <a:t>Name and define 6 types of fossils.</a:t>
            </a:r>
          </a:p>
          <a:p>
            <a:pPr marL="225425" fontAlgn="auto">
              <a:spcBef>
                <a:spcPts val="0"/>
              </a:spcBef>
              <a:spcAft>
                <a:spcPts val="0"/>
              </a:spcAft>
              <a:buClr>
                <a:srgbClr val="000000"/>
              </a:buClr>
            </a:pPr>
            <a:endParaRPr lang="en-US" sz="3600" dirty="0"/>
          </a:p>
          <a:p>
            <a:pPr marL="4763" lvl="0" fontAlgn="auto">
              <a:spcBef>
                <a:spcPts val="0"/>
              </a:spcBef>
              <a:spcAft>
                <a:spcPts val="0"/>
              </a:spcAft>
              <a:buClr>
                <a:srgbClr val="000000"/>
              </a:buClr>
            </a:pPr>
            <a:r>
              <a:rPr lang="en-US" sz="2400" dirty="0">
                <a:solidFill>
                  <a:srgbClr val="0000FF"/>
                </a:solidFill>
                <a:latin typeface="Tahoma"/>
                <a:ea typeface="Tahoma"/>
                <a:cs typeface="Tahoma"/>
                <a:sym typeface="Tahoma"/>
              </a:rPr>
              <a:t>Where does one find fossils? Be specific.</a:t>
            </a:r>
          </a:p>
          <a:p>
            <a:pPr marL="225425" fontAlgn="auto">
              <a:spcBef>
                <a:spcPts val="0"/>
              </a:spcBef>
              <a:spcAft>
                <a:spcPts val="0"/>
              </a:spcAft>
              <a:buClr>
                <a:srgbClr val="000000"/>
              </a:buClr>
            </a:pPr>
            <a:endParaRPr lang="en-US" sz="3600" dirty="0"/>
          </a:p>
          <a:p>
            <a:pPr marL="4763" lvl="0" fontAlgn="auto">
              <a:spcBef>
                <a:spcPts val="0"/>
              </a:spcBef>
              <a:spcAft>
                <a:spcPts val="0"/>
              </a:spcAft>
              <a:buClr>
                <a:srgbClr val="000000"/>
              </a:buClr>
            </a:pPr>
            <a:r>
              <a:rPr lang="en-US" sz="2400" dirty="0">
                <a:solidFill>
                  <a:srgbClr val="FF0000"/>
                </a:solidFill>
                <a:latin typeface="Tahoma"/>
                <a:ea typeface="Tahoma"/>
                <a:cs typeface="Tahoma"/>
                <a:sym typeface="Tahoma"/>
              </a:rPr>
              <a:t>Name a major issue with gradualism based on the fossil record.</a:t>
            </a:r>
          </a:p>
          <a:p>
            <a:pPr marL="4763" lvl="0" fontAlgn="auto">
              <a:spcBef>
                <a:spcPts val="0"/>
              </a:spcBef>
              <a:spcAft>
                <a:spcPts val="0"/>
              </a:spcAft>
              <a:buClr>
                <a:srgbClr val="000000"/>
              </a:buClr>
            </a:pPr>
            <a:endParaRPr lang="en-US" sz="3600" dirty="0">
              <a:solidFill>
                <a:srgbClr val="FF0000"/>
              </a:solidFill>
              <a:latin typeface="Tahoma"/>
              <a:ea typeface="Tahoma"/>
              <a:cs typeface="Tahoma"/>
              <a:sym typeface="Tahoma"/>
            </a:endParaRPr>
          </a:p>
          <a:p>
            <a:pPr marL="4763" lvl="0" fontAlgn="auto">
              <a:spcBef>
                <a:spcPts val="0"/>
              </a:spcBef>
              <a:spcAft>
                <a:spcPts val="0"/>
              </a:spcAft>
              <a:buClr>
                <a:srgbClr val="000000"/>
              </a:buClr>
            </a:pPr>
            <a:r>
              <a:rPr lang="en-US" sz="2400" dirty="0">
                <a:solidFill>
                  <a:srgbClr val="0000FF"/>
                </a:solidFill>
                <a:latin typeface="Tahoma"/>
                <a:ea typeface="Tahoma"/>
                <a:cs typeface="Tahoma"/>
                <a:sym typeface="Tahoma"/>
              </a:rPr>
              <a:t>What is the cell theory related to living cells?</a:t>
            </a:r>
          </a:p>
          <a:p>
            <a:pPr marL="4763" lvl="0" fontAlgn="auto">
              <a:spcBef>
                <a:spcPts val="0"/>
              </a:spcBef>
              <a:spcAft>
                <a:spcPts val="0"/>
              </a:spcAft>
              <a:buClr>
                <a:srgbClr val="000000"/>
              </a:buClr>
            </a:pPr>
            <a:endParaRPr lang="en-US" sz="3600" dirty="0">
              <a:solidFill>
                <a:srgbClr val="FF0000"/>
              </a:solidFill>
              <a:latin typeface="Tahoma"/>
              <a:ea typeface="Tahoma"/>
              <a:cs typeface="Tahoma"/>
              <a:sym typeface="Tahoma"/>
            </a:endParaRPr>
          </a:p>
          <a:p>
            <a:pPr marL="4763" lvl="0" fontAlgn="auto">
              <a:spcBef>
                <a:spcPts val="0"/>
              </a:spcBef>
              <a:spcAft>
                <a:spcPts val="0"/>
              </a:spcAft>
              <a:buClr>
                <a:srgbClr val="000000"/>
              </a:buClr>
            </a:pPr>
            <a:r>
              <a:rPr lang="en-US" sz="2400" dirty="0">
                <a:solidFill>
                  <a:srgbClr val="FF0000"/>
                </a:solidFill>
                <a:latin typeface="Tahoma"/>
                <a:ea typeface="Tahoma"/>
                <a:cs typeface="Tahoma"/>
                <a:sym typeface="Tahoma"/>
              </a:rPr>
              <a:t>What is the scientific view of spontaneous generation?</a:t>
            </a:r>
          </a:p>
          <a:p>
            <a:pPr marL="4763" lvl="0" fontAlgn="auto">
              <a:spcBef>
                <a:spcPts val="0"/>
              </a:spcBef>
              <a:spcAft>
                <a:spcPts val="0"/>
              </a:spcAft>
              <a:buClr>
                <a:srgbClr val="000000"/>
              </a:buClr>
            </a:pPr>
            <a:endParaRPr lang="en-US" sz="3600" dirty="0">
              <a:solidFill>
                <a:srgbClr val="FF0000"/>
              </a:solidFill>
              <a:latin typeface="Tahoma"/>
              <a:ea typeface="Tahoma"/>
              <a:cs typeface="Tahoma"/>
              <a:sym typeface="Tahoma"/>
            </a:endParaRPr>
          </a:p>
          <a:p>
            <a:pPr marL="4763" lvl="0" fontAlgn="auto">
              <a:spcBef>
                <a:spcPts val="0"/>
              </a:spcBef>
              <a:spcAft>
                <a:spcPts val="0"/>
              </a:spcAft>
              <a:buClr>
                <a:srgbClr val="000000"/>
              </a:buClr>
            </a:pPr>
            <a:r>
              <a:rPr lang="en-US" sz="2400" dirty="0">
                <a:solidFill>
                  <a:srgbClr val="0000FF"/>
                </a:solidFill>
                <a:latin typeface="Tahoma"/>
                <a:ea typeface="Tahoma"/>
                <a:cs typeface="Tahoma"/>
                <a:sym typeface="Tahoma"/>
              </a:rPr>
              <a:t>How are traits passed on from generation to generation?</a:t>
            </a:r>
          </a:p>
          <a:p>
            <a:pPr marL="225425" fontAlgn="auto">
              <a:spcBef>
                <a:spcPts val="600"/>
              </a:spcBef>
              <a:spcAft>
                <a:spcPts val="0"/>
              </a:spcAft>
              <a:buClr>
                <a:srgbClr val="000000"/>
              </a:buClr>
            </a:pPr>
            <a:endParaRPr lang="en-US" sz="2000" b="1" dirty="0"/>
          </a:p>
        </p:txBody>
      </p:sp>
    </p:spTree>
    <p:extLst>
      <p:ext uri="{BB962C8B-B14F-4D97-AF65-F5344CB8AC3E}">
        <p14:creationId xmlns:p14="http://schemas.microsoft.com/office/powerpoint/2010/main" val="1319404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wipe(left)">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wipe(left)">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8" end="8"/>
                                            </p:txEl>
                                          </p:spTgt>
                                        </p:tgtEl>
                                        <p:attrNameLst>
                                          <p:attrName>style.visibility</p:attrName>
                                        </p:attrNameLst>
                                      </p:cBhvr>
                                      <p:to>
                                        <p:strVal val="visible"/>
                                      </p:to>
                                    </p:set>
                                    <p:animEffect transition="in" filter="wipe(left)">
                                      <p:cBhvr>
                                        <p:cTn id="27" dur="500"/>
                                        <p:tgtEl>
                                          <p:spTgt spid="7">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10" end="10"/>
                                            </p:txEl>
                                          </p:spTgt>
                                        </p:tgtEl>
                                        <p:attrNameLst>
                                          <p:attrName>style.visibility</p:attrName>
                                        </p:attrNameLst>
                                      </p:cBhvr>
                                      <p:to>
                                        <p:strVal val="visible"/>
                                      </p:to>
                                    </p:set>
                                    <p:animEffect transition="in" filter="wipe(left)">
                                      <p:cBhvr>
                                        <p:cTn id="32"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62B93-C007-6B92-551F-0D3DB031AA24}"/>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2685E226-21EA-C286-20AD-3B364E5C1B84}"/>
              </a:ext>
            </a:extLst>
          </p:cNvPr>
          <p:cNvSpPr>
            <a:spLocks noGrp="1"/>
          </p:cNvSpPr>
          <p:nvPr>
            <p:ph type="body" idx="1"/>
          </p:nvPr>
        </p:nvSpPr>
        <p:spPr/>
        <p:txBody>
          <a:bodyPr/>
          <a:lstStyle/>
          <a:p>
            <a:endParaRPr lang="en-US"/>
          </a:p>
        </p:txBody>
      </p:sp>
      <p:sp>
        <p:nvSpPr>
          <p:cNvPr id="4" name="Online Image Placeholder 3">
            <a:extLst>
              <a:ext uri="{FF2B5EF4-FFF2-40B4-BE49-F238E27FC236}">
                <a16:creationId xmlns:a16="http://schemas.microsoft.com/office/drawing/2014/main" id="{40E09B16-38D4-FD9B-877F-4BBC204240BA}"/>
              </a:ext>
            </a:extLst>
          </p:cNvPr>
          <p:cNvSpPr>
            <a:spLocks noGrp="1"/>
          </p:cNvSpPr>
          <p:nvPr>
            <p:ph type="clipArt" idx="2"/>
          </p:nvPr>
        </p:nvSpPr>
        <p:spPr/>
      </p:sp>
      <p:sp>
        <p:nvSpPr>
          <p:cNvPr id="5" name="Slide Number Placeholder 4">
            <a:extLst>
              <a:ext uri="{FF2B5EF4-FFF2-40B4-BE49-F238E27FC236}">
                <a16:creationId xmlns:a16="http://schemas.microsoft.com/office/drawing/2014/main" id="{D508CC73-30D2-DD66-5ED3-CF0AA95DDDC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smtClean="0"/>
              <a:t>30</a:t>
            </a:fld>
            <a:endParaRPr lang="en-US"/>
          </a:p>
        </p:txBody>
      </p:sp>
      <p:pic>
        <p:nvPicPr>
          <p:cNvPr id="7" name="Picture 6">
            <a:extLst>
              <a:ext uri="{FF2B5EF4-FFF2-40B4-BE49-F238E27FC236}">
                <a16:creationId xmlns:a16="http://schemas.microsoft.com/office/drawing/2014/main" id="{990C0F82-E9FE-6268-D6E4-C578C52C5865}"/>
              </a:ext>
            </a:extLst>
          </p:cNvPr>
          <p:cNvPicPr>
            <a:picLocks noChangeAspect="1"/>
          </p:cNvPicPr>
          <p:nvPr/>
        </p:nvPicPr>
        <p:blipFill>
          <a:blip r:embed="rId2"/>
          <a:stretch>
            <a:fillRect/>
          </a:stretch>
        </p:blipFill>
        <p:spPr>
          <a:xfrm>
            <a:off x="127250" y="152400"/>
            <a:ext cx="8940072" cy="5943600"/>
          </a:xfrm>
          <a:prstGeom prst="rect">
            <a:avLst/>
          </a:prstGeom>
        </p:spPr>
      </p:pic>
    </p:spTree>
    <p:extLst>
      <p:ext uri="{BB962C8B-B14F-4D97-AF65-F5344CB8AC3E}">
        <p14:creationId xmlns:p14="http://schemas.microsoft.com/office/powerpoint/2010/main" val="167878920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Shape 1893"/>
        <p:cNvGrpSpPr/>
        <p:nvPr/>
      </p:nvGrpSpPr>
      <p:grpSpPr>
        <a:xfrm>
          <a:off x="0" y="0"/>
          <a:ext cx="0" cy="0"/>
          <a:chOff x="0" y="0"/>
          <a:chExt cx="0" cy="0"/>
        </a:xfrm>
      </p:grpSpPr>
      <p:sp>
        <p:nvSpPr>
          <p:cNvPr id="1894" name="Google Shape;1894;p25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95" name="Google Shape;1895;p258"/>
          <p:cNvSpPr txBox="1">
            <a:spLocks noGrp="1"/>
          </p:cNvSpPr>
          <p:nvPr>
            <p:ph type="title"/>
          </p:nvPr>
        </p:nvSpPr>
        <p:spPr>
          <a:xfrm>
            <a:off x="685800" y="228600"/>
            <a:ext cx="7772400" cy="6096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b="1">
                <a:solidFill>
                  <a:srgbClr val="FF0000"/>
                </a:solidFill>
              </a:rPr>
              <a:t>Adaptive Radiation</a:t>
            </a:r>
            <a:endParaRPr/>
          </a:p>
        </p:txBody>
      </p:sp>
      <p:sp>
        <p:nvSpPr>
          <p:cNvPr id="1896" name="Google Shape;1896;p258"/>
          <p:cNvSpPr txBox="1">
            <a:spLocks noGrp="1"/>
          </p:cNvSpPr>
          <p:nvPr>
            <p:ph type="body" idx="1"/>
          </p:nvPr>
        </p:nvSpPr>
        <p:spPr>
          <a:xfrm>
            <a:off x="0" y="990600"/>
            <a:ext cx="9144000" cy="5410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sz="2800" b="1" i="1" dirty="0">
                <a:solidFill>
                  <a:srgbClr val="FFFF00"/>
                </a:solidFill>
              </a:rPr>
              <a:t>Process of </a:t>
            </a:r>
            <a:r>
              <a:rPr lang="en-US" sz="2800" b="1" i="1" dirty="0">
                <a:solidFill>
                  <a:srgbClr val="FF0000"/>
                </a:solidFill>
              </a:rPr>
              <a:t>many related species </a:t>
            </a:r>
            <a:r>
              <a:rPr lang="en-US" sz="2800" b="1" i="1" dirty="0">
                <a:solidFill>
                  <a:srgbClr val="FFFF00"/>
                </a:solidFill>
              </a:rPr>
              <a:t>originating from </a:t>
            </a:r>
            <a:r>
              <a:rPr lang="en-US" sz="2800" b="1" i="1" u="sng" dirty="0">
                <a:solidFill>
                  <a:schemeClr val="lt2"/>
                </a:solidFill>
              </a:rPr>
              <a:t>one common ancestor</a:t>
            </a:r>
            <a:r>
              <a:rPr lang="en-US" sz="2800" b="1" i="1" dirty="0">
                <a:solidFill>
                  <a:schemeClr val="lt2"/>
                </a:solidFill>
              </a:rPr>
              <a:t>.</a:t>
            </a:r>
            <a:endParaRPr dirty="0"/>
          </a:p>
          <a:p>
            <a:pPr marL="342900" lvl="0" indent="-342900" algn="l" rtl="0">
              <a:spcBef>
                <a:spcPts val="1800"/>
              </a:spcBef>
              <a:spcAft>
                <a:spcPts val="0"/>
              </a:spcAft>
              <a:buSzPts val="2100"/>
              <a:buChar char="■"/>
            </a:pPr>
            <a:r>
              <a:rPr lang="en-US" sz="2800" dirty="0"/>
              <a:t>Ex. </a:t>
            </a:r>
            <a:r>
              <a:rPr lang="en-US" sz="2800" dirty="0">
                <a:solidFill>
                  <a:srgbClr val="FF0000"/>
                </a:solidFill>
              </a:rPr>
              <a:t>Galapagos Finches</a:t>
            </a:r>
            <a:endParaRPr dirty="0"/>
          </a:p>
          <a:p>
            <a:pPr marL="1143000" lvl="2" indent="-228600" algn="l" rtl="0">
              <a:spcBef>
                <a:spcPts val="1800"/>
              </a:spcBef>
              <a:spcAft>
                <a:spcPts val="0"/>
              </a:spcAft>
              <a:buClr>
                <a:srgbClr val="FFFFFF"/>
              </a:buClr>
              <a:buSzPts val="2800"/>
              <a:buFont typeface="Comic Sans MS"/>
              <a:buChar char="»"/>
            </a:pPr>
            <a:r>
              <a:rPr lang="en-US" sz="2800" dirty="0">
                <a:solidFill>
                  <a:srgbClr val="FFFFFF"/>
                </a:solidFill>
              </a:rPr>
              <a:t>There are 13 “species” found on the Galapagos Islands.</a:t>
            </a:r>
            <a:endParaRPr dirty="0"/>
          </a:p>
          <a:p>
            <a:pPr marL="1143000" lvl="2" indent="-228600" algn="l" rtl="0">
              <a:spcBef>
                <a:spcPts val="1800"/>
              </a:spcBef>
              <a:spcAft>
                <a:spcPts val="0"/>
              </a:spcAft>
              <a:buClr>
                <a:srgbClr val="FFFFFF"/>
              </a:buClr>
              <a:buSzPts val="2800"/>
              <a:buFont typeface="Comic Sans MS"/>
              <a:buChar char="»"/>
            </a:pPr>
            <a:r>
              <a:rPr lang="en-US" sz="2800" dirty="0">
                <a:solidFill>
                  <a:srgbClr val="00FF00"/>
                </a:solidFill>
              </a:rPr>
              <a:t>Evolutionists say that all the finch species descended from one mainland finch species.</a:t>
            </a:r>
            <a:endParaRPr dirty="0">
              <a:solidFill>
                <a:srgbClr val="00FF00"/>
              </a:solidFill>
            </a:endParaRPr>
          </a:p>
          <a:p>
            <a:pPr marL="1143000" lvl="2" indent="-228600" algn="l" rtl="0">
              <a:spcBef>
                <a:spcPts val="1800"/>
              </a:spcBef>
              <a:spcAft>
                <a:spcPts val="0"/>
              </a:spcAft>
              <a:buClr>
                <a:srgbClr val="FFFFFF"/>
              </a:buClr>
              <a:buSzPts val="2800"/>
              <a:buFont typeface="Comic Sans MS"/>
              <a:buChar char="»"/>
            </a:pPr>
            <a:r>
              <a:rPr lang="en-US" sz="2800" dirty="0">
                <a:solidFill>
                  <a:srgbClr val="FFFFFF"/>
                </a:solidFill>
              </a:rPr>
              <a:t>Through natural selection they became more different from one another and formed into 13 different species.</a:t>
            </a:r>
            <a:endParaRPr sz="2800" dirty="0">
              <a:solidFill>
                <a:srgbClr val="FFFFFF"/>
              </a:solidFill>
            </a:endParaRPr>
          </a:p>
          <a:p>
            <a:pPr marL="742950" lvl="1" indent="-107950" algn="l" rtl="0">
              <a:spcBef>
                <a:spcPts val="560"/>
              </a:spcBef>
              <a:spcAft>
                <a:spcPts val="0"/>
              </a:spcAft>
              <a:buSzPts val="2800"/>
              <a:buFont typeface="Comic Sans MS"/>
              <a:buNone/>
            </a:pPr>
            <a:endParaRPr dirty="0"/>
          </a:p>
          <a:p>
            <a:pPr marL="342900" lvl="0" indent="-342900" algn="l" rtl="0">
              <a:spcBef>
                <a:spcPts val="560"/>
              </a:spcBef>
              <a:spcAft>
                <a:spcPts val="0"/>
              </a:spcAft>
              <a:buSzPts val="2100"/>
              <a:buNone/>
            </a:pPr>
            <a:endParaRPr sz="2800" b="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96">
                                            <p:txEl>
                                              <p:pRg st="0" end="0"/>
                                            </p:txEl>
                                          </p:spTgt>
                                        </p:tgtEl>
                                        <p:attrNameLst>
                                          <p:attrName>style.visibility</p:attrName>
                                        </p:attrNameLst>
                                      </p:cBhvr>
                                      <p:to>
                                        <p:strVal val="visible"/>
                                      </p:to>
                                    </p:set>
                                    <p:animEffect transition="in" filter="fade">
                                      <p:cBhvr>
                                        <p:cTn id="7" dur="500"/>
                                        <p:tgtEl>
                                          <p:spTgt spid="18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896">
                                            <p:txEl>
                                              <p:pRg st="1" end="1"/>
                                            </p:txEl>
                                          </p:spTgt>
                                        </p:tgtEl>
                                        <p:attrNameLst>
                                          <p:attrName>style.visibility</p:attrName>
                                        </p:attrNameLst>
                                      </p:cBhvr>
                                      <p:to>
                                        <p:strVal val="visible"/>
                                      </p:to>
                                    </p:set>
                                    <p:animEffect transition="in" filter="fade">
                                      <p:cBhvr>
                                        <p:cTn id="12" dur="500"/>
                                        <p:tgtEl>
                                          <p:spTgt spid="189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96">
                                            <p:txEl>
                                              <p:pRg st="2" end="2"/>
                                            </p:txEl>
                                          </p:spTgt>
                                        </p:tgtEl>
                                        <p:attrNameLst>
                                          <p:attrName>style.visibility</p:attrName>
                                        </p:attrNameLst>
                                      </p:cBhvr>
                                      <p:to>
                                        <p:strVal val="visible"/>
                                      </p:to>
                                    </p:set>
                                    <p:animEffect transition="in" filter="fade">
                                      <p:cBhvr>
                                        <p:cTn id="17" dur="500"/>
                                        <p:tgtEl>
                                          <p:spTgt spid="189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96">
                                            <p:txEl>
                                              <p:pRg st="3" end="3"/>
                                            </p:txEl>
                                          </p:spTgt>
                                        </p:tgtEl>
                                        <p:attrNameLst>
                                          <p:attrName>style.visibility</p:attrName>
                                        </p:attrNameLst>
                                      </p:cBhvr>
                                      <p:to>
                                        <p:strVal val="visible"/>
                                      </p:to>
                                    </p:set>
                                    <p:animEffect transition="in" filter="fade">
                                      <p:cBhvr>
                                        <p:cTn id="22" dur="500"/>
                                        <p:tgtEl>
                                          <p:spTgt spid="189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96">
                                            <p:txEl>
                                              <p:pRg st="4" end="4"/>
                                            </p:txEl>
                                          </p:spTgt>
                                        </p:tgtEl>
                                        <p:attrNameLst>
                                          <p:attrName>style.visibility</p:attrName>
                                        </p:attrNameLst>
                                      </p:cBhvr>
                                      <p:to>
                                        <p:strVal val="visible"/>
                                      </p:to>
                                    </p:set>
                                    <p:animEffect transition="in" filter="fade">
                                      <p:cBhvr>
                                        <p:cTn id="27" dur="500"/>
                                        <p:tgtEl>
                                          <p:spTgt spid="18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223"/>
        <p:cNvGrpSpPr/>
        <p:nvPr/>
      </p:nvGrpSpPr>
      <p:grpSpPr>
        <a:xfrm>
          <a:off x="0" y="0"/>
          <a:ext cx="0" cy="0"/>
          <a:chOff x="0" y="0"/>
          <a:chExt cx="0" cy="0"/>
        </a:xfrm>
      </p:grpSpPr>
      <p:sp>
        <p:nvSpPr>
          <p:cNvPr id="1225" name="Google Shape;1225;p186"/>
          <p:cNvSpPr txBox="1">
            <a:spLocks noGrp="1"/>
          </p:cNvSpPr>
          <p:nvPr>
            <p:ph type="title"/>
          </p:nvPr>
        </p:nvSpPr>
        <p:spPr>
          <a:xfrm>
            <a:off x="685800" y="0"/>
            <a:ext cx="7772400" cy="906781"/>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dirty="0">
                <a:solidFill>
                  <a:schemeClr val="bg1"/>
                </a:solidFill>
                <a:effectLst>
                  <a:outerShdw blurRad="38100" dist="38100" dir="2700000" algn="tl">
                    <a:srgbClr val="000000">
                      <a:alpha val="43137"/>
                    </a:srgbClr>
                  </a:outerShdw>
                </a:effectLst>
              </a:rPr>
              <a:t>Major Problem:  No Intermediates</a:t>
            </a:r>
            <a:endParaRPr sz="3200" dirty="0">
              <a:solidFill>
                <a:schemeClr val="bg1"/>
              </a:solidFill>
              <a:effectLst>
                <a:outerShdw blurRad="38100" dist="38100" dir="2700000" algn="tl">
                  <a:srgbClr val="000000">
                    <a:alpha val="43137"/>
                  </a:srgbClr>
                </a:outerShdw>
              </a:effectLst>
            </a:endParaRPr>
          </a:p>
        </p:txBody>
      </p:sp>
      <p:sp>
        <p:nvSpPr>
          <p:cNvPr id="3" name="Text Placeholder 2">
            <a:extLst>
              <a:ext uri="{FF2B5EF4-FFF2-40B4-BE49-F238E27FC236}">
                <a16:creationId xmlns:a16="http://schemas.microsoft.com/office/drawing/2014/main" id="{7A6723E9-113E-6097-0ED6-9111F5E5B0C3}"/>
              </a:ext>
            </a:extLst>
          </p:cNvPr>
          <p:cNvSpPr>
            <a:spLocks noGrp="1"/>
          </p:cNvSpPr>
          <p:nvPr>
            <p:ph type="body" idx="1"/>
          </p:nvPr>
        </p:nvSpPr>
        <p:spPr>
          <a:xfrm>
            <a:off x="76200" y="1066800"/>
            <a:ext cx="8991600" cy="5417820"/>
          </a:xfrm>
        </p:spPr>
        <p:txBody>
          <a:bodyPr/>
          <a:lstStyle/>
          <a:p>
            <a:pPr marL="0" lvl="0" indent="1588" algn="l" rtl="0">
              <a:spcBef>
                <a:spcPts val="0"/>
              </a:spcBef>
              <a:spcAft>
                <a:spcPts val="0"/>
              </a:spcAft>
              <a:buSzPts val="1500"/>
              <a:buNone/>
            </a:pPr>
            <a:r>
              <a:rPr lang="en-US" sz="2200" b="1" dirty="0">
                <a:solidFill>
                  <a:srgbClr val="FFFF00"/>
                </a:solidFill>
                <a:latin typeface="Times New Roman" panose="02020603050405020304" pitchFamily="18" charset="0"/>
                <a:cs typeface="Times New Roman" panose="02020603050405020304" pitchFamily="18" charset="0"/>
              </a:rPr>
              <a:t>“T</a:t>
            </a:r>
            <a:r>
              <a:rPr lang="en-US" sz="2200" b="1" i="0" dirty="0">
                <a:solidFill>
                  <a:srgbClr val="FFFF00"/>
                </a:solidFill>
                <a:effectLst/>
                <a:latin typeface="Times New Roman" panose="02020603050405020304" pitchFamily="18" charset="0"/>
                <a:cs typeface="Times New Roman" panose="02020603050405020304" pitchFamily="18" charset="0"/>
              </a:rPr>
              <a:t>here are all sorts of gaps: absence of </a:t>
            </a:r>
            <a:r>
              <a:rPr lang="en-US" sz="2200" b="1" i="0" dirty="0" err="1">
                <a:solidFill>
                  <a:srgbClr val="FFFF00"/>
                </a:solidFill>
                <a:effectLst/>
                <a:latin typeface="Times New Roman" panose="02020603050405020304" pitchFamily="18" charset="0"/>
                <a:cs typeface="Times New Roman" panose="02020603050405020304" pitchFamily="18" charset="0"/>
              </a:rPr>
              <a:t>graduationally</a:t>
            </a:r>
            <a:r>
              <a:rPr lang="en-US" sz="2200" b="1" i="0" dirty="0">
                <a:solidFill>
                  <a:srgbClr val="FFFF00"/>
                </a:solidFill>
                <a:effectLst/>
                <a:latin typeface="Times New Roman" panose="02020603050405020304" pitchFamily="18" charset="0"/>
                <a:cs typeface="Times New Roman" panose="02020603050405020304" pitchFamily="18" charset="0"/>
              </a:rPr>
              <a:t> intermediate "transitional" forms between species, but also between larger groups -- between say, families of carnivores, or the orders of mammals. In fact, the higher up the Linnaean hierarchy you look, the fewer transitional forms there seem to be.” </a:t>
            </a:r>
          </a:p>
          <a:p>
            <a:pPr marL="0" lvl="0" indent="1588" algn="l" rtl="0">
              <a:spcBef>
                <a:spcPts val="0"/>
              </a:spcBef>
              <a:spcAft>
                <a:spcPts val="0"/>
              </a:spcAft>
              <a:buSzPts val="1500"/>
              <a:buNone/>
            </a:pPr>
            <a:endParaRPr lang="en-US" sz="2200" b="1" dirty="0">
              <a:solidFill>
                <a:srgbClr val="FFFF00"/>
              </a:solidFill>
              <a:latin typeface="Times New Roman" panose="02020603050405020304" pitchFamily="18" charset="0"/>
              <a:cs typeface="Times New Roman" panose="02020603050405020304" pitchFamily="18" charset="0"/>
            </a:endParaRPr>
          </a:p>
          <a:p>
            <a:pPr marL="0" lvl="0" indent="1588" algn="l" rtl="0">
              <a:spcBef>
                <a:spcPts val="0"/>
              </a:spcBef>
              <a:spcAft>
                <a:spcPts val="0"/>
              </a:spcAft>
              <a:buSzPts val="1500"/>
              <a:buNone/>
            </a:pPr>
            <a:r>
              <a:rPr lang="en-US" sz="2200" b="1" i="0" dirty="0">
                <a:solidFill>
                  <a:srgbClr val="FF3399"/>
                </a:solidFill>
                <a:effectLst/>
                <a:latin typeface="Times New Roman" panose="02020603050405020304" pitchFamily="18" charset="0"/>
                <a:cs typeface="Times New Roman" panose="02020603050405020304" pitchFamily="18" charset="0"/>
              </a:rPr>
              <a:t>“New species appeared abruptly in the fossil record with no smoothly intergradational intermediates between them and their ancestors.” </a:t>
            </a:r>
            <a:r>
              <a:rPr lang="en-US" sz="1200" b="1" i="0" dirty="0">
                <a:solidFill>
                  <a:srgbClr val="000000"/>
                </a:solidFill>
                <a:effectLst/>
                <a:latin typeface="Times New Roman" panose="02020603050405020304" pitchFamily="18" charset="0"/>
                <a:cs typeface="Times New Roman" panose="02020603050405020304" pitchFamily="18" charset="0"/>
              </a:rPr>
              <a:t>Eldredge, Niles, </a:t>
            </a:r>
            <a:r>
              <a:rPr lang="en-US" sz="1200" b="1" i="1" dirty="0">
                <a:solidFill>
                  <a:srgbClr val="000000"/>
                </a:solidFill>
                <a:effectLst/>
                <a:latin typeface="Times New Roman" panose="02020603050405020304" pitchFamily="18" charset="0"/>
                <a:cs typeface="Times New Roman" panose="02020603050405020304" pitchFamily="18" charset="0"/>
              </a:rPr>
              <a:t>The Monkey Business: A Scientist Looks at Creationism</a:t>
            </a:r>
            <a:r>
              <a:rPr lang="en-US" sz="1200" b="1" i="0" dirty="0">
                <a:solidFill>
                  <a:srgbClr val="000000"/>
                </a:solidFill>
                <a:effectLst/>
                <a:latin typeface="Times New Roman" panose="02020603050405020304" pitchFamily="18" charset="0"/>
                <a:cs typeface="Times New Roman" panose="02020603050405020304" pitchFamily="18" charset="0"/>
              </a:rPr>
              <a:t>, 1982, pp. 65-67.</a:t>
            </a:r>
            <a:endParaRPr lang="en-US" sz="1200" b="1" i="0" dirty="0">
              <a:solidFill>
                <a:srgbClr val="FF3399"/>
              </a:solidFill>
              <a:effectLst/>
              <a:latin typeface="Times New Roman" panose="02020603050405020304" pitchFamily="18" charset="0"/>
              <a:cs typeface="Times New Roman" panose="02020603050405020304" pitchFamily="18" charset="0"/>
            </a:endParaRPr>
          </a:p>
          <a:p>
            <a:pPr marL="0" lvl="0" indent="1588" algn="l" rtl="0">
              <a:spcBef>
                <a:spcPts val="0"/>
              </a:spcBef>
              <a:spcAft>
                <a:spcPts val="0"/>
              </a:spcAft>
              <a:buSzPts val="1500"/>
              <a:buNone/>
            </a:pPr>
            <a:endParaRPr lang="en-US" sz="2000" b="1" dirty="0">
              <a:solidFill>
                <a:srgbClr val="FF3399"/>
              </a:solidFill>
              <a:latin typeface="Times New Roman" panose="02020603050405020304" pitchFamily="18" charset="0"/>
              <a:cs typeface="Times New Roman" panose="02020603050405020304" pitchFamily="18" charset="0"/>
            </a:endParaRPr>
          </a:p>
          <a:p>
            <a:pPr marL="0" lvl="0" indent="1588" algn="l" rtl="0">
              <a:spcBef>
                <a:spcPts val="0"/>
              </a:spcBef>
              <a:spcAft>
                <a:spcPts val="0"/>
              </a:spcAft>
              <a:buSzPts val="1500"/>
              <a:buNone/>
            </a:pPr>
            <a:r>
              <a:rPr lang="en-US" sz="2200" b="1" i="0" dirty="0">
                <a:solidFill>
                  <a:srgbClr val="FFFF00"/>
                </a:solidFill>
                <a:effectLst/>
                <a:latin typeface="Times New Roman" panose="02020603050405020304" pitchFamily="18" charset="0"/>
                <a:cs typeface="Times New Roman" panose="02020603050405020304" pitchFamily="18" charset="0"/>
              </a:rPr>
              <a:t>Both schools of thought (</a:t>
            </a:r>
            <a:r>
              <a:rPr lang="en-US" sz="2200" b="1" i="0" dirty="0" err="1">
                <a:solidFill>
                  <a:srgbClr val="FFFF00"/>
                </a:solidFill>
                <a:effectLst/>
                <a:latin typeface="Times New Roman" panose="02020603050405020304" pitchFamily="18" charset="0"/>
                <a:cs typeface="Times New Roman" panose="02020603050405020304" pitchFamily="18" charset="0"/>
              </a:rPr>
              <a:t>Punctuationists</a:t>
            </a:r>
            <a:r>
              <a:rPr lang="en-US" sz="2200" b="1" i="0" dirty="0">
                <a:solidFill>
                  <a:srgbClr val="FFFF00"/>
                </a:solidFill>
                <a:effectLst/>
                <a:latin typeface="Times New Roman" panose="02020603050405020304" pitchFamily="18" charset="0"/>
                <a:cs typeface="Times New Roman" panose="02020603050405020304" pitchFamily="18" charset="0"/>
              </a:rPr>
              <a:t> and Gradualists) despise so-called scientific creationists equally, and both agree that the major gaps are real, that they are true imperfections in the fossil record. The only alternative explanation of the sudden appearance of so many complex animal types in the Cambrian era is divine creation and (we) both reject this alternative." </a:t>
            </a:r>
            <a:r>
              <a:rPr lang="en-US" sz="1200" b="1" i="0" dirty="0">
                <a:solidFill>
                  <a:srgbClr val="FF3399"/>
                </a:solidFill>
                <a:effectLst/>
                <a:latin typeface="Times New Roman" panose="02020603050405020304" pitchFamily="18" charset="0"/>
                <a:cs typeface="Times New Roman" panose="02020603050405020304" pitchFamily="18" charset="0"/>
              </a:rPr>
              <a:t>Dawkins, Richard, </a:t>
            </a:r>
            <a:r>
              <a:rPr lang="en-US" sz="1200" b="1" i="1" dirty="0">
                <a:solidFill>
                  <a:srgbClr val="FF3399"/>
                </a:solidFill>
                <a:effectLst/>
                <a:latin typeface="Times New Roman" panose="02020603050405020304" pitchFamily="18" charset="0"/>
                <a:cs typeface="Times New Roman" panose="02020603050405020304" pitchFamily="18" charset="0"/>
              </a:rPr>
              <a:t>The Blind Watchmaker</a:t>
            </a:r>
            <a:r>
              <a:rPr lang="en-US" sz="1200" b="1" i="0" dirty="0">
                <a:solidFill>
                  <a:srgbClr val="FF3399"/>
                </a:solidFill>
                <a:effectLst/>
                <a:latin typeface="Times New Roman" panose="02020603050405020304" pitchFamily="18" charset="0"/>
                <a:cs typeface="Times New Roman" panose="02020603050405020304" pitchFamily="18" charset="0"/>
              </a:rPr>
              <a:t>, W.W. Norton &amp; Company, New York, 1996, pp. 229-230)</a:t>
            </a:r>
            <a:endParaRPr lang="en-US" sz="2000" b="1" dirty="0">
              <a:solidFill>
                <a:srgbClr val="FF3399"/>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04201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223"/>
        <p:cNvGrpSpPr/>
        <p:nvPr/>
      </p:nvGrpSpPr>
      <p:grpSpPr>
        <a:xfrm>
          <a:off x="0" y="0"/>
          <a:ext cx="0" cy="0"/>
          <a:chOff x="0" y="0"/>
          <a:chExt cx="0" cy="0"/>
        </a:xfrm>
      </p:grpSpPr>
      <p:sp>
        <p:nvSpPr>
          <p:cNvPr id="1225" name="Google Shape;1225;p186"/>
          <p:cNvSpPr txBox="1">
            <a:spLocks noGrp="1"/>
          </p:cNvSpPr>
          <p:nvPr>
            <p:ph type="title"/>
          </p:nvPr>
        </p:nvSpPr>
        <p:spPr>
          <a:xfrm>
            <a:off x="4724400" y="228600"/>
            <a:ext cx="3733800" cy="906781"/>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dirty="0"/>
              <a:t>Major Problem:  No Intermediates</a:t>
            </a:r>
            <a:endParaRPr sz="3200" dirty="0"/>
          </a:p>
        </p:txBody>
      </p:sp>
      <p:sp>
        <p:nvSpPr>
          <p:cNvPr id="3" name="Text Placeholder 2">
            <a:extLst>
              <a:ext uri="{FF2B5EF4-FFF2-40B4-BE49-F238E27FC236}">
                <a16:creationId xmlns:a16="http://schemas.microsoft.com/office/drawing/2014/main" id="{7A6723E9-113E-6097-0ED6-9111F5E5B0C3}"/>
              </a:ext>
            </a:extLst>
          </p:cNvPr>
          <p:cNvSpPr>
            <a:spLocks noGrp="1"/>
          </p:cNvSpPr>
          <p:nvPr>
            <p:ph type="body" idx="1"/>
          </p:nvPr>
        </p:nvSpPr>
        <p:spPr>
          <a:xfrm>
            <a:off x="0" y="1053923"/>
            <a:ext cx="9144000" cy="2750819"/>
          </a:xfrm>
        </p:spPr>
        <p:txBody>
          <a:bodyPr/>
          <a:lstStyle/>
          <a:p>
            <a:pPr marL="342900" lvl="0" indent="-342900" algn="l" rtl="0">
              <a:spcBef>
                <a:spcPts val="0"/>
              </a:spcBef>
              <a:spcAft>
                <a:spcPts val="0"/>
              </a:spcAft>
              <a:buSzPts val="1500"/>
              <a:buNone/>
            </a:pPr>
            <a:r>
              <a:rPr lang="en-US" sz="4000" b="1" dirty="0">
                <a:solidFill>
                  <a:srgbClr val="FF0000"/>
                </a:solidFill>
                <a:effectLst>
                  <a:outerShdw blurRad="38100" dist="38100" dir="2700000" algn="tl">
                    <a:srgbClr val="000000">
                      <a:alpha val="43137"/>
                    </a:srgbClr>
                  </a:outerShdw>
                </a:effectLst>
              </a:rPr>
              <a:t>Archaeopteryx</a:t>
            </a:r>
            <a:r>
              <a:rPr lang="en-US" sz="3200" dirty="0">
                <a:solidFill>
                  <a:srgbClr val="FF0000"/>
                </a:solidFill>
              </a:rPr>
              <a:t>:</a:t>
            </a:r>
            <a:endParaRPr lang="en-US" sz="3200" dirty="0"/>
          </a:p>
          <a:p>
            <a:pPr marL="342900" lvl="0" indent="-342900" algn="l" rtl="0">
              <a:spcBef>
                <a:spcPts val="400"/>
              </a:spcBef>
              <a:spcAft>
                <a:spcPts val="0"/>
              </a:spcAft>
              <a:buSzPts val="1500"/>
              <a:buNone/>
            </a:pPr>
            <a:r>
              <a:rPr lang="en-US" sz="3200" dirty="0"/>
              <a:t>	</a:t>
            </a:r>
            <a:r>
              <a:rPr lang="en-US" sz="2800" dirty="0"/>
              <a:t>Is still falsely promoted (in textbooks, journals, etc.) as the “</a:t>
            </a:r>
            <a:r>
              <a:rPr lang="en-US" sz="2800" dirty="0">
                <a:solidFill>
                  <a:srgbClr val="FFFF00"/>
                </a:solidFill>
                <a:effectLst>
                  <a:outerShdw blurRad="38100" dist="38100" dir="2700000" algn="tl">
                    <a:srgbClr val="000000">
                      <a:alpha val="43137"/>
                    </a:srgbClr>
                  </a:outerShdw>
                </a:effectLst>
              </a:rPr>
              <a:t>transitional form</a:t>
            </a:r>
            <a:r>
              <a:rPr lang="en-US" sz="2800" dirty="0"/>
              <a:t>” between a reptile and a bird to support </a:t>
            </a:r>
            <a:r>
              <a:rPr lang="en-US" sz="2800" dirty="0">
                <a:solidFill>
                  <a:srgbClr val="00FF00"/>
                </a:solidFill>
                <a:effectLst>
                  <a:outerShdw blurRad="38100" dist="38100" dir="2700000" algn="tl">
                    <a:srgbClr val="000000">
                      <a:alpha val="43137"/>
                    </a:srgbClr>
                  </a:outerShdw>
                </a:effectLst>
              </a:rPr>
              <a:t>gradualism</a:t>
            </a:r>
            <a:r>
              <a:rPr lang="en-US" sz="2800" dirty="0"/>
              <a:t> although it is NOT genetically transitional to living birds.</a:t>
            </a:r>
          </a:p>
          <a:p>
            <a:pPr marL="342900" lvl="0" indent="-342900" algn="l" rtl="0">
              <a:spcBef>
                <a:spcPts val="400"/>
              </a:spcBef>
              <a:spcAft>
                <a:spcPts val="0"/>
              </a:spcAft>
              <a:buSzPts val="1500"/>
              <a:buNone/>
            </a:pPr>
            <a:endParaRPr lang="en-US" dirty="0"/>
          </a:p>
        </p:txBody>
      </p:sp>
      <p:pic>
        <p:nvPicPr>
          <p:cNvPr id="5" name="Google Shape;1255;p189" descr="Archeopteryx.bmp">
            <a:extLst>
              <a:ext uri="{FF2B5EF4-FFF2-40B4-BE49-F238E27FC236}">
                <a16:creationId xmlns:a16="http://schemas.microsoft.com/office/drawing/2014/main" id="{22DE70A9-7848-CAAD-0160-95E3BF8806C1}"/>
              </a:ext>
            </a:extLst>
          </p:cNvPr>
          <p:cNvPicPr preferRelativeResize="0"/>
          <p:nvPr/>
        </p:nvPicPr>
        <p:blipFill rotWithShape="1">
          <a:blip r:embed="rId3">
            <a:alphaModFix/>
          </a:blip>
          <a:srcRect/>
          <a:stretch/>
        </p:blipFill>
        <p:spPr>
          <a:xfrm>
            <a:off x="6324600" y="3573162"/>
            <a:ext cx="2468730" cy="3284838"/>
          </a:xfrm>
          <a:prstGeom prst="rect">
            <a:avLst/>
          </a:prstGeom>
          <a:noFill/>
          <a:ln>
            <a:noFill/>
          </a:ln>
        </p:spPr>
      </p:pic>
      <p:sp>
        <p:nvSpPr>
          <p:cNvPr id="6" name="TextBox 5">
            <a:extLst>
              <a:ext uri="{FF2B5EF4-FFF2-40B4-BE49-F238E27FC236}">
                <a16:creationId xmlns:a16="http://schemas.microsoft.com/office/drawing/2014/main" id="{AEB39709-9635-D66A-A711-A55E5273F1CD}"/>
              </a:ext>
            </a:extLst>
          </p:cNvPr>
          <p:cNvSpPr txBox="1"/>
          <p:nvPr/>
        </p:nvSpPr>
        <p:spPr>
          <a:xfrm>
            <a:off x="228600" y="4185465"/>
            <a:ext cx="5562600" cy="1569660"/>
          </a:xfrm>
          <a:prstGeom prst="rect">
            <a:avLst/>
          </a:prstGeom>
          <a:noFill/>
        </p:spPr>
        <p:txBody>
          <a:bodyPr wrap="square">
            <a:spAutoFit/>
          </a:bodyPr>
          <a:lstStyle/>
          <a:p>
            <a:pPr lvl="0" indent="1588" algn="l" rtl="0">
              <a:spcBef>
                <a:spcPts val="400"/>
              </a:spcBef>
              <a:spcAft>
                <a:spcPts val="0"/>
              </a:spcAft>
              <a:buSzPts val="1500"/>
              <a:buNone/>
            </a:pPr>
            <a:r>
              <a:rPr lang="en-US" sz="2800" dirty="0">
                <a:solidFill>
                  <a:schemeClr val="bg1"/>
                </a:solidFill>
              </a:rPr>
              <a:t>So evolutionist changed semantics to using the phrase “</a:t>
            </a:r>
            <a:r>
              <a:rPr lang="en-US" sz="4000" dirty="0">
                <a:solidFill>
                  <a:srgbClr val="FFFF00"/>
                </a:solidFill>
              </a:rPr>
              <a:t>transitional features</a:t>
            </a:r>
            <a:r>
              <a:rPr lang="en-US" sz="2800" dirty="0">
                <a:solidFill>
                  <a:schemeClr val="bg1"/>
                </a:solidFill>
              </a:rPr>
              <a:t>.”</a:t>
            </a:r>
          </a:p>
        </p:txBody>
      </p:sp>
    </p:spTree>
    <p:extLst>
      <p:ext uri="{BB962C8B-B14F-4D97-AF65-F5344CB8AC3E}">
        <p14:creationId xmlns:p14="http://schemas.microsoft.com/office/powerpoint/2010/main" val="2379932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Shape 1223"/>
        <p:cNvGrpSpPr/>
        <p:nvPr/>
      </p:nvGrpSpPr>
      <p:grpSpPr>
        <a:xfrm>
          <a:off x="0" y="0"/>
          <a:ext cx="0" cy="0"/>
          <a:chOff x="0" y="0"/>
          <a:chExt cx="0" cy="0"/>
        </a:xfrm>
      </p:grpSpPr>
      <p:sp>
        <p:nvSpPr>
          <p:cNvPr id="1225" name="Google Shape;1225;p186"/>
          <p:cNvSpPr txBox="1">
            <a:spLocks noGrp="1"/>
          </p:cNvSpPr>
          <p:nvPr>
            <p:ph type="title"/>
          </p:nvPr>
        </p:nvSpPr>
        <p:spPr>
          <a:xfrm>
            <a:off x="5257800" y="267017"/>
            <a:ext cx="3733800" cy="906781"/>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dirty="0"/>
              <a:t>Major Problem:  No Intermediates</a:t>
            </a:r>
            <a:endParaRPr sz="3200" dirty="0"/>
          </a:p>
        </p:txBody>
      </p:sp>
      <p:sp>
        <p:nvSpPr>
          <p:cNvPr id="3" name="Text Placeholder 2">
            <a:extLst>
              <a:ext uri="{FF2B5EF4-FFF2-40B4-BE49-F238E27FC236}">
                <a16:creationId xmlns:a16="http://schemas.microsoft.com/office/drawing/2014/main" id="{7A6723E9-113E-6097-0ED6-9111F5E5B0C3}"/>
              </a:ext>
            </a:extLst>
          </p:cNvPr>
          <p:cNvSpPr>
            <a:spLocks noGrp="1"/>
          </p:cNvSpPr>
          <p:nvPr>
            <p:ph type="body" idx="1"/>
          </p:nvPr>
        </p:nvSpPr>
        <p:spPr>
          <a:xfrm>
            <a:off x="23751" y="992867"/>
            <a:ext cx="9120249" cy="2281874"/>
          </a:xfrm>
        </p:spPr>
        <p:txBody>
          <a:bodyPr/>
          <a:lstStyle/>
          <a:p>
            <a:pPr marL="342900" lvl="0" indent="-342900" algn="l" rtl="0">
              <a:spcBef>
                <a:spcPts val="0"/>
              </a:spcBef>
              <a:spcAft>
                <a:spcPts val="0"/>
              </a:spcAft>
              <a:buSzPts val="1500"/>
              <a:buNone/>
            </a:pPr>
            <a:r>
              <a:rPr lang="en-US" sz="3600" b="1" dirty="0">
                <a:solidFill>
                  <a:srgbClr val="FF0000"/>
                </a:solidFill>
                <a:effectLst>
                  <a:outerShdw blurRad="38100" dist="38100" dir="2700000" algn="tl">
                    <a:srgbClr val="000000">
                      <a:alpha val="43137"/>
                    </a:srgbClr>
                  </a:outerShdw>
                </a:effectLst>
              </a:rPr>
              <a:t>Eohippus</a:t>
            </a:r>
            <a:r>
              <a:rPr lang="en-US" sz="3200" dirty="0">
                <a:solidFill>
                  <a:srgbClr val="FF0000"/>
                </a:solidFill>
              </a:rPr>
              <a:t>:</a:t>
            </a:r>
            <a:endParaRPr lang="en-US" sz="3200" dirty="0"/>
          </a:p>
          <a:p>
            <a:pPr marL="342900" lvl="0" indent="-342900" algn="l" rtl="0">
              <a:spcBef>
                <a:spcPts val="400"/>
              </a:spcBef>
              <a:spcAft>
                <a:spcPts val="0"/>
              </a:spcAft>
              <a:buSzPts val="1500"/>
              <a:buNone/>
            </a:pPr>
            <a:r>
              <a:rPr lang="en-US" sz="3200" dirty="0"/>
              <a:t>	</a:t>
            </a:r>
            <a:r>
              <a:rPr lang="en-US" sz="2800" dirty="0"/>
              <a:t>Is still falsely promoted (in textbooks, etc.) as the “</a:t>
            </a:r>
            <a:r>
              <a:rPr lang="en-US" sz="2800" dirty="0">
                <a:solidFill>
                  <a:srgbClr val="FFFF00"/>
                </a:solidFill>
              </a:rPr>
              <a:t>common ancestor</a:t>
            </a:r>
            <a:r>
              <a:rPr lang="en-US" sz="2800" dirty="0"/>
              <a:t>” of the horse </a:t>
            </a:r>
            <a:r>
              <a:rPr lang="en-US" sz="2800" b="0" i="0" dirty="0">
                <a:solidFill>
                  <a:srgbClr val="92D050"/>
                </a:solidFill>
                <a:effectLst/>
                <a:latin typeface="Arial" panose="020B0604020202020204" pitchFamily="34" charset="0"/>
              </a:rPr>
              <a:t>is remarkably similar to the modern hyrax, a rock badger.</a:t>
            </a:r>
            <a:endParaRPr lang="en-US" sz="2800" dirty="0">
              <a:solidFill>
                <a:srgbClr val="92D050"/>
              </a:solidFill>
            </a:endParaRPr>
          </a:p>
        </p:txBody>
      </p:sp>
      <p:pic>
        <p:nvPicPr>
          <p:cNvPr id="7" name="Picture 6">
            <a:extLst>
              <a:ext uri="{FF2B5EF4-FFF2-40B4-BE49-F238E27FC236}">
                <a16:creationId xmlns:a16="http://schemas.microsoft.com/office/drawing/2014/main" id="{6B54B575-5DCD-7637-55E5-9BB0A951F28E}"/>
              </a:ext>
            </a:extLst>
          </p:cNvPr>
          <p:cNvPicPr>
            <a:picLocks noChangeAspect="1"/>
          </p:cNvPicPr>
          <p:nvPr/>
        </p:nvPicPr>
        <p:blipFill>
          <a:blip r:embed="rId3"/>
          <a:stretch>
            <a:fillRect/>
          </a:stretch>
        </p:blipFill>
        <p:spPr>
          <a:xfrm>
            <a:off x="3128158" y="3581400"/>
            <a:ext cx="5943600" cy="2631192"/>
          </a:xfrm>
          <a:prstGeom prst="rect">
            <a:avLst/>
          </a:prstGeom>
        </p:spPr>
      </p:pic>
      <p:sp>
        <p:nvSpPr>
          <p:cNvPr id="6" name="TextBox 5">
            <a:extLst>
              <a:ext uri="{FF2B5EF4-FFF2-40B4-BE49-F238E27FC236}">
                <a16:creationId xmlns:a16="http://schemas.microsoft.com/office/drawing/2014/main" id="{9F1EEA21-EE42-0CC6-D23F-4D757908934E}"/>
              </a:ext>
            </a:extLst>
          </p:cNvPr>
          <p:cNvSpPr txBox="1"/>
          <p:nvPr/>
        </p:nvSpPr>
        <p:spPr>
          <a:xfrm>
            <a:off x="228600" y="3429000"/>
            <a:ext cx="2743200" cy="3046988"/>
          </a:xfrm>
          <a:prstGeom prst="rect">
            <a:avLst/>
          </a:prstGeom>
          <a:noFill/>
        </p:spPr>
        <p:txBody>
          <a:bodyPr wrap="square">
            <a:spAutoFit/>
          </a:bodyPr>
          <a:lstStyle/>
          <a:p>
            <a:r>
              <a:rPr lang="en-US" sz="2400" b="0" i="0" dirty="0">
                <a:solidFill>
                  <a:srgbClr val="FFC000"/>
                </a:solidFill>
                <a:effectLst/>
                <a:latin typeface="Arial" panose="020B0604020202020204" pitchFamily="34" charset="0"/>
              </a:rPr>
              <a:t>Most individual categories of genus are known only from their teeth. It is hard to see any evolutionary sequence here.</a:t>
            </a:r>
            <a:endParaRPr lang="en-US" sz="2400" dirty="0">
              <a:solidFill>
                <a:srgbClr val="FFC000"/>
              </a:solidFill>
            </a:endParaRPr>
          </a:p>
        </p:txBody>
      </p:sp>
    </p:spTree>
    <p:extLst>
      <p:ext uri="{BB962C8B-B14F-4D97-AF65-F5344CB8AC3E}">
        <p14:creationId xmlns:p14="http://schemas.microsoft.com/office/powerpoint/2010/main" val="145518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Shape 1926"/>
        <p:cNvGrpSpPr/>
        <p:nvPr/>
      </p:nvGrpSpPr>
      <p:grpSpPr>
        <a:xfrm>
          <a:off x="0" y="0"/>
          <a:ext cx="0" cy="0"/>
          <a:chOff x="0" y="0"/>
          <a:chExt cx="0" cy="0"/>
        </a:xfrm>
      </p:grpSpPr>
      <p:sp>
        <p:nvSpPr>
          <p:cNvPr id="1927" name="Google Shape;1927;p262"/>
          <p:cNvSpPr txBox="1">
            <a:spLocks noGrp="1"/>
          </p:cNvSpPr>
          <p:nvPr>
            <p:ph type="title"/>
          </p:nvPr>
        </p:nvSpPr>
        <p:spPr>
          <a:xfrm>
            <a:off x="685800" y="0"/>
            <a:ext cx="7772400" cy="7620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b="1" dirty="0">
                <a:solidFill>
                  <a:srgbClr val="FFFF00"/>
                </a:solidFill>
              </a:rPr>
              <a:t>Rate of Speciation</a:t>
            </a:r>
            <a:endParaRPr sz="3600" b="1" dirty="0">
              <a:solidFill>
                <a:srgbClr val="FFFF00"/>
              </a:solidFill>
            </a:endParaRPr>
          </a:p>
        </p:txBody>
      </p:sp>
      <p:sp>
        <p:nvSpPr>
          <p:cNvPr id="1928" name="Google Shape;1928;p262"/>
          <p:cNvSpPr txBox="1">
            <a:spLocks noGrp="1"/>
          </p:cNvSpPr>
          <p:nvPr>
            <p:ph type="body" idx="1"/>
          </p:nvPr>
        </p:nvSpPr>
        <p:spPr>
          <a:xfrm>
            <a:off x="457200" y="990600"/>
            <a:ext cx="8382000" cy="39624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950"/>
              <a:buNone/>
            </a:pPr>
            <a:r>
              <a:rPr lang="en-US" sz="2600" b="1" u="sng" dirty="0">
                <a:solidFill>
                  <a:srgbClr val="FF0000"/>
                </a:solidFill>
              </a:rPr>
              <a:t>PUNCTUATED EQUILIBRIUM</a:t>
            </a:r>
            <a:endParaRPr sz="2600" b="1" dirty="0"/>
          </a:p>
          <a:p>
            <a:pPr marL="342900" lvl="0" indent="-342900" algn="l" rtl="0">
              <a:spcBef>
                <a:spcPts val="1200"/>
              </a:spcBef>
              <a:spcAft>
                <a:spcPts val="0"/>
              </a:spcAft>
              <a:buSzPts val="2100"/>
              <a:buChar char="■"/>
            </a:pPr>
            <a:r>
              <a:rPr lang="en-US" sz="2800" b="1" dirty="0"/>
              <a:t>Tries to explain the </a:t>
            </a:r>
            <a:r>
              <a:rPr lang="en-US" sz="2800" b="1" dirty="0">
                <a:solidFill>
                  <a:schemeClr val="lt2"/>
                </a:solidFill>
              </a:rPr>
              <a:t>long periods of </a:t>
            </a:r>
            <a:r>
              <a:rPr lang="en-US" sz="2800" b="1" dirty="0">
                <a:solidFill>
                  <a:srgbClr val="FF0000"/>
                </a:solidFill>
              </a:rPr>
              <a:t>apparent stasis</a:t>
            </a:r>
            <a:r>
              <a:rPr lang="en-US" sz="2800" b="1" dirty="0">
                <a:solidFill>
                  <a:schemeClr val="lt2"/>
                </a:solidFill>
              </a:rPr>
              <a:t> punctuated by </a:t>
            </a:r>
            <a:r>
              <a:rPr lang="en-US" sz="2800" b="1" dirty="0">
                <a:solidFill>
                  <a:srgbClr val="FF0000"/>
                </a:solidFill>
              </a:rPr>
              <a:t>sudden explosions of new and fully-developed life forms </a:t>
            </a:r>
            <a:r>
              <a:rPr lang="en-US" sz="2800" b="1" dirty="0">
                <a:solidFill>
                  <a:schemeClr val="lt2"/>
                </a:solidFill>
              </a:rPr>
              <a:t>with no intermediates</a:t>
            </a:r>
            <a:r>
              <a:rPr lang="en-US" sz="2800" b="1" dirty="0"/>
              <a:t> from an evolutionary point of view</a:t>
            </a:r>
            <a:endParaRPr dirty="0"/>
          </a:p>
          <a:p>
            <a:pPr marL="342900" lvl="0" indent="-342900" algn="l" rtl="0">
              <a:spcBef>
                <a:spcPts val="1200"/>
              </a:spcBef>
              <a:spcAft>
                <a:spcPts val="0"/>
              </a:spcAft>
              <a:buSzPts val="2100"/>
              <a:buChar char="■"/>
            </a:pPr>
            <a:r>
              <a:rPr lang="en-US" sz="2800" b="1" dirty="0"/>
              <a:t>Proposed by Stephen </a:t>
            </a:r>
            <a:r>
              <a:rPr lang="en-US" sz="2800" b="1" dirty="0">
                <a:solidFill>
                  <a:srgbClr val="FFFF00"/>
                </a:solidFill>
              </a:rPr>
              <a:t>Gould</a:t>
            </a:r>
            <a:r>
              <a:rPr lang="en-US" sz="2800" b="1" dirty="0"/>
              <a:t> and Niles </a:t>
            </a:r>
            <a:r>
              <a:rPr lang="en-US" sz="2800" b="1" dirty="0">
                <a:solidFill>
                  <a:srgbClr val="FFFF00"/>
                </a:solidFill>
              </a:rPr>
              <a:t>Eldredge</a:t>
            </a:r>
            <a:r>
              <a:rPr lang="en-US" sz="2800" b="1" dirty="0"/>
              <a:t> (1971)</a:t>
            </a:r>
            <a:endParaRPr dirty="0"/>
          </a:p>
          <a:p>
            <a:pPr marL="0" lvl="0" indent="0" algn="l" rtl="0">
              <a:spcBef>
                <a:spcPts val="480"/>
              </a:spcBef>
              <a:spcAft>
                <a:spcPts val="0"/>
              </a:spcAft>
              <a:buSzPts val="1800"/>
              <a:buNone/>
            </a:pPr>
            <a:endParaRPr sz="2400" b="1" dirty="0"/>
          </a:p>
          <a:p>
            <a:pPr marL="342900" lvl="0" indent="-219075" algn="l" rtl="0">
              <a:spcBef>
                <a:spcPts val="520"/>
              </a:spcBef>
              <a:spcAft>
                <a:spcPts val="0"/>
              </a:spcAft>
              <a:buSzPts val="1950"/>
              <a:buNone/>
            </a:pPr>
            <a:endParaRPr sz="2600" b="1" dirty="0"/>
          </a:p>
          <a:p>
            <a:pPr marL="342900" lvl="0" indent="-219075" algn="l" rtl="0">
              <a:spcBef>
                <a:spcPts val="520"/>
              </a:spcBef>
              <a:spcAft>
                <a:spcPts val="0"/>
              </a:spcAft>
              <a:buSzPts val="1950"/>
              <a:buNone/>
            </a:pPr>
            <a:endParaRPr sz="2600" b="1" dirty="0"/>
          </a:p>
        </p:txBody>
      </p:sp>
      <p:sp>
        <p:nvSpPr>
          <p:cNvPr id="1929" name="Google Shape;1929;p262"/>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35</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930" name="Google Shape;1930;p262"/>
          <p:cNvPicPr preferRelativeResize="0"/>
          <p:nvPr/>
        </p:nvPicPr>
        <p:blipFill rotWithShape="1">
          <a:blip r:embed="rId3">
            <a:alphaModFix/>
          </a:blip>
          <a:srcRect/>
          <a:stretch/>
        </p:blipFill>
        <p:spPr>
          <a:xfrm>
            <a:off x="4495798" y="4267200"/>
            <a:ext cx="4294909" cy="236220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28">
                                            <p:txEl>
                                              <p:pRg st="0" end="0"/>
                                            </p:txEl>
                                          </p:spTgt>
                                        </p:tgtEl>
                                        <p:attrNameLst>
                                          <p:attrName>style.visibility</p:attrName>
                                        </p:attrNameLst>
                                      </p:cBhvr>
                                      <p:to>
                                        <p:strVal val="visible"/>
                                      </p:to>
                                    </p:set>
                                    <p:animEffect transition="in" filter="wipe(left)">
                                      <p:cBhvr>
                                        <p:cTn id="7" dur="500"/>
                                        <p:tgtEl>
                                          <p:spTgt spid="192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928">
                                            <p:txEl>
                                              <p:pRg st="1" end="1"/>
                                            </p:txEl>
                                          </p:spTgt>
                                        </p:tgtEl>
                                        <p:attrNameLst>
                                          <p:attrName>style.visibility</p:attrName>
                                        </p:attrNameLst>
                                      </p:cBhvr>
                                      <p:to>
                                        <p:strVal val="visible"/>
                                      </p:to>
                                    </p:set>
                                    <p:animEffect transition="in" filter="wipe(left)">
                                      <p:cBhvr>
                                        <p:cTn id="12" dur="500"/>
                                        <p:tgtEl>
                                          <p:spTgt spid="192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928">
                                            <p:txEl>
                                              <p:pRg st="2" end="2"/>
                                            </p:txEl>
                                          </p:spTgt>
                                        </p:tgtEl>
                                        <p:attrNameLst>
                                          <p:attrName>style.visibility</p:attrName>
                                        </p:attrNameLst>
                                      </p:cBhvr>
                                      <p:to>
                                        <p:strVal val="visible"/>
                                      </p:to>
                                    </p:set>
                                    <p:animEffect transition="in" filter="wipe(left)">
                                      <p:cBhvr>
                                        <p:cTn id="17" dur="500"/>
                                        <p:tgtEl>
                                          <p:spTgt spid="192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935"/>
        <p:cNvGrpSpPr/>
        <p:nvPr/>
      </p:nvGrpSpPr>
      <p:grpSpPr>
        <a:xfrm>
          <a:off x="0" y="0"/>
          <a:ext cx="0" cy="0"/>
          <a:chOff x="0" y="0"/>
          <a:chExt cx="0" cy="0"/>
        </a:xfrm>
      </p:grpSpPr>
      <p:sp>
        <p:nvSpPr>
          <p:cNvPr id="1936" name="Google Shape;1936;p263"/>
          <p:cNvSpPr txBox="1">
            <a:spLocks noGrp="1"/>
          </p:cNvSpPr>
          <p:nvPr>
            <p:ph type="title"/>
          </p:nvPr>
        </p:nvSpPr>
        <p:spPr>
          <a:xfrm>
            <a:off x="685800" y="228600"/>
            <a:ext cx="7772400" cy="685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4000" b="1">
                <a:solidFill>
                  <a:srgbClr val="FFFF00"/>
                </a:solidFill>
              </a:rPr>
              <a:t>Rate of Speciation</a:t>
            </a:r>
            <a:endParaRPr b="1">
              <a:solidFill>
                <a:srgbClr val="FFFF00"/>
              </a:solidFill>
            </a:endParaRPr>
          </a:p>
        </p:txBody>
      </p:sp>
      <p:sp>
        <p:nvSpPr>
          <p:cNvPr id="1937" name="Google Shape;1937;p26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36</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1938" name="Google Shape;1938;p263"/>
          <p:cNvPicPr preferRelativeResize="0">
            <a:picLocks noGrp="1"/>
          </p:cNvPicPr>
          <p:nvPr>
            <p:ph type="body" idx="2"/>
          </p:nvPr>
        </p:nvPicPr>
        <p:blipFill rotWithShape="1">
          <a:blip r:embed="rId3">
            <a:alphaModFix/>
          </a:blip>
          <a:srcRect/>
          <a:stretch/>
        </p:blipFill>
        <p:spPr>
          <a:xfrm>
            <a:off x="990600" y="1295400"/>
            <a:ext cx="7141029" cy="4572000"/>
          </a:xfrm>
          <a:prstGeom prst="rect">
            <a:avLst/>
          </a:prstGeom>
          <a:noFill/>
          <a:ln>
            <a:noFill/>
          </a:ln>
        </p:spPr>
      </p:pic>
    </p:spTree>
  </p:cSld>
  <p:clrMapOvr>
    <a:masterClrMapping/>
  </p:clrMapOvr>
  <p:transition>
    <p:fade thruBlk="1"/>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223"/>
        <p:cNvGrpSpPr/>
        <p:nvPr/>
      </p:nvGrpSpPr>
      <p:grpSpPr>
        <a:xfrm>
          <a:off x="0" y="0"/>
          <a:ext cx="0" cy="0"/>
          <a:chOff x="0" y="0"/>
          <a:chExt cx="0" cy="0"/>
        </a:xfrm>
      </p:grpSpPr>
      <p:sp>
        <p:nvSpPr>
          <p:cNvPr id="1225" name="Google Shape;1225;p186"/>
          <p:cNvSpPr txBox="1">
            <a:spLocks noGrp="1"/>
          </p:cNvSpPr>
          <p:nvPr>
            <p:ph type="title"/>
          </p:nvPr>
        </p:nvSpPr>
        <p:spPr>
          <a:xfrm>
            <a:off x="685800" y="228600"/>
            <a:ext cx="7772400" cy="906781"/>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dirty="0"/>
              <a:t>Major Problem:  No Intermediates</a:t>
            </a:r>
            <a:endParaRPr sz="3200" dirty="0"/>
          </a:p>
        </p:txBody>
      </p:sp>
      <p:sp>
        <p:nvSpPr>
          <p:cNvPr id="3" name="Text Placeholder 2">
            <a:extLst>
              <a:ext uri="{FF2B5EF4-FFF2-40B4-BE49-F238E27FC236}">
                <a16:creationId xmlns:a16="http://schemas.microsoft.com/office/drawing/2014/main" id="{7A6723E9-113E-6097-0ED6-9111F5E5B0C3}"/>
              </a:ext>
            </a:extLst>
          </p:cNvPr>
          <p:cNvSpPr>
            <a:spLocks noGrp="1"/>
          </p:cNvSpPr>
          <p:nvPr>
            <p:ph type="body" idx="1"/>
          </p:nvPr>
        </p:nvSpPr>
        <p:spPr/>
        <p:txBody>
          <a:bodyPr/>
          <a:lstStyle/>
          <a:p>
            <a:endParaRPr lang="en-US"/>
          </a:p>
        </p:txBody>
      </p:sp>
      <p:pic>
        <p:nvPicPr>
          <p:cNvPr id="6" name="Picture 5">
            <a:extLst>
              <a:ext uri="{FF2B5EF4-FFF2-40B4-BE49-F238E27FC236}">
                <a16:creationId xmlns:a16="http://schemas.microsoft.com/office/drawing/2014/main" id="{99AE8A5C-02A5-D396-5277-DD79F8762F0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710492" y="-567492"/>
            <a:ext cx="5723017" cy="9144001"/>
          </a:xfrm>
          <a:prstGeom prst="rect">
            <a:avLst/>
          </a:prstGeom>
          <a:noFill/>
          <a:ln>
            <a:noFill/>
          </a:ln>
        </p:spPr>
      </p:pic>
    </p:spTree>
    <p:extLst>
      <p:ext uri="{BB962C8B-B14F-4D97-AF65-F5344CB8AC3E}">
        <p14:creationId xmlns:p14="http://schemas.microsoft.com/office/powerpoint/2010/main" val="23431778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1727"/>
        <p:cNvGrpSpPr/>
        <p:nvPr/>
      </p:nvGrpSpPr>
      <p:grpSpPr>
        <a:xfrm>
          <a:off x="0" y="0"/>
          <a:ext cx="0" cy="0"/>
          <a:chOff x="0" y="0"/>
          <a:chExt cx="0" cy="0"/>
        </a:xfrm>
      </p:grpSpPr>
      <p:sp>
        <p:nvSpPr>
          <p:cNvPr id="1728" name="Google Shape;1728;p240"/>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38</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29" name="Google Shape;1729;p240"/>
          <p:cNvSpPr txBox="1">
            <a:spLocks noGrp="1"/>
          </p:cNvSpPr>
          <p:nvPr>
            <p:ph type="title"/>
          </p:nvPr>
        </p:nvSpPr>
        <p:spPr>
          <a:xfrm>
            <a:off x="685800" y="228600"/>
            <a:ext cx="7772400" cy="6096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b="1" dirty="0">
                <a:solidFill>
                  <a:srgbClr val="FF0000"/>
                </a:solidFill>
              </a:rPr>
              <a:t>“</a:t>
            </a:r>
            <a:r>
              <a:rPr lang="en-US" sz="3600" b="1" dirty="0" err="1">
                <a:solidFill>
                  <a:srgbClr val="FF0000"/>
                </a:solidFill>
              </a:rPr>
              <a:t>MICROevolution</a:t>
            </a:r>
            <a:r>
              <a:rPr lang="en-US" sz="3600" b="1" dirty="0">
                <a:solidFill>
                  <a:srgbClr val="FF0000"/>
                </a:solidFill>
              </a:rPr>
              <a:t>”</a:t>
            </a:r>
            <a:endParaRPr sz="3600" b="1" dirty="0">
              <a:solidFill>
                <a:srgbClr val="FFFF00"/>
              </a:solidFill>
            </a:endParaRPr>
          </a:p>
        </p:txBody>
      </p:sp>
      <p:sp>
        <p:nvSpPr>
          <p:cNvPr id="1730" name="Google Shape;1730;p240"/>
          <p:cNvSpPr txBox="1">
            <a:spLocks noGrp="1"/>
          </p:cNvSpPr>
          <p:nvPr>
            <p:ph type="body" idx="1"/>
          </p:nvPr>
        </p:nvSpPr>
        <p:spPr>
          <a:xfrm>
            <a:off x="0" y="914400"/>
            <a:ext cx="9144000" cy="5791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sz="2800" dirty="0"/>
              <a:t>Defined as a </a:t>
            </a:r>
            <a:r>
              <a:rPr lang="en-US" sz="2800" dirty="0">
                <a:solidFill>
                  <a:srgbClr val="FF0000"/>
                </a:solidFill>
              </a:rPr>
              <a:t>change</a:t>
            </a:r>
            <a:r>
              <a:rPr lang="en-US" sz="2800" dirty="0">
                <a:solidFill>
                  <a:srgbClr val="FFFF00"/>
                </a:solidFill>
              </a:rPr>
              <a:t> </a:t>
            </a:r>
            <a:r>
              <a:rPr lang="en-US" sz="2800" dirty="0"/>
              <a:t>in the </a:t>
            </a:r>
            <a:r>
              <a:rPr lang="en-US" sz="2800" dirty="0">
                <a:solidFill>
                  <a:srgbClr val="FF0000"/>
                </a:solidFill>
              </a:rPr>
              <a:t>genetic composition of a population </a:t>
            </a:r>
            <a:r>
              <a:rPr lang="en-US" sz="2800" dirty="0"/>
              <a:t>from generation to generation.</a:t>
            </a:r>
            <a:endParaRPr dirty="0"/>
          </a:p>
          <a:p>
            <a:pPr marL="342900" lvl="0" indent="-342900" algn="l" rtl="0">
              <a:spcBef>
                <a:spcPts val="1800"/>
              </a:spcBef>
              <a:spcAft>
                <a:spcPts val="0"/>
              </a:spcAft>
              <a:buClr>
                <a:srgbClr val="FFFF00"/>
              </a:buClr>
              <a:buSzPts val="2100"/>
              <a:buChar char="■"/>
            </a:pPr>
            <a:r>
              <a:rPr lang="en-US" sz="2800" b="1" u="sng" dirty="0" err="1">
                <a:solidFill>
                  <a:srgbClr val="FFFF00"/>
                </a:solidFill>
              </a:rPr>
              <a:t>MICROevolution</a:t>
            </a:r>
            <a:r>
              <a:rPr lang="en-US" sz="2800" u="sng" dirty="0">
                <a:solidFill>
                  <a:srgbClr val="FFFFFF"/>
                </a:solidFill>
              </a:rPr>
              <a:t> </a:t>
            </a:r>
            <a:r>
              <a:rPr lang="en-US" sz="2800" dirty="0">
                <a:solidFill>
                  <a:srgbClr val="FFFFFF"/>
                </a:solidFill>
              </a:rPr>
              <a:t>is the observed </a:t>
            </a:r>
            <a:r>
              <a:rPr lang="en-US" sz="2800" dirty="0">
                <a:solidFill>
                  <a:srgbClr val="FF0000"/>
                </a:solidFill>
              </a:rPr>
              <a:t>effects of natural selection </a:t>
            </a:r>
            <a:r>
              <a:rPr lang="en-US" sz="2800" dirty="0">
                <a:solidFill>
                  <a:srgbClr val="FFFFFF"/>
                </a:solidFill>
              </a:rPr>
              <a:t>due to </a:t>
            </a:r>
            <a:r>
              <a:rPr lang="en-US" sz="2800" dirty="0">
                <a:solidFill>
                  <a:srgbClr val="FF0000"/>
                </a:solidFill>
              </a:rPr>
              <a:t>genetic variation </a:t>
            </a:r>
            <a:r>
              <a:rPr lang="en-US" sz="2800" dirty="0">
                <a:solidFill>
                  <a:srgbClr val="FFFFFF"/>
                </a:solidFill>
              </a:rPr>
              <a:t>on populations.</a:t>
            </a:r>
            <a:endParaRPr dirty="0"/>
          </a:p>
          <a:p>
            <a:pPr marL="342900" lvl="0" indent="-342900" algn="l" rtl="0">
              <a:spcBef>
                <a:spcPts val="1800"/>
              </a:spcBef>
              <a:spcAft>
                <a:spcPts val="0"/>
              </a:spcAft>
              <a:buClr>
                <a:srgbClr val="FFFF00"/>
              </a:buClr>
              <a:buSzPts val="2100"/>
              <a:buChar char="■"/>
            </a:pPr>
            <a:r>
              <a:rPr lang="en-US" sz="2800" dirty="0">
                <a:solidFill>
                  <a:srgbClr val="FFFF00"/>
                </a:solidFill>
              </a:rPr>
              <a:t>Creationists and Evolutionists (both) believe this process does happen in nature.</a:t>
            </a:r>
            <a:endParaRPr dirty="0"/>
          </a:p>
          <a:p>
            <a:pPr marL="342900" lvl="0" indent="-342900" algn="l" rtl="0">
              <a:spcBef>
                <a:spcPts val="1800"/>
              </a:spcBef>
              <a:spcAft>
                <a:spcPts val="0"/>
              </a:spcAft>
              <a:buClr>
                <a:srgbClr val="FFFF00"/>
              </a:buClr>
              <a:buSzPts val="2100"/>
              <a:buChar char="■"/>
            </a:pPr>
            <a:r>
              <a:rPr lang="en-US" sz="2800" dirty="0">
                <a:solidFill>
                  <a:srgbClr val="FFFFFF"/>
                </a:solidFill>
              </a:rPr>
              <a:t>Nevertheless, </a:t>
            </a:r>
            <a:r>
              <a:rPr lang="en-US" sz="2800" dirty="0">
                <a:solidFill>
                  <a:srgbClr val="FFFF00"/>
                </a:solidFill>
              </a:rPr>
              <a:t>Creationists</a:t>
            </a:r>
            <a:r>
              <a:rPr lang="en-US" sz="2800" dirty="0">
                <a:solidFill>
                  <a:srgbClr val="FFFFFF"/>
                </a:solidFill>
              </a:rPr>
              <a:t> believe </a:t>
            </a:r>
            <a:r>
              <a:rPr lang="en-US" sz="2800" dirty="0"/>
              <a:t>it does </a:t>
            </a:r>
            <a:r>
              <a:rPr lang="en-US" sz="2800" dirty="0">
                <a:solidFill>
                  <a:srgbClr val="FF0000"/>
                </a:solidFill>
              </a:rPr>
              <a:t>NOT create new or previously non-existent genetic information or kinds of organisms.</a:t>
            </a:r>
            <a:endParaRPr sz="2800" dirty="0"/>
          </a:p>
          <a:p>
            <a:pPr marL="742950" lvl="1" indent="-285750" algn="l" rtl="0">
              <a:spcBef>
                <a:spcPts val="1800"/>
              </a:spcBef>
              <a:spcAft>
                <a:spcPts val="0"/>
              </a:spcAft>
              <a:buClr>
                <a:srgbClr val="FFFF00"/>
              </a:buClr>
              <a:buSzPts val="2800"/>
              <a:buFont typeface="Comic Sans MS"/>
              <a:buChar char="–"/>
            </a:pPr>
            <a:r>
              <a:rPr lang="en-US" dirty="0"/>
              <a:t>In other words, it does</a:t>
            </a:r>
            <a:r>
              <a:rPr lang="en-US" dirty="0">
                <a:solidFill>
                  <a:srgbClr val="FF0000"/>
                </a:solidFill>
              </a:rPr>
              <a:t> NOT lead to </a:t>
            </a:r>
            <a:r>
              <a:rPr lang="en-US" dirty="0">
                <a:solidFill>
                  <a:srgbClr val="FFFF00"/>
                </a:solidFill>
              </a:rPr>
              <a:t>Macroevolution.</a:t>
            </a:r>
            <a:endParaRPr dirty="0">
              <a:solidFill>
                <a:srgbClr val="FFFF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30">
                                            <p:txEl>
                                              <p:pRg st="0" end="0"/>
                                            </p:txEl>
                                          </p:spTgt>
                                        </p:tgtEl>
                                        <p:attrNameLst>
                                          <p:attrName>style.visibility</p:attrName>
                                        </p:attrNameLst>
                                      </p:cBhvr>
                                      <p:to>
                                        <p:strVal val="visible"/>
                                      </p:to>
                                    </p:set>
                                    <p:animEffect transition="in" filter="wipe(left)">
                                      <p:cBhvr>
                                        <p:cTn id="7" dur="500"/>
                                        <p:tgtEl>
                                          <p:spTgt spid="173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30">
                                            <p:txEl>
                                              <p:pRg st="1" end="1"/>
                                            </p:txEl>
                                          </p:spTgt>
                                        </p:tgtEl>
                                        <p:attrNameLst>
                                          <p:attrName>style.visibility</p:attrName>
                                        </p:attrNameLst>
                                      </p:cBhvr>
                                      <p:to>
                                        <p:strVal val="visible"/>
                                      </p:to>
                                    </p:set>
                                    <p:animEffect transition="in" filter="wipe(left)">
                                      <p:cBhvr>
                                        <p:cTn id="12" dur="500"/>
                                        <p:tgtEl>
                                          <p:spTgt spid="173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30">
                                            <p:txEl>
                                              <p:pRg st="2" end="2"/>
                                            </p:txEl>
                                          </p:spTgt>
                                        </p:tgtEl>
                                        <p:attrNameLst>
                                          <p:attrName>style.visibility</p:attrName>
                                        </p:attrNameLst>
                                      </p:cBhvr>
                                      <p:to>
                                        <p:strVal val="visible"/>
                                      </p:to>
                                    </p:set>
                                    <p:animEffect transition="in" filter="wipe(left)">
                                      <p:cBhvr>
                                        <p:cTn id="17" dur="500"/>
                                        <p:tgtEl>
                                          <p:spTgt spid="173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730">
                                            <p:txEl>
                                              <p:pRg st="3" end="3"/>
                                            </p:txEl>
                                          </p:spTgt>
                                        </p:tgtEl>
                                        <p:attrNameLst>
                                          <p:attrName>style.visibility</p:attrName>
                                        </p:attrNameLst>
                                      </p:cBhvr>
                                      <p:to>
                                        <p:strVal val="visible"/>
                                      </p:to>
                                    </p:set>
                                    <p:animEffect transition="in" filter="wipe(left)">
                                      <p:cBhvr>
                                        <p:cTn id="22" dur="500"/>
                                        <p:tgtEl>
                                          <p:spTgt spid="173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730">
                                            <p:txEl>
                                              <p:pRg st="4" end="4"/>
                                            </p:txEl>
                                          </p:spTgt>
                                        </p:tgtEl>
                                        <p:attrNameLst>
                                          <p:attrName>style.visibility</p:attrName>
                                        </p:attrNameLst>
                                      </p:cBhvr>
                                      <p:to>
                                        <p:strVal val="visible"/>
                                      </p:to>
                                    </p:set>
                                    <p:animEffect transition="in" filter="wipe(left)">
                                      <p:cBhvr>
                                        <p:cTn id="27" dur="500"/>
                                        <p:tgtEl>
                                          <p:spTgt spid="173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1751"/>
        <p:cNvGrpSpPr/>
        <p:nvPr/>
      </p:nvGrpSpPr>
      <p:grpSpPr>
        <a:xfrm>
          <a:off x="0" y="0"/>
          <a:ext cx="0" cy="0"/>
          <a:chOff x="0" y="0"/>
          <a:chExt cx="0" cy="0"/>
        </a:xfrm>
      </p:grpSpPr>
      <p:sp>
        <p:nvSpPr>
          <p:cNvPr id="1752" name="Google Shape;1752;p24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39</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53" name="Google Shape;1753;p243"/>
          <p:cNvSpPr txBox="1">
            <a:spLocks noGrp="1"/>
          </p:cNvSpPr>
          <p:nvPr>
            <p:ph type="title"/>
          </p:nvPr>
        </p:nvSpPr>
        <p:spPr>
          <a:xfrm>
            <a:off x="685800" y="228600"/>
            <a:ext cx="7772400" cy="838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b="1">
                <a:solidFill>
                  <a:srgbClr val="FFFF00"/>
                </a:solidFill>
              </a:rPr>
              <a:t>NATURAL SELECTION</a:t>
            </a:r>
            <a:endParaRPr/>
          </a:p>
        </p:txBody>
      </p:sp>
      <p:sp>
        <p:nvSpPr>
          <p:cNvPr id="1754" name="Google Shape;1754;p243"/>
          <p:cNvSpPr txBox="1">
            <a:spLocks noGrp="1"/>
          </p:cNvSpPr>
          <p:nvPr>
            <p:ph type="body" idx="1"/>
          </p:nvPr>
        </p:nvSpPr>
        <p:spPr>
          <a:xfrm>
            <a:off x="190500" y="952500"/>
            <a:ext cx="8763000" cy="5410200"/>
          </a:xfrm>
          <a:prstGeom prst="rect">
            <a:avLst/>
          </a:prstGeom>
          <a:noFill/>
          <a:ln>
            <a:noFill/>
          </a:ln>
        </p:spPr>
        <p:txBody>
          <a:bodyPr spcFirstLastPara="1" wrap="square" lIns="91425" tIns="45700" rIns="91425" bIns="45700" anchor="t" anchorCtr="0">
            <a:noAutofit/>
          </a:bodyPr>
          <a:lstStyle/>
          <a:p>
            <a:pPr marL="342900" lvl="0" indent="-342900" algn="l" rtl="0">
              <a:spcBef>
                <a:spcPts val="1200"/>
              </a:spcBef>
              <a:spcAft>
                <a:spcPts val="0"/>
              </a:spcAft>
              <a:buSzPts val="2100"/>
              <a:buChar char="■"/>
            </a:pPr>
            <a:r>
              <a:rPr lang="en-US" sz="2800" dirty="0">
                <a:solidFill>
                  <a:srgbClr val="FFFF00"/>
                </a:solidFill>
              </a:rPr>
              <a:t>Creationists</a:t>
            </a:r>
            <a:r>
              <a:rPr lang="en-US" sz="2800" dirty="0">
                <a:solidFill>
                  <a:srgbClr val="FFFFFF"/>
                </a:solidFill>
              </a:rPr>
              <a:t> believe that </a:t>
            </a:r>
            <a:r>
              <a:rPr lang="en-US" sz="2800" b="1" dirty="0">
                <a:solidFill>
                  <a:srgbClr val="FF0000"/>
                </a:solidFill>
              </a:rPr>
              <a:t>all organisms </a:t>
            </a:r>
            <a:r>
              <a:rPr lang="en-US" sz="2800" dirty="0"/>
              <a:t>are created with</a:t>
            </a:r>
            <a:r>
              <a:rPr lang="en-US" sz="2800" b="1" dirty="0">
                <a:solidFill>
                  <a:srgbClr val="FF0000"/>
                </a:solidFill>
              </a:rPr>
              <a:t> much genetic potential to adapt to its environment as a result of </a:t>
            </a:r>
            <a:r>
              <a:rPr lang="en-US" sz="2800" b="1" dirty="0">
                <a:solidFill>
                  <a:srgbClr val="FFFF00"/>
                </a:solidFill>
              </a:rPr>
              <a:t>Natural Selection.</a:t>
            </a:r>
          </a:p>
          <a:p>
            <a:pPr marL="0" lvl="0" indent="0" algn="l" rtl="0">
              <a:spcBef>
                <a:spcPts val="1200"/>
              </a:spcBef>
              <a:spcAft>
                <a:spcPts val="0"/>
              </a:spcAft>
              <a:buSzPts val="2100"/>
              <a:buNone/>
            </a:pPr>
            <a:endParaRPr sz="2800" b="1" dirty="0">
              <a:solidFill>
                <a:srgbClr val="FF0000"/>
              </a:solidFill>
            </a:endParaRPr>
          </a:p>
          <a:p>
            <a:pPr marL="342900" lvl="0" indent="-342900" algn="l" rtl="0">
              <a:spcBef>
                <a:spcPts val="1200"/>
              </a:spcBef>
              <a:spcAft>
                <a:spcPts val="0"/>
              </a:spcAft>
              <a:buClr>
                <a:srgbClr val="FFFF00"/>
              </a:buClr>
              <a:buSzPts val="2100"/>
              <a:buChar char="■"/>
            </a:pPr>
            <a:r>
              <a:rPr lang="en-US" sz="2800" b="1" dirty="0">
                <a:solidFill>
                  <a:srgbClr val="FFFF00"/>
                </a:solidFill>
              </a:rPr>
              <a:t>Natural Selection </a:t>
            </a:r>
            <a:r>
              <a:rPr lang="en-US" sz="2800" b="1" dirty="0">
                <a:solidFill>
                  <a:srgbClr val="FF0000"/>
                </a:solidFill>
              </a:rPr>
              <a:t>simply acts through the built-in genetic variability of all organisms.</a:t>
            </a:r>
          </a:p>
          <a:p>
            <a:pPr marL="0" lvl="0" indent="0" algn="l" rtl="0">
              <a:spcBef>
                <a:spcPts val="1200"/>
              </a:spcBef>
              <a:spcAft>
                <a:spcPts val="0"/>
              </a:spcAft>
              <a:buClr>
                <a:srgbClr val="FFFF00"/>
              </a:buClr>
              <a:buSzPts val="2100"/>
              <a:buNone/>
            </a:pPr>
            <a:endParaRPr dirty="0"/>
          </a:p>
          <a:p>
            <a:pPr marL="342900" lvl="0" indent="-342900" algn="l" rtl="0">
              <a:spcBef>
                <a:spcPts val="1200"/>
              </a:spcBef>
              <a:spcAft>
                <a:spcPts val="0"/>
              </a:spcAft>
              <a:buClr>
                <a:srgbClr val="FFFF00"/>
              </a:buClr>
              <a:buSzPts val="2100"/>
              <a:buChar char="■"/>
            </a:pPr>
            <a:r>
              <a:rPr lang="en-US" sz="2800" dirty="0"/>
              <a:t>In other words, </a:t>
            </a:r>
            <a:r>
              <a:rPr lang="en-US" sz="2800" b="1" dirty="0">
                <a:solidFill>
                  <a:srgbClr val="FFFF00"/>
                </a:solidFill>
              </a:rPr>
              <a:t>Natural Selection </a:t>
            </a:r>
            <a:r>
              <a:rPr lang="en-US" sz="2800" dirty="0"/>
              <a:t>works upon the</a:t>
            </a:r>
            <a:r>
              <a:rPr lang="en-US" sz="2800" b="1" dirty="0">
                <a:solidFill>
                  <a:srgbClr val="FF0000"/>
                </a:solidFill>
              </a:rPr>
              <a:t> genetic variation </a:t>
            </a:r>
            <a:r>
              <a:rPr lang="en-US" sz="2800" dirty="0"/>
              <a:t>that is present in the organism</a:t>
            </a:r>
            <a:r>
              <a:rPr lang="en-US" sz="2800" b="1" dirty="0">
                <a:solidFill>
                  <a:srgbClr val="FF0000"/>
                </a:solidFill>
              </a:rPr>
              <a:t> at the moment it is created.</a:t>
            </a:r>
            <a:endParaRPr sz="2800" b="1" dirty="0">
              <a:solidFill>
                <a:srgbClr val="FF0000"/>
              </a:solidFill>
            </a:endParaRPr>
          </a:p>
          <a:p>
            <a:pPr marL="342900" lvl="0" indent="-223837" algn="l" rtl="0">
              <a:spcBef>
                <a:spcPts val="500"/>
              </a:spcBef>
              <a:spcAft>
                <a:spcPts val="0"/>
              </a:spcAft>
              <a:buClr>
                <a:srgbClr val="FFFF00"/>
              </a:buClr>
              <a:buSzPts val="1875"/>
              <a:buNone/>
            </a:pPr>
            <a:endParaRPr sz="2500" dirty="0">
              <a:solidFill>
                <a:srgbClr val="FF0000"/>
              </a:solidFill>
            </a:endParaRPr>
          </a:p>
          <a:p>
            <a:pPr marL="342900" lvl="0" indent="-223837" algn="l" rtl="0">
              <a:spcBef>
                <a:spcPts val="500"/>
              </a:spcBef>
              <a:spcAft>
                <a:spcPts val="0"/>
              </a:spcAft>
              <a:buSzPts val="1875"/>
              <a:buNone/>
            </a:pPr>
            <a:endParaRPr sz="2500" b="1" dirty="0">
              <a:solidFill>
                <a:srgbClr val="FF0000"/>
              </a:solidFill>
            </a:endParaRPr>
          </a:p>
          <a:p>
            <a:pPr marL="342900" lvl="0" indent="-342900" algn="l" rtl="0">
              <a:spcBef>
                <a:spcPts val="560"/>
              </a:spcBef>
              <a:spcAft>
                <a:spcPts val="0"/>
              </a:spcAft>
              <a:buSzPts val="2100"/>
              <a:buNone/>
            </a:pPr>
            <a:endParaRPr sz="2800" b="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54">
                                            <p:txEl>
                                              <p:pRg st="0" end="0"/>
                                            </p:txEl>
                                          </p:spTgt>
                                        </p:tgtEl>
                                        <p:attrNameLst>
                                          <p:attrName>style.visibility</p:attrName>
                                        </p:attrNameLst>
                                      </p:cBhvr>
                                      <p:to>
                                        <p:strVal val="visible"/>
                                      </p:to>
                                    </p:set>
                                    <p:animEffect transition="in" filter="wipe(left)">
                                      <p:cBhvr>
                                        <p:cTn id="7" dur="500"/>
                                        <p:tgtEl>
                                          <p:spTgt spid="175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754">
                                            <p:txEl>
                                              <p:pRg st="2" end="2"/>
                                            </p:txEl>
                                          </p:spTgt>
                                        </p:tgtEl>
                                        <p:attrNameLst>
                                          <p:attrName>style.visibility</p:attrName>
                                        </p:attrNameLst>
                                      </p:cBhvr>
                                      <p:to>
                                        <p:strVal val="visible"/>
                                      </p:to>
                                    </p:set>
                                    <p:animEffect transition="in" filter="wipe(left)">
                                      <p:cBhvr>
                                        <p:cTn id="12" dur="500"/>
                                        <p:tgtEl>
                                          <p:spTgt spid="175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754">
                                            <p:txEl>
                                              <p:pRg st="4" end="4"/>
                                            </p:txEl>
                                          </p:spTgt>
                                        </p:tgtEl>
                                        <p:attrNameLst>
                                          <p:attrName>style.visibility</p:attrName>
                                        </p:attrNameLst>
                                      </p:cBhvr>
                                      <p:to>
                                        <p:strVal val="visible"/>
                                      </p:to>
                                    </p:set>
                                    <p:animEffect transition="in" filter="wipe(left)">
                                      <p:cBhvr>
                                        <p:cTn id="17" dur="500"/>
                                        <p:tgtEl>
                                          <p:spTgt spid="175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09" name="Google Shape;409;p70"/>
          <p:cNvSpPr txBox="1"/>
          <p:nvPr/>
        </p:nvSpPr>
        <p:spPr>
          <a:xfrm>
            <a:off x="1371600" y="9168"/>
            <a:ext cx="679654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Dealing with Creation/Evolution</a:t>
            </a:r>
            <a:endParaRPr kumimoji="0" sz="14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descr="warm_up-01.eps">
            <a:extLst>
              <a:ext uri="{FF2B5EF4-FFF2-40B4-BE49-F238E27FC236}">
                <a16:creationId xmlns:a16="http://schemas.microsoft.com/office/drawing/2014/main" id="{82A903EE-D290-8EB5-8100-60B012388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38200" cy="679622"/>
          </a:xfrm>
          <a:prstGeom prst="rect">
            <a:avLst/>
          </a:prstGeom>
        </p:spPr>
      </p:pic>
      <p:sp>
        <p:nvSpPr>
          <p:cNvPr id="7" name="TextBox 6">
            <a:extLst>
              <a:ext uri="{FF2B5EF4-FFF2-40B4-BE49-F238E27FC236}">
                <a16:creationId xmlns:a16="http://schemas.microsoft.com/office/drawing/2014/main" id="{81114944-5540-4651-7C36-6EA9D7AE970E}"/>
              </a:ext>
            </a:extLst>
          </p:cNvPr>
          <p:cNvSpPr txBox="1"/>
          <p:nvPr/>
        </p:nvSpPr>
        <p:spPr>
          <a:xfrm>
            <a:off x="0" y="835078"/>
            <a:ext cx="9065342" cy="5478423"/>
          </a:xfrm>
          <a:prstGeom prst="rect">
            <a:avLst/>
          </a:prstGeom>
          <a:noFill/>
        </p:spPr>
        <p:txBody>
          <a:bodyPr wrap="square">
            <a:spAutoFit/>
          </a:bodyPr>
          <a:lstStyle/>
          <a:p>
            <a:pPr marL="4763" lvl="0" fontAlgn="auto">
              <a:spcBef>
                <a:spcPct val="50000"/>
              </a:spcBef>
              <a:spcAft>
                <a:spcPts val="0"/>
              </a:spcAft>
              <a:buClr>
                <a:srgbClr val="000000"/>
              </a:buClr>
            </a:pPr>
            <a:r>
              <a:rPr lang="en-US" sz="2000" dirty="0">
                <a:solidFill>
                  <a:srgbClr val="FF0000"/>
                </a:solidFill>
                <a:latin typeface="Tahoma"/>
                <a:ea typeface="Tahoma"/>
                <a:cs typeface="Tahoma"/>
                <a:sym typeface="Tahoma"/>
              </a:rPr>
              <a:t>Name and define 6 types of fossils.</a:t>
            </a:r>
          </a:p>
          <a:p>
            <a:pPr marL="225425" fontAlgn="auto">
              <a:spcBef>
                <a:spcPts val="600"/>
              </a:spcBef>
              <a:spcAft>
                <a:spcPts val="0"/>
              </a:spcAft>
              <a:buClr>
                <a:srgbClr val="000000"/>
              </a:buClr>
            </a:pPr>
            <a:r>
              <a:rPr lang="en-US" sz="2000" b="1" dirty="0"/>
              <a:t>Mold (leave a mark or imprint), </a:t>
            </a:r>
          </a:p>
          <a:p>
            <a:pPr marL="225425" fontAlgn="auto">
              <a:spcBef>
                <a:spcPts val="600"/>
              </a:spcBef>
              <a:spcAft>
                <a:spcPts val="0"/>
              </a:spcAft>
              <a:buClr>
                <a:srgbClr val="000000"/>
              </a:buClr>
            </a:pPr>
            <a:r>
              <a:rPr lang="en-US" sz="2000" b="1" dirty="0"/>
              <a:t>Cast (fills in a mold), </a:t>
            </a:r>
          </a:p>
          <a:p>
            <a:pPr marL="225425" fontAlgn="auto">
              <a:spcBef>
                <a:spcPts val="600"/>
              </a:spcBef>
              <a:spcAft>
                <a:spcPts val="0"/>
              </a:spcAft>
              <a:buClr>
                <a:srgbClr val="000000"/>
              </a:buClr>
            </a:pPr>
            <a:r>
              <a:rPr lang="en-US" sz="2000" b="1" dirty="0"/>
              <a:t>Petrified (minerals replace organic material)</a:t>
            </a:r>
          </a:p>
          <a:p>
            <a:pPr marL="225425" fontAlgn="auto">
              <a:spcBef>
                <a:spcPts val="600"/>
              </a:spcBef>
              <a:spcAft>
                <a:spcPts val="0"/>
              </a:spcAft>
              <a:buClr>
                <a:srgbClr val="000000"/>
              </a:buClr>
            </a:pPr>
            <a:r>
              <a:rPr lang="en-US" sz="2000" b="1" dirty="0"/>
              <a:t>Preserved (amber, ice, asphalt, ash, sediment)</a:t>
            </a:r>
          </a:p>
          <a:p>
            <a:pPr marL="225425" fontAlgn="auto">
              <a:spcBef>
                <a:spcPts val="600"/>
              </a:spcBef>
              <a:spcAft>
                <a:spcPts val="0"/>
              </a:spcAft>
              <a:buClr>
                <a:srgbClr val="000000"/>
              </a:buClr>
            </a:pPr>
            <a:r>
              <a:rPr lang="en-US" sz="2000" b="1" dirty="0"/>
              <a:t>Carbonized (carbon remains as an impression on the sediment)</a:t>
            </a:r>
          </a:p>
          <a:p>
            <a:pPr marL="225425" fontAlgn="auto">
              <a:spcBef>
                <a:spcPts val="600"/>
              </a:spcBef>
              <a:spcAft>
                <a:spcPts val="0"/>
              </a:spcAft>
              <a:buClr>
                <a:srgbClr val="000000"/>
              </a:buClr>
            </a:pPr>
            <a:r>
              <a:rPr lang="en-US" sz="2000" b="1" dirty="0"/>
              <a:t>Trace </a:t>
            </a:r>
            <a:r>
              <a:rPr lang="en-US" b="1" dirty="0"/>
              <a:t>(provides evidence of activity or behavior: footprints, burrows, eggs)</a:t>
            </a:r>
            <a:endParaRPr lang="en-US" sz="2000" b="1" dirty="0"/>
          </a:p>
          <a:p>
            <a:pPr marL="225425" fontAlgn="auto">
              <a:spcBef>
                <a:spcPts val="600"/>
              </a:spcBef>
              <a:spcAft>
                <a:spcPts val="0"/>
              </a:spcAft>
              <a:buClr>
                <a:srgbClr val="000000"/>
              </a:buClr>
            </a:pPr>
            <a:endParaRPr lang="en-US" sz="2000" dirty="0"/>
          </a:p>
          <a:p>
            <a:pPr marL="4763" lvl="0" fontAlgn="auto">
              <a:spcBef>
                <a:spcPct val="50000"/>
              </a:spcBef>
              <a:spcAft>
                <a:spcPts val="0"/>
              </a:spcAft>
              <a:buClr>
                <a:srgbClr val="000000"/>
              </a:buClr>
            </a:pPr>
            <a:r>
              <a:rPr lang="en-US" sz="2000" dirty="0">
                <a:solidFill>
                  <a:srgbClr val="FF0000"/>
                </a:solidFill>
                <a:latin typeface="Tahoma"/>
                <a:ea typeface="Tahoma"/>
                <a:cs typeface="Tahoma"/>
                <a:sym typeface="Tahoma"/>
              </a:rPr>
              <a:t>Where does one find fossils? Be specific.</a:t>
            </a:r>
          </a:p>
          <a:p>
            <a:pPr marL="225425" fontAlgn="auto">
              <a:spcBef>
                <a:spcPts val="600"/>
              </a:spcBef>
              <a:spcAft>
                <a:spcPts val="0"/>
              </a:spcAft>
              <a:buClr>
                <a:srgbClr val="000000"/>
              </a:buClr>
            </a:pPr>
            <a:r>
              <a:rPr lang="en-US" sz="2000" b="1" dirty="0"/>
              <a:t>Fossils are buried in sedimentary rock which is formed from deposition on the earth’s surface. Sedimentary rock goes ~30,000 feet deep.</a:t>
            </a:r>
          </a:p>
          <a:p>
            <a:pPr marL="225425" fontAlgn="auto">
              <a:spcBef>
                <a:spcPts val="600"/>
              </a:spcBef>
              <a:spcAft>
                <a:spcPts val="0"/>
              </a:spcAft>
              <a:buClr>
                <a:srgbClr val="000000"/>
              </a:buClr>
            </a:pPr>
            <a:endParaRPr lang="en-US" sz="2000" dirty="0"/>
          </a:p>
          <a:p>
            <a:pPr marL="4763" lvl="0" fontAlgn="auto">
              <a:spcBef>
                <a:spcPct val="50000"/>
              </a:spcBef>
              <a:spcAft>
                <a:spcPts val="0"/>
              </a:spcAft>
              <a:buClr>
                <a:srgbClr val="000000"/>
              </a:buClr>
            </a:pPr>
            <a:r>
              <a:rPr lang="en-US" sz="2000" dirty="0">
                <a:solidFill>
                  <a:srgbClr val="FF0000"/>
                </a:solidFill>
                <a:latin typeface="Tahoma"/>
                <a:ea typeface="Tahoma"/>
                <a:cs typeface="Tahoma"/>
                <a:sym typeface="Tahoma"/>
              </a:rPr>
              <a:t>Name a major issue with gradualism based on the fossil record.</a:t>
            </a:r>
          </a:p>
          <a:p>
            <a:pPr marL="225425" fontAlgn="auto">
              <a:spcBef>
                <a:spcPts val="600"/>
              </a:spcBef>
              <a:spcAft>
                <a:spcPts val="0"/>
              </a:spcAft>
              <a:buClr>
                <a:srgbClr val="000000"/>
              </a:buClr>
            </a:pPr>
            <a:r>
              <a:rPr lang="en-US" sz="2000" b="1" dirty="0"/>
              <a:t>Lack of “intermediates”</a:t>
            </a:r>
            <a:endParaRPr kumimoji="0" lang="en-US" altLang="en-US" sz="2000" b="0" i="0" u="none" strike="noStrike" kern="0" cap="none" spc="0" normalizeH="0" baseline="0" noProof="0" dirty="0">
              <a:ln>
                <a:noFill/>
              </a:ln>
              <a:solidFill>
                <a:srgbClr val="FF3399"/>
              </a:solidFill>
              <a:effectLst/>
              <a:uLnTx/>
              <a:uFillTx/>
              <a:latin typeface="Arial"/>
              <a:cs typeface="Arial"/>
              <a:sym typeface="Arial"/>
            </a:endParaRPr>
          </a:p>
        </p:txBody>
      </p:sp>
    </p:spTree>
    <p:extLst>
      <p:ext uri="{BB962C8B-B14F-4D97-AF65-F5344CB8AC3E}">
        <p14:creationId xmlns:p14="http://schemas.microsoft.com/office/powerpoint/2010/main" val="231625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wipe(left)">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animEffect transition="in" filter="wipe(left)">
                                      <p:cBhvr>
                                        <p:cTn id="17" dur="500"/>
                                        <p:tgtEl>
                                          <p:spTgt spid="7">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4" end="4"/>
                                            </p:txEl>
                                          </p:spTgt>
                                        </p:tgtEl>
                                        <p:attrNameLst>
                                          <p:attrName>style.visibility</p:attrName>
                                        </p:attrNameLst>
                                      </p:cBhvr>
                                      <p:to>
                                        <p:strVal val="visible"/>
                                      </p:to>
                                    </p:set>
                                    <p:animEffect transition="in" filter="wipe(left)">
                                      <p:cBhvr>
                                        <p:cTn id="22" dur="500"/>
                                        <p:tgtEl>
                                          <p:spTgt spid="7">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Effect transition="in" filter="wipe(left)">
                                      <p:cBhvr>
                                        <p:cTn id="27" dur="500"/>
                                        <p:tgtEl>
                                          <p:spTgt spid="7">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xEl>
                                              <p:pRg st="6" end="6"/>
                                            </p:txEl>
                                          </p:spTgt>
                                        </p:tgtEl>
                                        <p:attrNameLst>
                                          <p:attrName>style.visibility</p:attrName>
                                        </p:attrNameLst>
                                      </p:cBhvr>
                                      <p:to>
                                        <p:strVal val="visible"/>
                                      </p:to>
                                    </p:set>
                                    <p:animEffect transition="in" filter="wipe(left)">
                                      <p:cBhvr>
                                        <p:cTn id="32" dur="500"/>
                                        <p:tgtEl>
                                          <p:spTgt spid="7">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animEffect transition="in" filter="wipe(left)">
                                      <p:cBhvr>
                                        <p:cTn id="37" dur="500"/>
                                        <p:tgtEl>
                                          <p:spTgt spid="7">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7">
                                            <p:txEl>
                                              <p:pRg st="9" end="9"/>
                                            </p:txEl>
                                          </p:spTgt>
                                        </p:tgtEl>
                                        <p:attrNameLst>
                                          <p:attrName>style.visibility</p:attrName>
                                        </p:attrNameLst>
                                      </p:cBhvr>
                                      <p:to>
                                        <p:strVal val="visible"/>
                                      </p:to>
                                    </p:set>
                                    <p:animEffect transition="in" filter="wipe(left)">
                                      <p:cBhvr>
                                        <p:cTn id="42" dur="500"/>
                                        <p:tgtEl>
                                          <p:spTgt spid="7">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7">
                                            <p:txEl>
                                              <p:pRg st="11" end="11"/>
                                            </p:txEl>
                                          </p:spTgt>
                                        </p:tgtEl>
                                        <p:attrNameLst>
                                          <p:attrName>style.visibility</p:attrName>
                                        </p:attrNameLst>
                                      </p:cBhvr>
                                      <p:to>
                                        <p:strVal val="visible"/>
                                      </p:to>
                                    </p:set>
                                    <p:animEffect transition="in" filter="wipe(left)">
                                      <p:cBhvr>
                                        <p:cTn id="47" dur="500"/>
                                        <p:tgtEl>
                                          <p:spTgt spid="7">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
                                            <p:txEl>
                                              <p:pRg st="12" end="12"/>
                                            </p:txEl>
                                          </p:spTgt>
                                        </p:tgtEl>
                                        <p:attrNameLst>
                                          <p:attrName>style.visibility</p:attrName>
                                        </p:attrNameLst>
                                      </p:cBhvr>
                                      <p:to>
                                        <p:strVal val="visible"/>
                                      </p:to>
                                    </p:set>
                                    <p:animEffect transition="in" filter="wipe(left)">
                                      <p:cBhvr>
                                        <p:cTn id="52" dur="500"/>
                                        <p:tgtEl>
                                          <p:spTgt spid="7">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1223"/>
        <p:cNvGrpSpPr/>
        <p:nvPr/>
      </p:nvGrpSpPr>
      <p:grpSpPr>
        <a:xfrm>
          <a:off x="0" y="0"/>
          <a:ext cx="0" cy="0"/>
          <a:chOff x="0" y="0"/>
          <a:chExt cx="0" cy="0"/>
        </a:xfrm>
      </p:grpSpPr>
      <p:sp>
        <p:nvSpPr>
          <p:cNvPr id="1224" name="Google Shape;1224;p186"/>
          <p:cNvSpPr txBox="1">
            <a:spLocks noGrp="1"/>
          </p:cNvSpPr>
          <p:nvPr>
            <p:ph type="body" idx="1"/>
          </p:nvPr>
        </p:nvSpPr>
        <p:spPr>
          <a:xfrm>
            <a:off x="0" y="1066800"/>
            <a:ext cx="8915400" cy="5638800"/>
          </a:xfrm>
          <a:prstGeom prst="rect">
            <a:avLst/>
          </a:prstGeom>
          <a:noFill/>
          <a:ln>
            <a:noFill/>
          </a:ln>
        </p:spPr>
        <p:txBody>
          <a:bodyPr spcFirstLastPara="1" wrap="square" lIns="91425" tIns="45700" rIns="91425" bIns="45700" anchor="t" anchorCtr="0">
            <a:noAutofit/>
          </a:bodyPr>
          <a:lstStyle/>
          <a:p>
            <a:pPr marL="0" lvl="0" indent="0">
              <a:spcBef>
                <a:spcPts val="1200"/>
              </a:spcBef>
              <a:buSzPts val="2700"/>
              <a:buNone/>
            </a:pPr>
            <a:r>
              <a:rPr lang="en-US" sz="2000" dirty="0">
                <a:solidFill>
                  <a:schemeClr val="tx1"/>
                </a:solidFill>
                <a:latin typeface="Times New Roman" panose="02020603050405020304" pitchFamily="18" charset="0"/>
                <a:ea typeface="Times New Roman" panose="02020603050405020304" pitchFamily="18" charset="0"/>
              </a:rPr>
              <a:t>The fundamental goal of all species is to reproduce and survive, passing on the genetic information of the species from generation to generation. </a:t>
            </a:r>
          </a:p>
          <a:p>
            <a:pPr marL="342900" lvl="0" indent="-342900">
              <a:spcBef>
                <a:spcPts val="1200"/>
              </a:spcBef>
              <a:buSzPts val="2700"/>
            </a:pPr>
            <a:r>
              <a:rPr lang="en-US" sz="3600" dirty="0">
                <a:solidFill>
                  <a:srgbClr val="FF3399"/>
                </a:solidFill>
              </a:rPr>
              <a:t>Sexual Reproduction</a:t>
            </a:r>
          </a:p>
          <a:p>
            <a:pPr marL="342900" lvl="0" indent="-342900" algn="l" rtl="0">
              <a:spcBef>
                <a:spcPts val="1200"/>
              </a:spcBef>
              <a:spcAft>
                <a:spcPts val="0"/>
              </a:spcAft>
              <a:buSzPts val="2700"/>
              <a:buChar char="■"/>
            </a:pPr>
            <a:r>
              <a:rPr lang="en-US" sz="3600" dirty="0">
                <a:solidFill>
                  <a:srgbClr val="FFFF00"/>
                </a:solidFill>
              </a:rPr>
              <a:t>Overpopulation</a:t>
            </a:r>
          </a:p>
          <a:p>
            <a:pPr marL="342900" lvl="0" indent="-342900" algn="l" rtl="0">
              <a:spcBef>
                <a:spcPts val="1200"/>
              </a:spcBef>
              <a:spcAft>
                <a:spcPts val="0"/>
              </a:spcAft>
              <a:buSzPts val="2700"/>
              <a:buChar char="■"/>
            </a:pPr>
            <a:r>
              <a:rPr lang="en-US" sz="3600" dirty="0">
                <a:solidFill>
                  <a:srgbClr val="FF3399"/>
                </a:solidFill>
              </a:rPr>
              <a:t>Hereditable Traits (NOT acquired)</a:t>
            </a:r>
          </a:p>
          <a:p>
            <a:pPr marL="342900" lvl="0" indent="-342900" algn="l" rtl="0">
              <a:spcBef>
                <a:spcPts val="1200"/>
              </a:spcBef>
              <a:spcAft>
                <a:spcPts val="0"/>
              </a:spcAft>
              <a:buSzPts val="2700"/>
              <a:buChar char="■"/>
            </a:pPr>
            <a:r>
              <a:rPr lang="en-US" sz="3600" dirty="0">
                <a:solidFill>
                  <a:schemeClr val="tx2"/>
                </a:solidFill>
              </a:rPr>
              <a:t>Variation</a:t>
            </a:r>
          </a:p>
          <a:p>
            <a:pPr marL="800100" lvl="1">
              <a:spcBef>
                <a:spcPts val="1200"/>
              </a:spcBef>
              <a:buSzPts val="2700"/>
              <a:buChar char="■"/>
            </a:pPr>
            <a:r>
              <a:rPr lang="en-US" dirty="0">
                <a:solidFill>
                  <a:srgbClr val="FF3399"/>
                </a:solidFill>
              </a:rPr>
              <a:t>Adaptation</a:t>
            </a:r>
          </a:p>
          <a:p>
            <a:pPr marL="800100" lvl="1">
              <a:spcBef>
                <a:spcPts val="1200"/>
              </a:spcBef>
              <a:buSzPts val="2700"/>
              <a:buChar char="■"/>
            </a:pPr>
            <a:r>
              <a:rPr lang="en-US" dirty="0">
                <a:solidFill>
                  <a:srgbClr val="FFFF00"/>
                </a:solidFill>
              </a:rPr>
              <a:t>Competition </a:t>
            </a:r>
          </a:p>
          <a:p>
            <a:pPr marL="800100" lvl="1">
              <a:spcBef>
                <a:spcPts val="1200"/>
              </a:spcBef>
              <a:buSzPts val="2700"/>
              <a:buChar char="■"/>
            </a:pPr>
            <a:r>
              <a:rPr lang="en-US" dirty="0">
                <a:solidFill>
                  <a:srgbClr val="FF3399"/>
                </a:solidFill>
              </a:rPr>
              <a:t>Survival of the Fittest</a:t>
            </a:r>
            <a:endParaRPr dirty="0">
              <a:solidFill>
                <a:srgbClr val="FF3399"/>
              </a:solidFill>
            </a:endParaRPr>
          </a:p>
        </p:txBody>
      </p:sp>
      <p:sp>
        <p:nvSpPr>
          <p:cNvPr id="1225" name="Google Shape;1225;p186"/>
          <p:cNvSpPr txBox="1">
            <a:spLocks noGrp="1"/>
          </p:cNvSpPr>
          <p:nvPr>
            <p:ph type="title"/>
          </p:nvPr>
        </p:nvSpPr>
        <p:spPr>
          <a:xfrm>
            <a:off x="0" y="-76199"/>
            <a:ext cx="9144000" cy="1717674"/>
          </a:xfrm>
          <a:prstGeom prst="rect">
            <a:avLst/>
          </a:prstGeom>
          <a:noFill/>
          <a:ln>
            <a:noFill/>
          </a:ln>
        </p:spPr>
        <p:txBody>
          <a:bodyPr spcFirstLastPara="1" wrap="square" lIns="92075" tIns="46025" rIns="92075" bIns="46025" anchor="ctr" anchorCtr="0">
            <a:noAutofit/>
          </a:bodyPr>
          <a:lstStyle/>
          <a:p>
            <a:r>
              <a:rPr lang="en-US" sz="3200" b="1" dirty="0">
                <a:effectLst>
                  <a:outerShdw blurRad="38100" dist="38100" dir="2700000" algn="tl">
                    <a:srgbClr val="000000">
                      <a:alpha val="43137"/>
                    </a:srgbClr>
                  </a:outerShdw>
                </a:effectLst>
              </a:rPr>
              <a:t>Natural Selection</a:t>
            </a:r>
            <a:br>
              <a:rPr lang="en-US" sz="3200" dirty="0"/>
            </a:br>
            <a:endParaRPr sz="3200" dirty="0">
              <a:solidFill>
                <a:schemeClr val="tx1"/>
              </a:solidFill>
            </a:endParaRPr>
          </a:p>
        </p:txBody>
      </p:sp>
    </p:spTree>
    <p:extLst>
      <p:ext uri="{BB962C8B-B14F-4D97-AF65-F5344CB8AC3E}">
        <p14:creationId xmlns:p14="http://schemas.microsoft.com/office/powerpoint/2010/main" val="349391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24">
                                            <p:txEl>
                                              <p:pRg st="0" end="0"/>
                                            </p:txEl>
                                          </p:spTgt>
                                        </p:tgtEl>
                                        <p:attrNameLst>
                                          <p:attrName>style.visibility</p:attrName>
                                        </p:attrNameLst>
                                      </p:cBhvr>
                                      <p:to>
                                        <p:strVal val="visible"/>
                                      </p:to>
                                    </p:set>
                                    <p:animEffect transition="in" filter="fade">
                                      <p:cBhvr>
                                        <p:cTn id="7" dur="500"/>
                                        <p:tgtEl>
                                          <p:spTgt spid="122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24">
                                            <p:txEl>
                                              <p:pRg st="1" end="1"/>
                                            </p:txEl>
                                          </p:spTgt>
                                        </p:tgtEl>
                                        <p:attrNameLst>
                                          <p:attrName>style.visibility</p:attrName>
                                        </p:attrNameLst>
                                      </p:cBhvr>
                                      <p:to>
                                        <p:strVal val="visible"/>
                                      </p:to>
                                    </p:set>
                                    <p:animEffect transition="in" filter="fade">
                                      <p:cBhvr>
                                        <p:cTn id="12" dur="500"/>
                                        <p:tgtEl>
                                          <p:spTgt spid="122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24">
                                            <p:txEl>
                                              <p:pRg st="2" end="2"/>
                                            </p:txEl>
                                          </p:spTgt>
                                        </p:tgtEl>
                                        <p:attrNameLst>
                                          <p:attrName>style.visibility</p:attrName>
                                        </p:attrNameLst>
                                      </p:cBhvr>
                                      <p:to>
                                        <p:strVal val="visible"/>
                                      </p:to>
                                    </p:set>
                                    <p:animEffect transition="in" filter="fade">
                                      <p:cBhvr>
                                        <p:cTn id="17" dur="500"/>
                                        <p:tgtEl>
                                          <p:spTgt spid="122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24">
                                            <p:txEl>
                                              <p:pRg st="3" end="3"/>
                                            </p:txEl>
                                          </p:spTgt>
                                        </p:tgtEl>
                                        <p:attrNameLst>
                                          <p:attrName>style.visibility</p:attrName>
                                        </p:attrNameLst>
                                      </p:cBhvr>
                                      <p:to>
                                        <p:strVal val="visible"/>
                                      </p:to>
                                    </p:set>
                                    <p:animEffect transition="in" filter="fade">
                                      <p:cBhvr>
                                        <p:cTn id="22" dur="500"/>
                                        <p:tgtEl>
                                          <p:spTgt spid="122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24">
                                            <p:txEl>
                                              <p:pRg st="4" end="4"/>
                                            </p:txEl>
                                          </p:spTgt>
                                        </p:tgtEl>
                                        <p:attrNameLst>
                                          <p:attrName>style.visibility</p:attrName>
                                        </p:attrNameLst>
                                      </p:cBhvr>
                                      <p:to>
                                        <p:strVal val="visible"/>
                                      </p:to>
                                    </p:set>
                                    <p:animEffect transition="in" filter="fade">
                                      <p:cBhvr>
                                        <p:cTn id="27" dur="500"/>
                                        <p:tgtEl>
                                          <p:spTgt spid="122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24">
                                            <p:txEl>
                                              <p:pRg st="5" end="5"/>
                                            </p:txEl>
                                          </p:spTgt>
                                        </p:tgtEl>
                                        <p:attrNameLst>
                                          <p:attrName>style.visibility</p:attrName>
                                        </p:attrNameLst>
                                      </p:cBhvr>
                                      <p:to>
                                        <p:strVal val="visible"/>
                                      </p:to>
                                    </p:set>
                                    <p:animEffect transition="in" filter="fade">
                                      <p:cBhvr>
                                        <p:cTn id="32" dur="500"/>
                                        <p:tgtEl>
                                          <p:spTgt spid="122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24">
                                            <p:txEl>
                                              <p:pRg st="6" end="6"/>
                                            </p:txEl>
                                          </p:spTgt>
                                        </p:tgtEl>
                                        <p:attrNameLst>
                                          <p:attrName>style.visibility</p:attrName>
                                        </p:attrNameLst>
                                      </p:cBhvr>
                                      <p:to>
                                        <p:strVal val="visible"/>
                                      </p:to>
                                    </p:set>
                                    <p:animEffect transition="in" filter="fade">
                                      <p:cBhvr>
                                        <p:cTn id="37" dur="500"/>
                                        <p:tgtEl>
                                          <p:spTgt spid="122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24">
                                            <p:txEl>
                                              <p:pRg st="7" end="7"/>
                                            </p:txEl>
                                          </p:spTgt>
                                        </p:tgtEl>
                                        <p:attrNameLst>
                                          <p:attrName>style.visibility</p:attrName>
                                        </p:attrNameLst>
                                      </p:cBhvr>
                                      <p:to>
                                        <p:strVal val="visible"/>
                                      </p:to>
                                    </p:set>
                                    <p:animEffect transition="in" filter="fade">
                                      <p:cBhvr>
                                        <p:cTn id="42" dur="500"/>
                                        <p:tgtEl>
                                          <p:spTgt spid="12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Shape 1593"/>
        <p:cNvGrpSpPr/>
        <p:nvPr/>
      </p:nvGrpSpPr>
      <p:grpSpPr>
        <a:xfrm>
          <a:off x="0" y="0"/>
          <a:ext cx="0" cy="0"/>
          <a:chOff x="0" y="0"/>
          <a:chExt cx="0" cy="0"/>
        </a:xfrm>
      </p:grpSpPr>
      <p:sp>
        <p:nvSpPr>
          <p:cNvPr id="1594" name="Google Shape;1594;p223"/>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41</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95" name="Google Shape;1595;p223"/>
          <p:cNvSpPr txBox="1">
            <a:spLocks noGrp="1"/>
          </p:cNvSpPr>
          <p:nvPr>
            <p:ph type="title"/>
          </p:nvPr>
        </p:nvSpPr>
        <p:spPr>
          <a:xfrm>
            <a:off x="685800" y="228600"/>
            <a:ext cx="7772400" cy="457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b="1">
                <a:solidFill>
                  <a:srgbClr val="FF0000"/>
                </a:solidFill>
              </a:rPr>
              <a:t>Hardy-Weinberg Principle</a:t>
            </a:r>
            <a:endParaRPr/>
          </a:p>
        </p:txBody>
      </p:sp>
      <p:sp>
        <p:nvSpPr>
          <p:cNvPr id="1596" name="Google Shape;1596;p223"/>
          <p:cNvSpPr txBox="1">
            <a:spLocks noGrp="1"/>
          </p:cNvSpPr>
          <p:nvPr>
            <p:ph type="body" idx="1"/>
          </p:nvPr>
        </p:nvSpPr>
        <p:spPr>
          <a:xfrm>
            <a:off x="0" y="1143000"/>
            <a:ext cx="9067800" cy="5181600"/>
          </a:xfrm>
          <a:prstGeom prst="rect">
            <a:avLst/>
          </a:prstGeom>
          <a:noFill/>
          <a:ln>
            <a:noFill/>
          </a:ln>
        </p:spPr>
        <p:txBody>
          <a:bodyPr spcFirstLastPara="1" wrap="square" lIns="91425" tIns="45700" rIns="91425" bIns="45700" anchor="t" anchorCtr="0">
            <a:noAutofit/>
          </a:bodyPr>
          <a:lstStyle/>
          <a:p>
            <a:pPr marL="342900" lvl="0" indent="-342900" algn="l" rtl="0">
              <a:spcBef>
                <a:spcPts val="1800"/>
              </a:spcBef>
              <a:spcAft>
                <a:spcPts val="0"/>
              </a:spcAft>
              <a:buSzPts val="2100"/>
              <a:buChar char="■"/>
            </a:pPr>
            <a:r>
              <a:rPr lang="en-US" sz="2800" dirty="0"/>
              <a:t>To understand </a:t>
            </a:r>
            <a:r>
              <a:rPr lang="en-US" sz="2800" dirty="0">
                <a:solidFill>
                  <a:srgbClr val="FFFF00"/>
                </a:solidFill>
              </a:rPr>
              <a:t>how </a:t>
            </a:r>
            <a:r>
              <a:rPr lang="en-US" sz="2800" dirty="0" err="1">
                <a:solidFill>
                  <a:srgbClr val="FFFF00"/>
                </a:solidFill>
              </a:rPr>
              <a:t>MICROevolution</a:t>
            </a:r>
            <a:r>
              <a:rPr lang="en-US" sz="2800" dirty="0">
                <a:solidFill>
                  <a:srgbClr val="FFFF00"/>
                </a:solidFill>
              </a:rPr>
              <a:t> works</a:t>
            </a:r>
            <a:r>
              <a:rPr lang="en-US" sz="2800" dirty="0"/>
              <a:t>, we need to start with a simple population in which </a:t>
            </a:r>
            <a:r>
              <a:rPr lang="en-US" sz="2800" dirty="0">
                <a:solidFill>
                  <a:srgbClr val="FF0000"/>
                </a:solidFill>
              </a:rPr>
              <a:t>microevolution is not occurring </a:t>
            </a:r>
            <a:r>
              <a:rPr lang="en-US" sz="2800" dirty="0"/>
              <a:t>and thus the </a:t>
            </a:r>
            <a:r>
              <a:rPr lang="en-US" sz="2800" dirty="0">
                <a:solidFill>
                  <a:srgbClr val="FFFF00"/>
                </a:solidFill>
              </a:rPr>
              <a:t>gene pool is not changing</a:t>
            </a:r>
            <a:r>
              <a:rPr lang="en-US" sz="2800" dirty="0"/>
              <a:t>.</a:t>
            </a:r>
          </a:p>
          <a:p>
            <a:pPr marL="0" lvl="0" indent="0" algn="l" rtl="0">
              <a:spcBef>
                <a:spcPts val="1800"/>
              </a:spcBef>
              <a:spcAft>
                <a:spcPts val="0"/>
              </a:spcAft>
              <a:buSzPts val="2100"/>
              <a:buNone/>
            </a:pPr>
            <a:endParaRPr dirty="0"/>
          </a:p>
          <a:p>
            <a:pPr marL="342900" lvl="0" indent="-342900" algn="l" rtl="0">
              <a:spcBef>
                <a:spcPts val="560"/>
              </a:spcBef>
              <a:spcAft>
                <a:spcPts val="0"/>
              </a:spcAft>
              <a:buSzPts val="2100"/>
              <a:buChar char="■"/>
            </a:pPr>
            <a:r>
              <a:rPr lang="en-US" sz="2800" dirty="0"/>
              <a:t>In this kind of population the </a:t>
            </a:r>
            <a:r>
              <a:rPr lang="en-US" sz="2800" dirty="0">
                <a:solidFill>
                  <a:srgbClr val="FF0000"/>
                </a:solidFill>
              </a:rPr>
              <a:t>FREQUENCY OF EACH ALLELE</a:t>
            </a:r>
            <a:r>
              <a:rPr lang="en-US" sz="2800" dirty="0">
                <a:solidFill>
                  <a:srgbClr val="FFFF00"/>
                </a:solidFill>
              </a:rPr>
              <a:t> in the gene pool will remain </a:t>
            </a:r>
            <a:r>
              <a:rPr lang="en-US" sz="2800" dirty="0">
                <a:solidFill>
                  <a:srgbClr val="FF0000"/>
                </a:solidFill>
              </a:rPr>
              <a:t>constant</a:t>
            </a:r>
            <a:r>
              <a:rPr lang="en-US" sz="2800" dirty="0"/>
              <a:t>.</a:t>
            </a:r>
          </a:p>
          <a:p>
            <a:pPr marL="0" lvl="0" indent="0" algn="l" rtl="0">
              <a:spcBef>
                <a:spcPts val="560"/>
              </a:spcBef>
              <a:spcAft>
                <a:spcPts val="0"/>
              </a:spcAft>
              <a:buSzPts val="2100"/>
              <a:buNone/>
            </a:pPr>
            <a:endParaRPr dirty="0"/>
          </a:p>
          <a:p>
            <a:pPr marL="342900" lvl="0" indent="-342900" algn="l" rtl="0">
              <a:spcBef>
                <a:spcPts val="560"/>
              </a:spcBef>
              <a:spcAft>
                <a:spcPts val="0"/>
              </a:spcAft>
              <a:buSzPts val="2100"/>
              <a:buChar char="■"/>
            </a:pPr>
            <a:r>
              <a:rPr lang="en-US" sz="2800" dirty="0"/>
              <a:t>This </a:t>
            </a:r>
            <a:r>
              <a:rPr lang="en-US" sz="2800" dirty="0">
                <a:solidFill>
                  <a:srgbClr val="FFFF00"/>
                </a:solidFill>
              </a:rPr>
              <a:t>equilibrium</a:t>
            </a:r>
            <a:r>
              <a:rPr lang="en-US" sz="2800" dirty="0"/>
              <a:t> is the </a:t>
            </a:r>
            <a:r>
              <a:rPr lang="en-US" sz="2800" b="1" u="sng" dirty="0">
                <a:solidFill>
                  <a:srgbClr val="FF0000"/>
                </a:solidFill>
              </a:rPr>
              <a:t>Hardy-Weinberg Principle</a:t>
            </a:r>
            <a:r>
              <a:rPr lang="en-US" sz="2800" b="1" dirty="0">
                <a:solidFill>
                  <a:srgbClr val="FF0000"/>
                </a:solidFill>
              </a:rPr>
              <a:t>.</a:t>
            </a:r>
            <a:endParaRPr sz="2800" b="1" dirty="0">
              <a:solidFill>
                <a:srgbClr val="FF0000"/>
              </a:solidFill>
            </a:endParaRPr>
          </a:p>
          <a:p>
            <a:pPr marL="0" lvl="0" indent="0" algn="l" rtl="0">
              <a:spcBef>
                <a:spcPts val="560"/>
              </a:spcBef>
              <a:spcAft>
                <a:spcPts val="0"/>
              </a:spcAft>
              <a:buSzPts val="2100"/>
              <a:buNone/>
            </a:pPr>
            <a:endParaRPr sz="2800" dirty="0">
              <a:solidFill>
                <a:srgbClr val="FF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96">
                                            <p:txEl>
                                              <p:pRg st="0" end="0"/>
                                            </p:txEl>
                                          </p:spTgt>
                                        </p:tgtEl>
                                        <p:attrNameLst>
                                          <p:attrName>style.visibility</p:attrName>
                                        </p:attrNameLst>
                                      </p:cBhvr>
                                      <p:to>
                                        <p:strVal val="visible"/>
                                      </p:to>
                                    </p:set>
                                    <p:animEffect transition="in" filter="wipe(left)">
                                      <p:cBhvr>
                                        <p:cTn id="7" dur="500"/>
                                        <p:tgtEl>
                                          <p:spTgt spid="159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596">
                                            <p:txEl>
                                              <p:pRg st="2" end="2"/>
                                            </p:txEl>
                                          </p:spTgt>
                                        </p:tgtEl>
                                        <p:attrNameLst>
                                          <p:attrName>style.visibility</p:attrName>
                                        </p:attrNameLst>
                                      </p:cBhvr>
                                      <p:to>
                                        <p:strVal val="visible"/>
                                      </p:to>
                                    </p:set>
                                    <p:animEffect transition="in" filter="wipe(left)">
                                      <p:cBhvr>
                                        <p:cTn id="12" dur="500"/>
                                        <p:tgtEl>
                                          <p:spTgt spid="159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596">
                                            <p:txEl>
                                              <p:pRg st="4" end="4"/>
                                            </p:txEl>
                                          </p:spTgt>
                                        </p:tgtEl>
                                        <p:attrNameLst>
                                          <p:attrName>style.visibility</p:attrName>
                                        </p:attrNameLst>
                                      </p:cBhvr>
                                      <p:to>
                                        <p:strVal val="visible"/>
                                      </p:to>
                                    </p:set>
                                    <p:animEffect transition="in" filter="wipe(left)">
                                      <p:cBhvr>
                                        <p:cTn id="17" dur="500"/>
                                        <p:tgtEl>
                                          <p:spTgt spid="15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1601"/>
        <p:cNvGrpSpPr/>
        <p:nvPr/>
      </p:nvGrpSpPr>
      <p:grpSpPr>
        <a:xfrm>
          <a:off x="0" y="0"/>
          <a:ext cx="0" cy="0"/>
          <a:chOff x="0" y="0"/>
          <a:chExt cx="0" cy="0"/>
        </a:xfrm>
      </p:grpSpPr>
      <p:sp>
        <p:nvSpPr>
          <p:cNvPr id="1603" name="Google Shape;1603;p224"/>
          <p:cNvSpPr txBox="1">
            <a:spLocks noGrp="1"/>
          </p:cNvSpPr>
          <p:nvPr>
            <p:ph type="title"/>
          </p:nvPr>
        </p:nvSpPr>
        <p:spPr>
          <a:xfrm>
            <a:off x="685800" y="228600"/>
            <a:ext cx="7772400" cy="457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b="1">
                <a:solidFill>
                  <a:srgbClr val="FF0000"/>
                </a:solidFill>
              </a:rPr>
              <a:t>Stable Gene Pool</a:t>
            </a:r>
            <a:endParaRPr/>
          </a:p>
        </p:txBody>
      </p:sp>
      <p:sp>
        <p:nvSpPr>
          <p:cNvPr id="1604" name="Google Shape;1604;p224"/>
          <p:cNvSpPr txBox="1">
            <a:spLocks noGrp="1"/>
          </p:cNvSpPr>
          <p:nvPr>
            <p:ph type="body" idx="1"/>
          </p:nvPr>
        </p:nvSpPr>
        <p:spPr>
          <a:xfrm>
            <a:off x="190500" y="914400"/>
            <a:ext cx="8763000" cy="5791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sz="2800" dirty="0"/>
              <a:t>The frequency of an allele in the gene pool of a population will </a:t>
            </a:r>
            <a:r>
              <a:rPr lang="en-US" sz="2800" dirty="0">
                <a:solidFill>
                  <a:srgbClr val="FF0000"/>
                </a:solidFill>
              </a:rPr>
              <a:t>NOT</a:t>
            </a:r>
            <a:r>
              <a:rPr lang="en-US" sz="2800" dirty="0"/>
              <a:t> change </a:t>
            </a:r>
            <a:r>
              <a:rPr lang="en-US" sz="2800" dirty="0">
                <a:solidFill>
                  <a:srgbClr val="FF0000"/>
                </a:solidFill>
              </a:rPr>
              <a:t>IF</a:t>
            </a:r>
            <a:r>
              <a:rPr lang="en-US" sz="2800" dirty="0"/>
              <a:t>:</a:t>
            </a:r>
            <a:endParaRPr sz="2800" dirty="0"/>
          </a:p>
          <a:p>
            <a:pPr marL="971550" lvl="1" indent="-514350" algn="l" rtl="0">
              <a:spcBef>
                <a:spcPts val="1800"/>
              </a:spcBef>
              <a:spcAft>
                <a:spcPts val="0"/>
              </a:spcAft>
              <a:buSzPts val="2800"/>
              <a:buFont typeface="Comic Sans MS"/>
              <a:buAutoNum type="arabicPeriod"/>
            </a:pPr>
            <a:r>
              <a:rPr lang="en-US" dirty="0">
                <a:solidFill>
                  <a:srgbClr val="FFFF00"/>
                </a:solidFill>
              </a:rPr>
              <a:t>The population is large.</a:t>
            </a:r>
            <a:endParaRPr dirty="0">
              <a:solidFill>
                <a:srgbClr val="FFFF00"/>
              </a:solidFill>
            </a:endParaRPr>
          </a:p>
          <a:p>
            <a:pPr marL="971550" lvl="1" indent="-514350" algn="l" rtl="0">
              <a:spcBef>
                <a:spcPts val="1800"/>
              </a:spcBef>
              <a:spcAft>
                <a:spcPts val="0"/>
              </a:spcAft>
              <a:buSzPts val="2800"/>
              <a:buFont typeface="Comic Sans MS"/>
              <a:buAutoNum type="arabicPeriod"/>
            </a:pPr>
            <a:r>
              <a:rPr lang="en-US" dirty="0">
                <a:solidFill>
                  <a:srgbClr val="FF3399"/>
                </a:solidFill>
              </a:rPr>
              <a:t>The population is isolated (no immigration or emigration).</a:t>
            </a:r>
            <a:endParaRPr dirty="0">
              <a:solidFill>
                <a:srgbClr val="FF3399"/>
              </a:solidFill>
            </a:endParaRPr>
          </a:p>
          <a:p>
            <a:pPr marL="971550" lvl="1" indent="-514350" algn="l" rtl="0">
              <a:spcBef>
                <a:spcPts val="1800"/>
              </a:spcBef>
              <a:spcAft>
                <a:spcPts val="0"/>
              </a:spcAft>
              <a:buSzPts val="2800"/>
              <a:buFont typeface="Comic Sans MS"/>
              <a:buAutoNum type="arabicPeriod"/>
            </a:pPr>
            <a:r>
              <a:rPr lang="en-US" dirty="0">
                <a:solidFill>
                  <a:srgbClr val="FFFF00"/>
                </a:solidFill>
              </a:rPr>
              <a:t>There is no mutation.</a:t>
            </a:r>
            <a:endParaRPr dirty="0">
              <a:solidFill>
                <a:srgbClr val="FFFF00"/>
              </a:solidFill>
            </a:endParaRPr>
          </a:p>
          <a:p>
            <a:pPr marL="971550" lvl="1" indent="-514350" algn="l" rtl="0">
              <a:spcBef>
                <a:spcPts val="1800"/>
              </a:spcBef>
              <a:spcAft>
                <a:spcPts val="0"/>
              </a:spcAft>
              <a:buSzPts val="2800"/>
              <a:buFont typeface="Comic Sans MS"/>
              <a:buAutoNum type="arabicPeriod"/>
            </a:pPr>
            <a:r>
              <a:rPr lang="en-US" dirty="0">
                <a:solidFill>
                  <a:srgbClr val="FF3399"/>
                </a:solidFill>
              </a:rPr>
              <a:t>Mating is random.</a:t>
            </a:r>
            <a:endParaRPr dirty="0">
              <a:solidFill>
                <a:srgbClr val="FF3399"/>
              </a:solidFill>
            </a:endParaRPr>
          </a:p>
          <a:p>
            <a:pPr marL="971550" lvl="1" indent="-514350" algn="l" rtl="0">
              <a:spcBef>
                <a:spcPts val="1800"/>
              </a:spcBef>
              <a:spcAft>
                <a:spcPts val="0"/>
              </a:spcAft>
              <a:buSzPts val="2800"/>
              <a:buFont typeface="Comic Sans MS"/>
              <a:buAutoNum type="arabicPeriod"/>
            </a:pPr>
            <a:r>
              <a:rPr lang="en-US" dirty="0">
                <a:solidFill>
                  <a:srgbClr val="FFFF00"/>
                </a:solidFill>
              </a:rPr>
              <a:t>All individuals survive and produce the same number of offspring (no Natural Selection).</a:t>
            </a:r>
            <a:endParaRPr dirty="0"/>
          </a:p>
          <a:p>
            <a:pPr marL="457200" lvl="1" indent="0" algn="l" rtl="0">
              <a:spcBef>
                <a:spcPts val="1800"/>
              </a:spcBef>
              <a:spcAft>
                <a:spcPts val="0"/>
              </a:spcAft>
              <a:buSzPts val="2800"/>
              <a:buFont typeface="Comic Sans MS"/>
              <a:buNone/>
            </a:pPr>
            <a:r>
              <a:rPr lang="en-US" dirty="0"/>
              <a:t>This is known as </a:t>
            </a:r>
            <a:r>
              <a:rPr lang="en-US" u="sng" dirty="0">
                <a:solidFill>
                  <a:srgbClr val="FF0000"/>
                </a:solidFill>
              </a:rPr>
              <a:t>Hardy-Weinberg</a:t>
            </a:r>
            <a:r>
              <a:rPr lang="en-US" dirty="0"/>
              <a:t> </a:t>
            </a:r>
            <a:r>
              <a:rPr lang="en-US" dirty="0">
                <a:solidFill>
                  <a:srgbClr val="FF0000"/>
                </a:solidFill>
              </a:rPr>
              <a:t>Equilibrium.</a:t>
            </a:r>
            <a:endParaRPr sz="2400" dirty="0">
              <a:solidFill>
                <a:srgbClr val="FF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04">
                                            <p:txEl>
                                              <p:pRg st="0" end="0"/>
                                            </p:txEl>
                                          </p:spTgt>
                                        </p:tgtEl>
                                        <p:attrNameLst>
                                          <p:attrName>style.visibility</p:attrName>
                                        </p:attrNameLst>
                                      </p:cBhvr>
                                      <p:to>
                                        <p:strVal val="visible"/>
                                      </p:to>
                                    </p:set>
                                    <p:animEffect transition="in" filter="wipe(left)">
                                      <p:cBhvr>
                                        <p:cTn id="7" dur="500"/>
                                        <p:tgtEl>
                                          <p:spTgt spid="16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04">
                                            <p:txEl>
                                              <p:pRg st="1" end="1"/>
                                            </p:txEl>
                                          </p:spTgt>
                                        </p:tgtEl>
                                        <p:attrNameLst>
                                          <p:attrName>style.visibility</p:attrName>
                                        </p:attrNameLst>
                                      </p:cBhvr>
                                      <p:to>
                                        <p:strVal val="visible"/>
                                      </p:to>
                                    </p:set>
                                    <p:animEffect transition="in" filter="wipe(left)">
                                      <p:cBhvr>
                                        <p:cTn id="12" dur="500"/>
                                        <p:tgtEl>
                                          <p:spTgt spid="160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04">
                                            <p:txEl>
                                              <p:pRg st="2" end="2"/>
                                            </p:txEl>
                                          </p:spTgt>
                                        </p:tgtEl>
                                        <p:attrNameLst>
                                          <p:attrName>style.visibility</p:attrName>
                                        </p:attrNameLst>
                                      </p:cBhvr>
                                      <p:to>
                                        <p:strVal val="visible"/>
                                      </p:to>
                                    </p:set>
                                    <p:animEffect transition="in" filter="wipe(left)">
                                      <p:cBhvr>
                                        <p:cTn id="17" dur="500"/>
                                        <p:tgtEl>
                                          <p:spTgt spid="160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04">
                                            <p:txEl>
                                              <p:pRg st="3" end="3"/>
                                            </p:txEl>
                                          </p:spTgt>
                                        </p:tgtEl>
                                        <p:attrNameLst>
                                          <p:attrName>style.visibility</p:attrName>
                                        </p:attrNameLst>
                                      </p:cBhvr>
                                      <p:to>
                                        <p:strVal val="visible"/>
                                      </p:to>
                                    </p:set>
                                    <p:animEffect transition="in" filter="wipe(left)">
                                      <p:cBhvr>
                                        <p:cTn id="22" dur="500"/>
                                        <p:tgtEl>
                                          <p:spTgt spid="160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04">
                                            <p:txEl>
                                              <p:pRg st="4" end="4"/>
                                            </p:txEl>
                                          </p:spTgt>
                                        </p:tgtEl>
                                        <p:attrNameLst>
                                          <p:attrName>style.visibility</p:attrName>
                                        </p:attrNameLst>
                                      </p:cBhvr>
                                      <p:to>
                                        <p:strVal val="visible"/>
                                      </p:to>
                                    </p:set>
                                    <p:animEffect transition="in" filter="wipe(left)">
                                      <p:cBhvr>
                                        <p:cTn id="27" dur="500"/>
                                        <p:tgtEl>
                                          <p:spTgt spid="160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04">
                                            <p:txEl>
                                              <p:pRg st="5" end="5"/>
                                            </p:txEl>
                                          </p:spTgt>
                                        </p:tgtEl>
                                        <p:attrNameLst>
                                          <p:attrName>style.visibility</p:attrName>
                                        </p:attrNameLst>
                                      </p:cBhvr>
                                      <p:to>
                                        <p:strVal val="visible"/>
                                      </p:to>
                                    </p:set>
                                    <p:animEffect transition="in" filter="wipe(left)">
                                      <p:cBhvr>
                                        <p:cTn id="32" dur="500"/>
                                        <p:tgtEl>
                                          <p:spTgt spid="160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604">
                                            <p:txEl>
                                              <p:pRg st="6" end="6"/>
                                            </p:txEl>
                                          </p:spTgt>
                                        </p:tgtEl>
                                        <p:attrNameLst>
                                          <p:attrName>style.visibility</p:attrName>
                                        </p:attrNameLst>
                                      </p:cBhvr>
                                      <p:to>
                                        <p:strVal val="visible"/>
                                      </p:to>
                                    </p:set>
                                    <p:animEffect transition="in" filter="wipe(left)">
                                      <p:cBhvr>
                                        <p:cTn id="37" dur="500"/>
                                        <p:tgtEl>
                                          <p:spTgt spid="16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Shape 1609"/>
        <p:cNvGrpSpPr/>
        <p:nvPr/>
      </p:nvGrpSpPr>
      <p:grpSpPr>
        <a:xfrm>
          <a:off x="0" y="0"/>
          <a:ext cx="0" cy="0"/>
          <a:chOff x="0" y="0"/>
          <a:chExt cx="0" cy="0"/>
        </a:xfrm>
      </p:grpSpPr>
      <p:sp>
        <p:nvSpPr>
          <p:cNvPr id="1610" name="Google Shape;1610;p22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43</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11" name="Google Shape;1611;p225"/>
          <p:cNvSpPr txBox="1">
            <a:spLocks noGrp="1"/>
          </p:cNvSpPr>
          <p:nvPr>
            <p:ph type="title"/>
          </p:nvPr>
        </p:nvSpPr>
        <p:spPr>
          <a:xfrm>
            <a:off x="685800" y="228600"/>
            <a:ext cx="7772400" cy="457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b="1">
                <a:solidFill>
                  <a:srgbClr val="FFFF00"/>
                </a:solidFill>
              </a:rPr>
              <a:t>Hardy-Weinberg Principle</a:t>
            </a:r>
            <a:endParaRPr/>
          </a:p>
        </p:txBody>
      </p:sp>
      <p:sp>
        <p:nvSpPr>
          <p:cNvPr id="1612" name="Google Shape;1612;p225"/>
          <p:cNvSpPr txBox="1">
            <a:spLocks noGrp="1"/>
          </p:cNvSpPr>
          <p:nvPr>
            <p:ph type="body" idx="1"/>
          </p:nvPr>
        </p:nvSpPr>
        <p:spPr>
          <a:xfrm>
            <a:off x="152400" y="914400"/>
            <a:ext cx="8763000" cy="5791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1950"/>
              <a:buChar char="■"/>
            </a:pPr>
            <a:r>
              <a:rPr lang="en-US" sz="2600" dirty="0"/>
              <a:t>Few populations in nature meet all 5 conditions, </a:t>
            </a:r>
            <a:r>
              <a:rPr lang="en-US" sz="2600" dirty="0">
                <a:solidFill>
                  <a:srgbClr val="FFFF00"/>
                </a:solidFill>
              </a:rPr>
              <a:t>therefore most populations are </a:t>
            </a:r>
            <a:r>
              <a:rPr lang="en-US" sz="2600" dirty="0">
                <a:solidFill>
                  <a:srgbClr val="FF0000"/>
                </a:solidFill>
                <a:effectLst>
                  <a:outerShdw blurRad="38100" dist="38100" dir="2700000" algn="tl">
                    <a:srgbClr val="000000">
                      <a:alpha val="43137"/>
                    </a:srgbClr>
                  </a:outerShdw>
                </a:effectLst>
              </a:rPr>
              <a:t>NOT in genetic equilibrium</a:t>
            </a:r>
            <a:r>
              <a:rPr lang="en-US" sz="2600" dirty="0">
                <a:solidFill>
                  <a:srgbClr val="FF0000"/>
                </a:solidFill>
              </a:rPr>
              <a:t>.</a:t>
            </a:r>
            <a:endParaRPr dirty="0"/>
          </a:p>
          <a:p>
            <a:pPr marL="342900" lvl="0" indent="-342900" algn="l" rtl="0">
              <a:spcBef>
                <a:spcPts val="1800"/>
              </a:spcBef>
              <a:spcAft>
                <a:spcPts val="0"/>
              </a:spcAft>
              <a:buSzPts val="1950"/>
              <a:buChar char="■"/>
            </a:pPr>
            <a:r>
              <a:rPr lang="en-US" sz="2600" dirty="0">
                <a:solidFill>
                  <a:srgbClr val="FFFF00"/>
                </a:solidFill>
              </a:rPr>
              <a:t>Thus alleles and genotype frequencies often </a:t>
            </a:r>
            <a:r>
              <a:rPr lang="en-US" sz="2600" dirty="0">
                <a:solidFill>
                  <a:srgbClr val="FF0000"/>
                </a:solidFill>
              </a:rPr>
              <a:t>DO change.</a:t>
            </a:r>
            <a:endParaRPr dirty="0"/>
          </a:p>
          <a:p>
            <a:pPr marL="342900" lvl="0" indent="-342900" algn="l" rtl="0">
              <a:spcBef>
                <a:spcPts val="1800"/>
              </a:spcBef>
              <a:spcAft>
                <a:spcPts val="0"/>
              </a:spcAft>
              <a:buSzPts val="1950"/>
              <a:buChar char="■"/>
            </a:pPr>
            <a:r>
              <a:rPr lang="en-US" sz="2600" dirty="0"/>
              <a:t>Violations to any of these 5 conditions are considere</a:t>
            </a:r>
            <a:r>
              <a:rPr lang="en-US" sz="2600" dirty="0">
                <a:solidFill>
                  <a:srgbClr val="FFFF00"/>
                </a:solidFill>
              </a:rPr>
              <a:t>d mechanisms of evolutionary change (</a:t>
            </a:r>
            <a:r>
              <a:rPr lang="en-US" sz="2600" dirty="0" err="1">
                <a:solidFill>
                  <a:srgbClr val="FF0000"/>
                </a:solidFill>
              </a:rPr>
              <a:t>MICROevolution</a:t>
            </a:r>
            <a:r>
              <a:rPr lang="en-US" sz="2600" dirty="0">
                <a:solidFill>
                  <a:srgbClr val="FFFF00"/>
                </a:solidFill>
              </a:rPr>
              <a:t>), but the 3 main mechanisms are:</a:t>
            </a:r>
            <a:endParaRPr dirty="0"/>
          </a:p>
          <a:p>
            <a:pPr marL="914400" lvl="0" indent="-457200" algn="l" rtl="0">
              <a:spcBef>
                <a:spcPts val="1200"/>
              </a:spcBef>
              <a:spcAft>
                <a:spcPts val="0"/>
              </a:spcAft>
              <a:buSzPts val="2400"/>
              <a:buFont typeface="Comic Sans MS"/>
              <a:buAutoNum type="arabicParenR"/>
            </a:pPr>
            <a:r>
              <a:rPr lang="en-US" b="1" dirty="0">
                <a:solidFill>
                  <a:srgbClr val="FF0000"/>
                </a:solidFill>
              </a:rPr>
              <a:t>Genetic Drift</a:t>
            </a:r>
            <a:endParaRPr dirty="0"/>
          </a:p>
          <a:p>
            <a:pPr marL="914400" lvl="0" indent="-457200" algn="l" rtl="0">
              <a:spcBef>
                <a:spcPts val="1200"/>
              </a:spcBef>
              <a:spcAft>
                <a:spcPts val="0"/>
              </a:spcAft>
              <a:buSzPts val="2400"/>
              <a:buFont typeface="Comic Sans MS"/>
              <a:buAutoNum type="arabicParenR"/>
            </a:pPr>
            <a:r>
              <a:rPr lang="en-US" b="1" dirty="0">
                <a:solidFill>
                  <a:srgbClr val="FF0000"/>
                </a:solidFill>
              </a:rPr>
              <a:t>Gene Flow</a:t>
            </a:r>
            <a:endParaRPr dirty="0"/>
          </a:p>
          <a:p>
            <a:pPr marL="914400" lvl="0" indent="-457200" algn="l" rtl="0">
              <a:spcBef>
                <a:spcPts val="1200"/>
              </a:spcBef>
              <a:spcAft>
                <a:spcPts val="0"/>
              </a:spcAft>
              <a:buSzPts val="2400"/>
              <a:buFont typeface="Comic Sans MS"/>
              <a:buAutoNum type="arabicParenR"/>
            </a:pPr>
            <a:r>
              <a:rPr lang="en-US" b="1" dirty="0">
                <a:solidFill>
                  <a:srgbClr val="FF0000"/>
                </a:solidFill>
              </a:rPr>
              <a:t>Natural Selection</a:t>
            </a:r>
            <a:endParaRPr dirty="0"/>
          </a:p>
          <a:p>
            <a:pPr marL="457200" lvl="0" indent="-304800" algn="ctr" rtl="0">
              <a:spcBef>
                <a:spcPts val="640"/>
              </a:spcBef>
              <a:spcAft>
                <a:spcPts val="0"/>
              </a:spcAft>
              <a:buSzPts val="2400"/>
              <a:buFont typeface="Comic Sans MS"/>
              <a:buNone/>
            </a:pPr>
            <a:endParaRPr b="1" dirty="0">
              <a:solidFill>
                <a:srgbClr val="FF0000"/>
              </a:solidFill>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12">
                                            <p:txEl>
                                              <p:pRg st="0" end="0"/>
                                            </p:txEl>
                                          </p:spTgt>
                                        </p:tgtEl>
                                        <p:attrNameLst>
                                          <p:attrName>style.visibility</p:attrName>
                                        </p:attrNameLst>
                                      </p:cBhvr>
                                      <p:to>
                                        <p:strVal val="visible"/>
                                      </p:to>
                                    </p:set>
                                    <p:animEffect transition="in" filter="wipe(left)">
                                      <p:cBhvr>
                                        <p:cTn id="7" dur="500"/>
                                        <p:tgtEl>
                                          <p:spTgt spid="16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12">
                                            <p:txEl>
                                              <p:pRg st="1" end="1"/>
                                            </p:txEl>
                                          </p:spTgt>
                                        </p:tgtEl>
                                        <p:attrNameLst>
                                          <p:attrName>style.visibility</p:attrName>
                                        </p:attrNameLst>
                                      </p:cBhvr>
                                      <p:to>
                                        <p:strVal val="visible"/>
                                      </p:to>
                                    </p:set>
                                    <p:animEffect transition="in" filter="wipe(left)">
                                      <p:cBhvr>
                                        <p:cTn id="12" dur="500"/>
                                        <p:tgtEl>
                                          <p:spTgt spid="16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12">
                                            <p:txEl>
                                              <p:pRg st="2" end="2"/>
                                            </p:txEl>
                                          </p:spTgt>
                                        </p:tgtEl>
                                        <p:attrNameLst>
                                          <p:attrName>style.visibility</p:attrName>
                                        </p:attrNameLst>
                                      </p:cBhvr>
                                      <p:to>
                                        <p:strVal val="visible"/>
                                      </p:to>
                                    </p:set>
                                    <p:animEffect transition="in" filter="wipe(left)">
                                      <p:cBhvr>
                                        <p:cTn id="17" dur="500"/>
                                        <p:tgtEl>
                                          <p:spTgt spid="16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12">
                                            <p:txEl>
                                              <p:pRg st="3" end="3"/>
                                            </p:txEl>
                                          </p:spTgt>
                                        </p:tgtEl>
                                        <p:attrNameLst>
                                          <p:attrName>style.visibility</p:attrName>
                                        </p:attrNameLst>
                                      </p:cBhvr>
                                      <p:to>
                                        <p:strVal val="visible"/>
                                      </p:to>
                                    </p:set>
                                    <p:animEffect transition="in" filter="wipe(left)">
                                      <p:cBhvr>
                                        <p:cTn id="22" dur="500"/>
                                        <p:tgtEl>
                                          <p:spTgt spid="161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12">
                                            <p:txEl>
                                              <p:pRg st="4" end="4"/>
                                            </p:txEl>
                                          </p:spTgt>
                                        </p:tgtEl>
                                        <p:attrNameLst>
                                          <p:attrName>style.visibility</p:attrName>
                                        </p:attrNameLst>
                                      </p:cBhvr>
                                      <p:to>
                                        <p:strVal val="visible"/>
                                      </p:to>
                                    </p:set>
                                    <p:animEffect transition="in" filter="wipe(left)">
                                      <p:cBhvr>
                                        <p:cTn id="27" dur="500"/>
                                        <p:tgtEl>
                                          <p:spTgt spid="161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12">
                                            <p:txEl>
                                              <p:pRg st="5" end="5"/>
                                            </p:txEl>
                                          </p:spTgt>
                                        </p:tgtEl>
                                        <p:attrNameLst>
                                          <p:attrName>style.visibility</p:attrName>
                                        </p:attrNameLst>
                                      </p:cBhvr>
                                      <p:to>
                                        <p:strVal val="visible"/>
                                      </p:to>
                                    </p:set>
                                    <p:animEffect transition="in" filter="wipe(left)">
                                      <p:cBhvr>
                                        <p:cTn id="32" dur="500"/>
                                        <p:tgtEl>
                                          <p:spTgt spid="16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Shape 1616"/>
        <p:cNvGrpSpPr/>
        <p:nvPr/>
      </p:nvGrpSpPr>
      <p:grpSpPr>
        <a:xfrm>
          <a:off x="0" y="0"/>
          <a:ext cx="0" cy="0"/>
          <a:chOff x="0" y="0"/>
          <a:chExt cx="0" cy="0"/>
        </a:xfrm>
      </p:grpSpPr>
      <p:sp>
        <p:nvSpPr>
          <p:cNvPr id="1617" name="Google Shape;1617;p226"/>
          <p:cNvSpPr txBox="1">
            <a:spLocks noGrp="1"/>
          </p:cNvSpPr>
          <p:nvPr>
            <p:ph type="title"/>
          </p:nvPr>
        </p:nvSpPr>
        <p:spPr>
          <a:xfrm>
            <a:off x="12700" y="152400"/>
            <a:ext cx="9144000" cy="762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rgbClr val="FF0000"/>
                </a:solidFill>
              </a:rPr>
              <a:t>Genetic Drift</a:t>
            </a:r>
            <a:endParaRPr/>
          </a:p>
        </p:txBody>
      </p:sp>
      <p:sp>
        <p:nvSpPr>
          <p:cNvPr id="1618" name="Google Shape;1618;p226"/>
          <p:cNvSpPr txBox="1">
            <a:spLocks noGrp="1"/>
          </p:cNvSpPr>
          <p:nvPr>
            <p:ph type="body" idx="1"/>
          </p:nvPr>
        </p:nvSpPr>
        <p:spPr>
          <a:xfrm>
            <a:off x="152400" y="1066800"/>
            <a:ext cx="9004300" cy="5759450"/>
          </a:xfrm>
          <a:prstGeom prst="rect">
            <a:avLst/>
          </a:prstGeom>
          <a:noFill/>
          <a:ln>
            <a:noFill/>
          </a:ln>
        </p:spPr>
        <p:txBody>
          <a:bodyPr spcFirstLastPara="1" wrap="square" lIns="91425" tIns="45700" rIns="91425" bIns="45700" anchor="t" anchorCtr="0">
            <a:noAutofit/>
          </a:bodyPr>
          <a:lstStyle/>
          <a:p>
            <a:pPr marL="742950" lvl="1" indent="-342900" algn="l" rtl="0">
              <a:spcBef>
                <a:spcPts val="0"/>
              </a:spcBef>
              <a:spcAft>
                <a:spcPts val="0"/>
              </a:spcAft>
              <a:buClr>
                <a:schemeClr val="dk1"/>
              </a:buClr>
              <a:buSzPts val="5200"/>
              <a:buFont typeface="Comic Sans MS"/>
              <a:buChar char="-"/>
            </a:pPr>
            <a:r>
              <a:rPr lang="en-US" sz="2600" i="1" dirty="0"/>
              <a:t>In this process </a:t>
            </a:r>
            <a:r>
              <a:rPr lang="en-US" sz="2600" i="1" dirty="0">
                <a:solidFill>
                  <a:srgbClr val="7030A0"/>
                </a:solidFill>
              </a:rPr>
              <a:t>chance, random events </a:t>
            </a:r>
            <a:r>
              <a:rPr lang="en-US" sz="2600" i="1" dirty="0"/>
              <a:t>can cause allele frequencies to change </a:t>
            </a:r>
            <a:r>
              <a:rPr lang="en-US" sz="2600" i="1" dirty="0">
                <a:solidFill>
                  <a:srgbClr val="7030A0"/>
                </a:solidFill>
              </a:rPr>
              <a:t>unpredictably</a:t>
            </a:r>
            <a:r>
              <a:rPr lang="en-US" sz="2600" i="1" dirty="0"/>
              <a:t> from one generation to the next.</a:t>
            </a:r>
            <a:endParaRPr dirty="0"/>
          </a:p>
          <a:p>
            <a:pPr marL="742950" lvl="1" indent="-342900" algn="l" rtl="0">
              <a:spcBef>
                <a:spcPts val="1200"/>
              </a:spcBef>
              <a:spcAft>
                <a:spcPts val="0"/>
              </a:spcAft>
              <a:buClr>
                <a:schemeClr val="dk1"/>
              </a:buClr>
              <a:buSzPts val="5200"/>
              <a:buFont typeface="Comic Sans MS"/>
              <a:buChar char="-"/>
            </a:pPr>
            <a:r>
              <a:rPr lang="en-US" sz="2600" i="1" dirty="0"/>
              <a:t>The </a:t>
            </a:r>
            <a:r>
              <a:rPr lang="en-US" sz="2600" i="1" dirty="0">
                <a:solidFill>
                  <a:srgbClr val="7030A0"/>
                </a:solidFill>
              </a:rPr>
              <a:t>smaller the population, the more impact </a:t>
            </a:r>
            <a:r>
              <a:rPr lang="en-US" sz="2600" i="1" dirty="0"/>
              <a:t>genetic drift is likely to have.</a:t>
            </a:r>
            <a:endParaRPr sz="2600" i="1" dirty="0"/>
          </a:p>
          <a:p>
            <a:pPr marL="0" lvl="0" indent="0" algn="l" rtl="0">
              <a:spcBef>
                <a:spcPts val="1800"/>
              </a:spcBef>
              <a:spcAft>
                <a:spcPts val="0"/>
              </a:spcAft>
              <a:buClr>
                <a:srgbClr val="CC0000"/>
              </a:buClr>
              <a:buSzPts val="5600"/>
            </a:pPr>
            <a:r>
              <a:rPr lang="en-US" sz="3200" i="1" dirty="0">
                <a:solidFill>
                  <a:srgbClr val="CC0000"/>
                </a:solidFill>
              </a:rPr>
              <a:t>Bottleneck Effect</a:t>
            </a:r>
            <a:endParaRPr sz="2800" dirty="0"/>
          </a:p>
          <a:p>
            <a:pPr marL="742950" lvl="1" indent="-342900" algn="l" rtl="0">
              <a:spcBef>
                <a:spcPts val="1200"/>
              </a:spcBef>
              <a:spcAft>
                <a:spcPts val="0"/>
              </a:spcAft>
              <a:buClr>
                <a:schemeClr val="dk1"/>
              </a:buClr>
              <a:buSzPts val="5200"/>
              <a:buFont typeface="Comic Sans MS"/>
              <a:buChar char="-"/>
            </a:pPr>
            <a:r>
              <a:rPr lang="en-US" sz="2600" i="1" dirty="0"/>
              <a:t>a drastic reduction in population (volcanoes, earthquakes, landslides …), followed by rebound.</a:t>
            </a:r>
            <a:endParaRPr dirty="0"/>
          </a:p>
          <a:p>
            <a:pPr marL="742950" lvl="1" indent="-342900" algn="l" rtl="0">
              <a:spcBef>
                <a:spcPts val="1200"/>
              </a:spcBef>
              <a:spcAft>
                <a:spcPts val="0"/>
              </a:spcAft>
              <a:buClr>
                <a:srgbClr val="7030A0"/>
              </a:buClr>
              <a:buSzPts val="5200"/>
              <a:buFont typeface="Comic Sans MS"/>
              <a:buChar char="-"/>
            </a:pPr>
            <a:r>
              <a:rPr lang="en-US" sz="2600" i="1" dirty="0">
                <a:solidFill>
                  <a:srgbClr val="7030A0"/>
                </a:solidFill>
              </a:rPr>
              <a:t>Reduces genetic variation.</a:t>
            </a:r>
            <a:endParaRPr dirty="0"/>
          </a:p>
          <a:p>
            <a:pPr marL="742950" lvl="1" indent="-342900" algn="l" rtl="0">
              <a:spcBef>
                <a:spcPts val="1200"/>
              </a:spcBef>
              <a:spcAft>
                <a:spcPts val="0"/>
              </a:spcAft>
              <a:buClr>
                <a:schemeClr val="dk1"/>
              </a:buClr>
              <a:buSzPts val="5200"/>
              <a:buFont typeface="Comic Sans MS"/>
              <a:buChar char="-"/>
            </a:pPr>
            <a:r>
              <a:rPr lang="en-US" sz="2600" i="1" dirty="0"/>
              <a:t>Smaller population may not be able to adapt to new selection pressures (changes in environment).</a:t>
            </a:r>
            <a:endParaRPr dirty="0"/>
          </a:p>
        </p:txBody>
      </p:sp>
      <p:sp>
        <p:nvSpPr>
          <p:cNvPr id="1619" name="Google Shape;1619;p226"/>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Black"/>
                <a:ea typeface="Arial Black"/>
                <a:cs typeface="Arial Black"/>
                <a:sym typeface="Arial Black"/>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44</a:t>
            </a:fld>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18">
                                            <p:txEl>
                                              <p:pRg st="0" end="0"/>
                                            </p:txEl>
                                          </p:spTgt>
                                        </p:tgtEl>
                                        <p:attrNameLst>
                                          <p:attrName>style.visibility</p:attrName>
                                        </p:attrNameLst>
                                      </p:cBhvr>
                                      <p:to>
                                        <p:strVal val="visible"/>
                                      </p:to>
                                    </p:set>
                                    <p:animEffect transition="in" filter="wipe(left)">
                                      <p:cBhvr>
                                        <p:cTn id="7" dur="500"/>
                                        <p:tgtEl>
                                          <p:spTgt spid="16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618">
                                            <p:txEl>
                                              <p:pRg st="1" end="1"/>
                                            </p:txEl>
                                          </p:spTgt>
                                        </p:tgtEl>
                                        <p:attrNameLst>
                                          <p:attrName>style.visibility</p:attrName>
                                        </p:attrNameLst>
                                      </p:cBhvr>
                                      <p:to>
                                        <p:strVal val="visible"/>
                                      </p:to>
                                    </p:set>
                                    <p:animEffect transition="in" filter="wipe(left)">
                                      <p:cBhvr>
                                        <p:cTn id="12" dur="500"/>
                                        <p:tgtEl>
                                          <p:spTgt spid="16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618">
                                            <p:txEl>
                                              <p:pRg st="2" end="2"/>
                                            </p:txEl>
                                          </p:spTgt>
                                        </p:tgtEl>
                                        <p:attrNameLst>
                                          <p:attrName>style.visibility</p:attrName>
                                        </p:attrNameLst>
                                      </p:cBhvr>
                                      <p:to>
                                        <p:strVal val="visible"/>
                                      </p:to>
                                    </p:set>
                                    <p:animEffect transition="in" filter="wipe(left)">
                                      <p:cBhvr>
                                        <p:cTn id="17" dur="500"/>
                                        <p:tgtEl>
                                          <p:spTgt spid="16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18">
                                            <p:txEl>
                                              <p:pRg st="3" end="3"/>
                                            </p:txEl>
                                          </p:spTgt>
                                        </p:tgtEl>
                                        <p:attrNameLst>
                                          <p:attrName>style.visibility</p:attrName>
                                        </p:attrNameLst>
                                      </p:cBhvr>
                                      <p:to>
                                        <p:strVal val="visible"/>
                                      </p:to>
                                    </p:set>
                                    <p:animEffect transition="in" filter="wipe(left)">
                                      <p:cBhvr>
                                        <p:cTn id="22" dur="500"/>
                                        <p:tgtEl>
                                          <p:spTgt spid="161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18">
                                            <p:txEl>
                                              <p:pRg st="4" end="4"/>
                                            </p:txEl>
                                          </p:spTgt>
                                        </p:tgtEl>
                                        <p:attrNameLst>
                                          <p:attrName>style.visibility</p:attrName>
                                        </p:attrNameLst>
                                      </p:cBhvr>
                                      <p:to>
                                        <p:strVal val="visible"/>
                                      </p:to>
                                    </p:set>
                                    <p:animEffect transition="in" filter="wipe(left)">
                                      <p:cBhvr>
                                        <p:cTn id="27" dur="500"/>
                                        <p:tgtEl>
                                          <p:spTgt spid="1618">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18">
                                            <p:txEl>
                                              <p:pRg st="5" end="5"/>
                                            </p:txEl>
                                          </p:spTgt>
                                        </p:tgtEl>
                                        <p:attrNameLst>
                                          <p:attrName>style.visibility</p:attrName>
                                        </p:attrNameLst>
                                      </p:cBhvr>
                                      <p:to>
                                        <p:strVal val="visible"/>
                                      </p:to>
                                    </p:set>
                                    <p:animEffect transition="in" filter="wipe(left)">
                                      <p:cBhvr>
                                        <p:cTn id="32" dur="500"/>
                                        <p:tgtEl>
                                          <p:spTgt spid="161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1623"/>
        <p:cNvGrpSpPr/>
        <p:nvPr/>
      </p:nvGrpSpPr>
      <p:grpSpPr>
        <a:xfrm>
          <a:off x="0" y="0"/>
          <a:ext cx="0" cy="0"/>
          <a:chOff x="0" y="0"/>
          <a:chExt cx="0" cy="0"/>
        </a:xfrm>
      </p:grpSpPr>
      <p:sp>
        <p:nvSpPr>
          <p:cNvPr id="1624" name="Google Shape;1624;p227"/>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Black"/>
                <a:ea typeface="Arial Black"/>
                <a:cs typeface="Arial Black"/>
                <a:sym typeface="Arial Black"/>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45</a:t>
            </a:fld>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pic>
        <p:nvPicPr>
          <p:cNvPr id="1625" name="Google Shape;1625;p227"/>
          <p:cNvPicPr preferRelativeResize="0"/>
          <p:nvPr/>
        </p:nvPicPr>
        <p:blipFill rotWithShape="1">
          <a:blip r:embed="rId3">
            <a:alphaModFix/>
          </a:blip>
          <a:srcRect/>
          <a:stretch/>
        </p:blipFill>
        <p:spPr>
          <a:xfrm>
            <a:off x="120650" y="533400"/>
            <a:ext cx="8910638" cy="5791200"/>
          </a:xfrm>
          <a:prstGeom prst="rect">
            <a:avLst/>
          </a:prstGeom>
          <a:noFill/>
          <a:ln>
            <a:noFill/>
          </a:ln>
        </p:spPr>
      </p:pic>
    </p:spTree>
  </p:cSld>
  <p:clrMapOvr>
    <a:masterClrMapping/>
  </p:clrMapOvr>
  <p:transition spd="med">
    <p:fade thruBlk="1"/>
  </p:transition>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1630"/>
        <p:cNvGrpSpPr/>
        <p:nvPr/>
      </p:nvGrpSpPr>
      <p:grpSpPr>
        <a:xfrm>
          <a:off x="0" y="0"/>
          <a:ext cx="0" cy="0"/>
          <a:chOff x="0" y="0"/>
          <a:chExt cx="0" cy="0"/>
        </a:xfrm>
      </p:grpSpPr>
      <p:sp>
        <p:nvSpPr>
          <p:cNvPr id="1631" name="Google Shape;1631;p228"/>
          <p:cNvSpPr txBox="1">
            <a:spLocks noGrp="1"/>
          </p:cNvSpPr>
          <p:nvPr>
            <p:ph type="title"/>
          </p:nvPr>
        </p:nvSpPr>
        <p:spPr>
          <a:xfrm>
            <a:off x="-6824" y="152400"/>
            <a:ext cx="9144000" cy="762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rgbClr val="FF0000"/>
                </a:solidFill>
              </a:rPr>
              <a:t>Loss of Genetic Variation</a:t>
            </a:r>
            <a:endParaRPr/>
          </a:p>
        </p:txBody>
      </p:sp>
      <p:sp>
        <p:nvSpPr>
          <p:cNvPr id="1632" name="Google Shape;1632;p228"/>
          <p:cNvSpPr txBox="1">
            <a:spLocks noGrp="1"/>
          </p:cNvSpPr>
          <p:nvPr>
            <p:ph type="body" idx="1"/>
          </p:nvPr>
        </p:nvSpPr>
        <p:spPr>
          <a:xfrm>
            <a:off x="228600" y="1219200"/>
            <a:ext cx="4267200" cy="51816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rgbClr val="0000FF"/>
              </a:buClr>
              <a:buSzPts val="4800"/>
              <a:buFont typeface="Comic Sans MS"/>
              <a:buChar char="•"/>
            </a:pPr>
            <a:r>
              <a:rPr lang="en-US" sz="2400" dirty="0">
                <a:solidFill>
                  <a:srgbClr val="0000FF"/>
                </a:solidFill>
              </a:rPr>
              <a:t>Cheetahs</a:t>
            </a:r>
            <a:r>
              <a:rPr lang="en-US" sz="2400" dirty="0"/>
              <a:t> have </a:t>
            </a:r>
            <a:r>
              <a:rPr lang="en-US" sz="2400" dirty="0">
                <a:solidFill>
                  <a:srgbClr val="FF0000"/>
                </a:solidFill>
              </a:rPr>
              <a:t>little genetic variation </a:t>
            </a:r>
            <a:r>
              <a:rPr lang="en-US" sz="2400" dirty="0"/>
              <a:t>in their gene pool.</a:t>
            </a:r>
            <a:endParaRPr dirty="0"/>
          </a:p>
          <a:p>
            <a:pPr marL="342900" lvl="0" indent="-342900" algn="l" rtl="0">
              <a:spcBef>
                <a:spcPts val="2400"/>
              </a:spcBef>
              <a:spcAft>
                <a:spcPts val="0"/>
              </a:spcAft>
              <a:buClr>
                <a:schemeClr val="dk1"/>
              </a:buClr>
              <a:buSzPts val="4800"/>
              <a:buFont typeface="Comic Sans MS"/>
              <a:buChar char="•"/>
            </a:pPr>
            <a:r>
              <a:rPr lang="en-US" sz="2400" dirty="0"/>
              <a:t>This might contribute to the potential extinction of this endangered species.</a:t>
            </a:r>
            <a:endParaRPr dirty="0"/>
          </a:p>
          <a:p>
            <a:pPr marL="342900" lvl="0" indent="-342900" algn="l" rtl="0">
              <a:spcBef>
                <a:spcPts val="2400"/>
              </a:spcBef>
              <a:spcAft>
                <a:spcPts val="0"/>
              </a:spcAft>
              <a:buClr>
                <a:schemeClr val="dk1"/>
              </a:buClr>
              <a:buSzPts val="4800"/>
              <a:buFont typeface="Comic Sans MS"/>
              <a:buChar char="•"/>
            </a:pPr>
            <a:r>
              <a:rPr lang="en-US" sz="2400" dirty="0"/>
              <a:t>This can probably be attributed to a </a:t>
            </a:r>
            <a:r>
              <a:rPr lang="en-US" sz="2400" dirty="0">
                <a:solidFill>
                  <a:srgbClr val="CC0000"/>
                </a:solidFill>
              </a:rPr>
              <a:t>population bottleneck </a:t>
            </a:r>
            <a:r>
              <a:rPr lang="en-US" sz="2400" dirty="0"/>
              <a:t>they experienced, barely avoiding extinction.</a:t>
            </a:r>
            <a:endParaRPr dirty="0"/>
          </a:p>
        </p:txBody>
      </p:sp>
      <p:sp>
        <p:nvSpPr>
          <p:cNvPr id="1633" name="Google Shape;1633;p228"/>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Black"/>
                <a:ea typeface="Arial Black"/>
                <a:cs typeface="Arial Black"/>
                <a:sym typeface="Arial Black"/>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46</a:t>
            </a:fld>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pic>
        <p:nvPicPr>
          <p:cNvPr id="1634" name="Google Shape;1634;p228"/>
          <p:cNvPicPr preferRelativeResize="0">
            <a:picLocks noGrp="1"/>
          </p:cNvPicPr>
          <p:nvPr>
            <p:ph type="body" idx="2"/>
          </p:nvPr>
        </p:nvPicPr>
        <p:blipFill rotWithShape="1">
          <a:blip r:embed="rId3">
            <a:alphaModFix/>
          </a:blip>
          <a:srcRect/>
          <a:stretch/>
        </p:blipFill>
        <p:spPr>
          <a:xfrm>
            <a:off x="4648200" y="1371600"/>
            <a:ext cx="4267200" cy="4572000"/>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2">
                                            <p:txEl>
                                              <p:pRg st="0" end="0"/>
                                            </p:txEl>
                                          </p:spTgt>
                                        </p:tgtEl>
                                        <p:attrNameLst>
                                          <p:attrName>style.visibility</p:attrName>
                                        </p:attrNameLst>
                                      </p:cBhvr>
                                      <p:to>
                                        <p:strVal val="visible"/>
                                      </p:to>
                                    </p:set>
                                    <p:animEffect transition="in" filter="fade">
                                      <p:cBhvr>
                                        <p:cTn id="7" dur="500"/>
                                        <p:tgtEl>
                                          <p:spTgt spid="16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2">
                                            <p:txEl>
                                              <p:pRg st="1" end="1"/>
                                            </p:txEl>
                                          </p:spTgt>
                                        </p:tgtEl>
                                        <p:attrNameLst>
                                          <p:attrName>style.visibility</p:attrName>
                                        </p:attrNameLst>
                                      </p:cBhvr>
                                      <p:to>
                                        <p:strVal val="visible"/>
                                      </p:to>
                                    </p:set>
                                    <p:animEffect transition="in" filter="fade">
                                      <p:cBhvr>
                                        <p:cTn id="12" dur="500"/>
                                        <p:tgtEl>
                                          <p:spTgt spid="16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2">
                                            <p:txEl>
                                              <p:pRg st="2" end="2"/>
                                            </p:txEl>
                                          </p:spTgt>
                                        </p:tgtEl>
                                        <p:attrNameLst>
                                          <p:attrName>style.visibility</p:attrName>
                                        </p:attrNameLst>
                                      </p:cBhvr>
                                      <p:to>
                                        <p:strVal val="visible"/>
                                      </p:to>
                                    </p:set>
                                    <p:animEffect transition="in" filter="fade">
                                      <p:cBhvr>
                                        <p:cTn id="17" dur="500"/>
                                        <p:tgtEl>
                                          <p:spTgt spid="16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Shape 1639"/>
        <p:cNvGrpSpPr/>
        <p:nvPr/>
      </p:nvGrpSpPr>
      <p:grpSpPr>
        <a:xfrm>
          <a:off x="0" y="0"/>
          <a:ext cx="0" cy="0"/>
          <a:chOff x="0" y="0"/>
          <a:chExt cx="0" cy="0"/>
        </a:xfrm>
      </p:grpSpPr>
      <p:pic>
        <p:nvPicPr>
          <p:cNvPr id="1643" name="Google Shape;1643;p229"/>
          <p:cNvPicPr preferRelativeResize="0"/>
          <p:nvPr/>
        </p:nvPicPr>
        <p:blipFill rotWithShape="1">
          <a:blip r:embed="rId3">
            <a:alphaModFix/>
          </a:blip>
          <a:srcRect t="31302" b="4232"/>
          <a:stretch/>
        </p:blipFill>
        <p:spPr>
          <a:xfrm>
            <a:off x="1676400" y="4403725"/>
            <a:ext cx="6248400" cy="2286000"/>
          </a:xfrm>
          <a:prstGeom prst="rect">
            <a:avLst/>
          </a:prstGeom>
          <a:noFill/>
          <a:ln>
            <a:noFill/>
          </a:ln>
        </p:spPr>
      </p:pic>
      <p:sp>
        <p:nvSpPr>
          <p:cNvPr id="1640" name="Google Shape;1640;p229"/>
          <p:cNvSpPr txBox="1">
            <a:spLocks noGrp="1"/>
          </p:cNvSpPr>
          <p:nvPr>
            <p:ph type="title"/>
          </p:nvPr>
        </p:nvSpPr>
        <p:spPr>
          <a:xfrm>
            <a:off x="12700" y="152400"/>
            <a:ext cx="9144000" cy="762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rgbClr val="FF0000"/>
                </a:solidFill>
              </a:rPr>
              <a:t>Genetic Drift</a:t>
            </a:r>
            <a:endParaRPr/>
          </a:p>
        </p:txBody>
      </p:sp>
      <p:sp>
        <p:nvSpPr>
          <p:cNvPr id="1641" name="Google Shape;1641;p229"/>
          <p:cNvSpPr txBox="1">
            <a:spLocks noGrp="1"/>
          </p:cNvSpPr>
          <p:nvPr>
            <p:ph type="body" idx="1"/>
          </p:nvPr>
        </p:nvSpPr>
        <p:spPr>
          <a:xfrm>
            <a:off x="152400" y="990600"/>
            <a:ext cx="8686800" cy="50292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CC0000"/>
              </a:buClr>
              <a:buSzPts val="5600"/>
            </a:pPr>
            <a:r>
              <a:rPr lang="en-US" sz="3600" i="1" dirty="0">
                <a:solidFill>
                  <a:srgbClr val="0000FF"/>
                </a:solidFill>
              </a:rPr>
              <a:t>Founder Effect</a:t>
            </a:r>
            <a:endParaRPr sz="3200" dirty="0">
              <a:solidFill>
                <a:srgbClr val="0000FF"/>
              </a:solidFill>
            </a:endParaRPr>
          </a:p>
          <a:p>
            <a:pPr marL="742950" lvl="1" indent="-342900" algn="l" rtl="0">
              <a:spcBef>
                <a:spcPts val="1200"/>
              </a:spcBef>
              <a:spcAft>
                <a:spcPts val="0"/>
              </a:spcAft>
              <a:buClr>
                <a:schemeClr val="dk1"/>
              </a:buClr>
              <a:buSzPts val="4600"/>
              <a:buFont typeface="Comic Sans MS"/>
              <a:buChar char="-"/>
            </a:pPr>
            <a:r>
              <a:rPr lang="en-US" sz="2300" i="1" dirty="0">
                <a:solidFill>
                  <a:srgbClr val="FF3399"/>
                </a:solidFill>
              </a:rPr>
              <a:t>occurs when a new colony is started by a few members of the original population.</a:t>
            </a:r>
            <a:endParaRPr dirty="0">
              <a:solidFill>
                <a:srgbClr val="FF3399"/>
              </a:solidFill>
            </a:endParaRPr>
          </a:p>
          <a:p>
            <a:pPr marL="742950" lvl="1" indent="-342900" algn="l" rtl="0">
              <a:spcBef>
                <a:spcPts val="1200"/>
              </a:spcBef>
              <a:spcAft>
                <a:spcPts val="0"/>
              </a:spcAft>
              <a:buClr>
                <a:schemeClr val="dk1"/>
              </a:buClr>
              <a:buSzPts val="4600"/>
              <a:buFont typeface="Comic Sans MS"/>
              <a:buChar char="-"/>
            </a:pPr>
            <a:r>
              <a:rPr lang="en-US" sz="2300" i="1" dirty="0"/>
              <a:t>The smaller the group, the less likely the genetic makeup of the colonists will represent the gene pool of the larger population they left.</a:t>
            </a:r>
            <a:endParaRPr dirty="0"/>
          </a:p>
          <a:p>
            <a:pPr marL="742950" lvl="1" indent="-342900" algn="l" rtl="0">
              <a:spcBef>
                <a:spcPts val="1200"/>
              </a:spcBef>
              <a:spcAft>
                <a:spcPts val="0"/>
              </a:spcAft>
              <a:buClr>
                <a:srgbClr val="7030A0"/>
              </a:buClr>
              <a:buSzPts val="4600"/>
              <a:buFont typeface="Comic Sans MS"/>
              <a:buChar char="-"/>
            </a:pPr>
            <a:r>
              <a:rPr lang="en-US" sz="2300" i="1" dirty="0">
                <a:solidFill>
                  <a:srgbClr val="7030A0"/>
                </a:solidFill>
              </a:rPr>
              <a:t>Reduces genetic variation.</a:t>
            </a:r>
            <a:endParaRPr sz="2300" i="1" dirty="0">
              <a:solidFill>
                <a:srgbClr val="7030A0"/>
              </a:solidFill>
            </a:endParaRPr>
          </a:p>
        </p:txBody>
      </p:sp>
      <p:sp>
        <p:nvSpPr>
          <p:cNvPr id="1642" name="Google Shape;1642;p229"/>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Black"/>
                <a:ea typeface="Arial Black"/>
                <a:cs typeface="Arial Black"/>
                <a:sym typeface="Arial Black"/>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47</a:t>
            </a:fld>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41">
                                            <p:txEl>
                                              <p:pRg st="0" end="0"/>
                                            </p:txEl>
                                          </p:spTgt>
                                        </p:tgtEl>
                                        <p:attrNameLst>
                                          <p:attrName>style.visibility</p:attrName>
                                        </p:attrNameLst>
                                      </p:cBhvr>
                                      <p:to>
                                        <p:strVal val="visible"/>
                                      </p:to>
                                    </p:set>
                                    <p:anim calcmode="lin" valueType="num">
                                      <p:cBhvr additive="base">
                                        <p:cTn id="7" dur="500"/>
                                        <p:tgtEl>
                                          <p:spTgt spid="1641">
                                            <p:txEl>
                                              <p:pRg st="0" end="0"/>
                                            </p:txEl>
                                          </p:spTgt>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1">
                                            <p:txEl>
                                              <p:pRg st="1" end="1"/>
                                            </p:txEl>
                                          </p:spTgt>
                                        </p:tgtEl>
                                        <p:attrNameLst>
                                          <p:attrName>style.visibility</p:attrName>
                                        </p:attrNameLst>
                                      </p:cBhvr>
                                      <p:to>
                                        <p:strVal val="visible"/>
                                      </p:to>
                                    </p:set>
                                    <p:animEffect transition="in" filter="fade">
                                      <p:cBhvr>
                                        <p:cTn id="12" dur="500"/>
                                        <p:tgtEl>
                                          <p:spTgt spid="16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41">
                                            <p:txEl>
                                              <p:pRg st="2" end="2"/>
                                            </p:txEl>
                                          </p:spTgt>
                                        </p:tgtEl>
                                        <p:attrNameLst>
                                          <p:attrName>style.visibility</p:attrName>
                                        </p:attrNameLst>
                                      </p:cBhvr>
                                      <p:to>
                                        <p:strVal val="visible"/>
                                      </p:to>
                                    </p:set>
                                    <p:animEffect transition="in" filter="fade">
                                      <p:cBhvr>
                                        <p:cTn id="17" dur="500"/>
                                        <p:tgtEl>
                                          <p:spTgt spid="16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41">
                                            <p:txEl>
                                              <p:pRg st="3" end="3"/>
                                            </p:txEl>
                                          </p:spTgt>
                                        </p:tgtEl>
                                        <p:attrNameLst>
                                          <p:attrName>style.visibility</p:attrName>
                                        </p:attrNameLst>
                                      </p:cBhvr>
                                      <p:to>
                                        <p:strVal val="visible"/>
                                      </p:to>
                                    </p:set>
                                    <p:animEffect transition="in" filter="fade">
                                      <p:cBhvr>
                                        <p:cTn id="22" dur="500"/>
                                        <p:tgtEl>
                                          <p:spTgt spid="164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Shape 1648"/>
        <p:cNvGrpSpPr/>
        <p:nvPr/>
      </p:nvGrpSpPr>
      <p:grpSpPr>
        <a:xfrm>
          <a:off x="0" y="0"/>
          <a:ext cx="0" cy="0"/>
          <a:chOff x="0" y="0"/>
          <a:chExt cx="0" cy="0"/>
        </a:xfrm>
      </p:grpSpPr>
      <p:sp>
        <p:nvSpPr>
          <p:cNvPr id="1649" name="Google Shape;1649;p230"/>
          <p:cNvSpPr txBox="1">
            <a:spLocks noGrp="1"/>
          </p:cNvSpPr>
          <p:nvPr>
            <p:ph type="title"/>
          </p:nvPr>
        </p:nvSpPr>
        <p:spPr>
          <a:xfrm>
            <a:off x="0" y="152400"/>
            <a:ext cx="9144000" cy="762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rgbClr val="FF0000"/>
                </a:solidFill>
              </a:rPr>
              <a:t>Gene Flow</a:t>
            </a:r>
            <a:endParaRPr sz="4000">
              <a:solidFill>
                <a:srgbClr val="FF0000"/>
              </a:solidFill>
            </a:endParaRPr>
          </a:p>
        </p:txBody>
      </p:sp>
      <p:sp>
        <p:nvSpPr>
          <p:cNvPr id="1650" name="Google Shape;1650;p230"/>
          <p:cNvSpPr txBox="1">
            <a:spLocks noGrp="1"/>
          </p:cNvSpPr>
          <p:nvPr>
            <p:ph type="body" idx="1"/>
          </p:nvPr>
        </p:nvSpPr>
        <p:spPr>
          <a:xfrm>
            <a:off x="0" y="1143000"/>
            <a:ext cx="8991600" cy="4953000"/>
          </a:xfrm>
          <a:prstGeom prst="rect">
            <a:avLst/>
          </a:prstGeom>
          <a:noFill/>
          <a:ln>
            <a:noFill/>
          </a:ln>
        </p:spPr>
        <p:txBody>
          <a:bodyPr spcFirstLastPara="1" wrap="square" lIns="91425" tIns="45700" rIns="91425" bIns="45700" anchor="t" anchorCtr="0">
            <a:noAutofit/>
          </a:bodyPr>
          <a:lstStyle/>
          <a:p>
            <a:pPr marL="463550" lvl="1" indent="-355600" algn="l" rtl="0">
              <a:spcBef>
                <a:spcPts val="0"/>
              </a:spcBef>
              <a:spcAft>
                <a:spcPts val="0"/>
              </a:spcAft>
              <a:buClr>
                <a:schemeClr val="dk1"/>
              </a:buClr>
              <a:buSzPts val="5600"/>
              <a:buFont typeface="Arial"/>
              <a:buChar char="•"/>
            </a:pPr>
            <a:r>
              <a:rPr lang="en-US" sz="2800" dirty="0"/>
              <a:t>A population may </a:t>
            </a:r>
            <a:r>
              <a:rPr lang="en-US" sz="2800" dirty="0">
                <a:solidFill>
                  <a:srgbClr val="FF0000"/>
                </a:solidFill>
              </a:rPr>
              <a:t>gain or lose alleles </a:t>
            </a:r>
            <a:r>
              <a:rPr lang="en-US" sz="2800" dirty="0"/>
              <a:t>when fertile individuals </a:t>
            </a:r>
            <a:r>
              <a:rPr lang="en-US" sz="2800" dirty="0">
                <a:solidFill>
                  <a:srgbClr val="FF0000"/>
                </a:solidFill>
              </a:rPr>
              <a:t>move into or out</a:t>
            </a:r>
            <a:r>
              <a:rPr lang="en-US" sz="2800" dirty="0"/>
              <a:t> of a population or when gametes (such as plant pollen) are transferred between populations.</a:t>
            </a:r>
            <a:endParaRPr dirty="0"/>
          </a:p>
          <a:p>
            <a:pPr marL="463550" lvl="1" indent="-355600" algn="l" rtl="0">
              <a:spcBef>
                <a:spcPts val="1800"/>
              </a:spcBef>
              <a:spcAft>
                <a:spcPts val="0"/>
              </a:spcAft>
              <a:buClr>
                <a:schemeClr val="dk1"/>
              </a:buClr>
              <a:buSzPts val="5600"/>
              <a:buFont typeface="Arial"/>
              <a:buChar char="•"/>
            </a:pPr>
            <a:r>
              <a:rPr lang="en-US" sz="2800" dirty="0"/>
              <a:t>Gene Flow tends to </a:t>
            </a:r>
            <a:r>
              <a:rPr lang="en-US" sz="2800" dirty="0">
                <a:solidFill>
                  <a:srgbClr val="FF0000"/>
                </a:solidFill>
              </a:rPr>
              <a:t>reduce differences between populations</a:t>
            </a:r>
            <a:r>
              <a:rPr lang="en-US" sz="2800" dirty="0"/>
              <a:t>, thus making them more similar</a:t>
            </a:r>
            <a:endParaRPr sz="2800" dirty="0"/>
          </a:p>
        </p:txBody>
      </p:sp>
      <p:pic>
        <p:nvPicPr>
          <p:cNvPr id="1651" name="Google Shape;1651;p230"/>
          <p:cNvPicPr preferRelativeResize="0"/>
          <p:nvPr/>
        </p:nvPicPr>
        <p:blipFill rotWithShape="1">
          <a:blip r:embed="rId3">
            <a:alphaModFix/>
          </a:blip>
          <a:srcRect/>
          <a:stretch/>
        </p:blipFill>
        <p:spPr>
          <a:xfrm>
            <a:off x="3624616" y="4495800"/>
            <a:ext cx="4876801" cy="1959944"/>
          </a:xfrm>
          <a:prstGeom prst="rect">
            <a:avLst/>
          </a:prstGeom>
          <a:noFill/>
          <a:ln>
            <a:noFill/>
          </a:ln>
        </p:spPr>
      </p:pic>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0">
                                            <p:txEl>
                                              <p:pRg st="0" end="0"/>
                                            </p:txEl>
                                          </p:spTgt>
                                        </p:tgtEl>
                                        <p:attrNameLst>
                                          <p:attrName>style.visibility</p:attrName>
                                        </p:attrNameLst>
                                      </p:cBhvr>
                                      <p:to>
                                        <p:strVal val="visible"/>
                                      </p:to>
                                    </p:set>
                                    <p:animEffect transition="in" filter="fade">
                                      <p:cBhvr>
                                        <p:cTn id="7" dur="500"/>
                                        <p:tgtEl>
                                          <p:spTgt spid="1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0">
                                            <p:txEl>
                                              <p:pRg st="1" end="1"/>
                                            </p:txEl>
                                          </p:spTgt>
                                        </p:tgtEl>
                                        <p:attrNameLst>
                                          <p:attrName>style.visibility</p:attrName>
                                        </p:attrNameLst>
                                      </p:cBhvr>
                                      <p:to>
                                        <p:strVal val="visible"/>
                                      </p:to>
                                    </p:set>
                                    <p:animEffect transition="in" filter="fade">
                                      <p:cBhvr>
                                        <p:cTn id="12" dur="500"/>
                                        <p:tgtEl>
                                          <p:spTgt spid="16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Shape 1656"/>
        <p:cNvGrpSpPr/>
        <p:nvPr/>
      </p:nvGrpSpPr>
      <p:grpSpPr>
        <a:xfrm>
          <a:off x="0" y="0"/>
          <a:ext cx="0" cy="0"/>
          <a:chOff x="0" y="0"/>
          <a:chExt cx="0" cy="0"/>
        </a:xfrm>
      </p:grpSpPr>
      <p:sp>
        <p:nvSpPr>
          <p:cNvPr id="1657" name="Google Shape;1657;p231"/>
          <p:cNvSpPr txBox="1">
            <a:spLocks noGrp="1"/>
          </p:cNvSpPr>
          <p:nvPr>
            <p:ph type="title"/>
          </p:nvPr>
        </p:nvSpPr>
        <p:spPr>
          <a:xfrm>
            <a:off x="-4549" y="304800"/>
            <a:ext cx="9144000" cy="9144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sz="4000">
                <a:solidFill>
                  <a:srgbClr val="FF0000"/>
                </a:solidFill>
              </a:rPr>
              <a:t>Natural Selection</a:t>
            </a:r>
            <a:endParaRPr/>
          </a:p>
        </p:txBody>
      </p:sp>
      <p:sp>
        <p:nvSpPr>
          <p:cNvPr id="1658" name="Google Shape;1658;p231"/>
          <p:cNvSpPr txBox="1">
            <a:spLocks noGrp="1"/>
          </p:cNvSpPr>
          <p:nvPr>
            <p:ph type="sldNum" idx="12"/>
          </p:nvPr>
        </p:nvSpPr>
        <p:spPr>
          <a:xfrm>
            <a:off x="7010400" y="6689725"/>
            <a:ext cx="2133600" cy="136525"/>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000" b="0" i="0" u="none" strike="noStrike" kern="0" cap="none" spc="0" normalizeH="0" baseline="0" noProof="0">
                <a:ln>
                  <a:noFill/>
                </a:ln>
                <a:solidFill>
                  <a:srgbClr val="000000"/>
                </a:solidFill>
                <a:effectLst/>
                <a:uLnTx/>
                <a:uFillTx/>
                <a:latin typeface="Arial Black"/>
                <a:ea typeface="Arial Black"/>
                <a:cs typeface="Arial Black"/>
                <a:sym typeface="Arial Black"/>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49</a:t>
            </a:fld>
            <a:endParaRPr kumimoji="0" sz="1000" b="0" i="0" u="none" strike="noStrike" kern="0" cap="none" spc="0" normalizeH="0" baseline="0" noProof="0">
              <a:ln>
                <a:noFill/>
              </a:ln>
              <a:solidFill>
                <a:srgbClr val="000000"/>
              </a:solidFill>
              <a:effectLst/>
              <a:uLnTx/>
              <a:uFillTx/>
              <a:latin typeface="Arial Black"/>
              <a:ea typeface="Arial Black"/>
              <a:cs typeface="Arial Black"/>
              <a:sym typeface="Arial Black"/>
            </a:endParaRPr>
          </a:p>
        </p:txBody>
      </p:sp>
      <p:sp>
        <p:nvSpPr>
          <p:cNvPr id="1659" name="Google Shape;1659;p231"/>
          <p:cNvSpPr txBox="1">
            <a:spLocks noGrp="1"/>
          </p:cNvSpPr>
          <p:nvPr>
            <p:ph type="body" idx="1"/>
          </p:nvPr>
        </p:nvSpPr>
        <p:spPr>
          <a:xfrm>
            <a:off x="228600" y="1447800"/>
            <a:ext cx="8686800" cy="4953000"/>
          </a:xfrm>
          <a:prstGeom prst="rect">
            <a:avLst/>
          </a:prstGeom>
          <a:noFill/>
          <a:ln>
            <a:noFill/>
          </a:ln>
        </p:spPr>
        <p:txBody>
          <a:bodyPr spcFirstLastPara="1" wrap="square" lIns="91425" tIns="45700" rIns="91425" bIns="45700" anchor="t" anchorCtr="0">
            <a:noAutofit/>
          </a:bodyPr>
          <a:lstStyle/>
          <a:p>
            <a:pPr marL="742950" lvl="1" indent="-355600" algn="l" rtl="0">
              <a:spcBef>
                <a:spcPts val="0"/>
              </a:spcBef>
              <a:spcAft>
                <a:spcPts val="0"/>
              </a:spcAft>
              <a:buClr>
                <a:schemeClr val="dk1"/>
              </a:buClr>
              <a:buSzPts val="5600"/>
              <a:buFont typeface="Comic Sans MS"/>
              <a:buChar char="-"/>
            </a:pPr>
            <a:r>
              <a:rPr lang="en-US" sz="2800" i="1" dirty="0"/>
              <a:t>Results in alleles being passed to the next generation in proportions different from the ones in the present generation.</a:t>
            </a:r>
            <a:endParaRPr dirty="0"/>
          </a:p>
          <a:p>
            <a:pPr marL="742950" lvl="1" indent="-355600" algn="l" rtl="0">
              <a:spcBef>
                <a:spcPts val="3000"/>
              </a:spcBef>
              <a:spcAft>
                <a:spcPts val="0"/>
              </a:spcAft>
              <a:buClr>
                <a:schemeClr val="dk1"/>
              </a:buClr>
              <a:buSzPts val="5600"/>
              <a:buFont typeface="Comic Sans MS"/>
              <a:buChar char="-"/>
            </a:pPr>
            <a:r>
              <a:rPr lang="en-US" sz="2800" i="1" dirty="0"/>
              <a:t>Individuals with variations that are better suited to their environment tend to </a:t>
            </a:r>
            <a:r>
              <a:rPr lang="en-US" sz="2800" i="1" dirty="0">
                <a:solidFill>
                  <a:srgbClr val="FF0000"/>
                </a:solidFill>
              </a:rPr>
              <a:t>produce more offspring (have more </a:t>
            </a:r>
            <a:r>
              <a:rPr lang="en-US" sz="2800" i="1" u="sng" dirty="0">
                <a:solidFill>
                  <a:srgbClr val="0000FF"/>
                </a:solidFill>
              </a:rPr>
              <a:t>Reproductive Success</a:t>
            </a:r>
            <a:r>
              <a:rPr lang="en-US" sz="2800" i="1" dirty="0">
                <a:solidFill>
                  <a:srgbClr val="FF0000"/>
                </a:solidFill>
              </a:rPr>
              <a:t>)</a:t>
            </a:r>
            <a:r>
              <a:rPr lang="en-US" sz="2800" i="1" dirty="0"/>
              <a:t> than those with variations that are less suited.</a:t>
            </a:r>
            <a:endParaRPr dirty="0"/>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9">
                                            <p:txEl>
                                              <p:pRg st="0" end="0"/>
                                            </p:txEl>
                                          </p:spTgt>
                                        </p:tgtEl>
                                        <p:attrNameLst>
                                          <p:attrName>style.visibility</p:attrName>
                                        </p:attrNameLst>
                                      </p:cBhvr>
                                      <p:to>
                                        <p:strVal val="visible"/>
                                      </p:to>
                                    </p:set>
                                    <p:animEffect transition="in" filter="fade">
                                      <p:cBhvr>
                                        <p:cTn id="7" dur="500"/>
                                        <p:tgtEl>
                                          <p:spTgt spid="165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9">
                                            <p:txEl>
                                              <p:pRg st="1" end="1"/>
                                            </p:txEl>
                                          </p:spTgt>
                                        </p:tgtEl>
                                        <p:attrNameLst>
                                          <p:attrName>style.visibility</p:attrName>
                                        </p:attrNameLst>
                                      </p:cBhvr>
                                      <p:to>
                                        <p:strVal val="visible"/>
                                      </p:to>
                                    </p:set>
                                    <p:animEffect transition="in" filter="fade">
                                      <p:cBhvr>
                                        <p:cTn id="12" dur="500"/>
                                        <p:tgtEl>
                                          <p:spTgt spid="165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Shape 407"/>
        <p:cNvGrpSpPr/>
        <p:nvPr/>
      </p:nvGrpSpPr>
      <p:grpSpPr>
        <a:xfrm>
          <a:off x="0" y="0"/>
          <a:ext cx="0" cy="0"/>
          <a:chOff x="0" y="0"/>
          <a:chExt cx="0" cy="0"/>
        </a:xfrm>
      </p:grpSpPr>
      <p:sp>
        <p:nvSpPr>
          <p:cNvPr id="409" name="Google Shape;409;p70"/>
          <p:cNvSpPr txBox="1"/>
          <p:nvPr/>
        </p:nvSpPr>
        <p:spPr>
          <a:xfrm>
            <a:off x="1371600" y="9168"/>
            <a:ext cx="6796548" cy="70784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dirty="0">
                <a:ln>
                  <a:noFill/>
                </a:ln>
                <a:solidFill>
                  <a:srgbClr val="000000"/>
                </a:solidFill>
                <a:effectLst/>
                <a:uLnTx/>
                <a:uFillTx/>
                <a:latin typeface="Calibri"/>
                <a:ea typeface="Calibri"/>
                <a:cs typeface="Calibri"/>
                <a:sym typeface="Calibri"/>
              </a:rPr>
              <a:t>Dealing with Creation/Evolution</a:t>
            </a:r>
            <a:endParaRPr kumimoji="0" sz="1400" b="0" i="1"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endParaRPr>
          </a:p>
        </p:txBody>
      </p:sp>
      <p:pic>
        <p:nvPicPr>
          <p:cNvPr id="4" name="Picture 3" descr="warm_up-01.eps">
            <a:extLst>
              <a:ext uri="{FF2B5EF4-FFF2-40B4-BE49-F238E27FC236}">
                <a16:creationId xmlns:a16="http://schemas.microsoft.com/office/drawing/2014/main" id="{82A903EE-D290-8EB5-8100-60B01238889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838200" cy="679622"/>
          </a:xfrm>
          <a:prstGeom prst="rect">
            <a:avLst/>
          </a:prstGeom>
        </p:spPr>
      </p:pic>
      <p:sp>
        <p:nvSpPr>
          <p:cNvPr id="7" name="TextBox 6">
            <a:extLst>
              <a:ext uri="{FF2B5EF4-FFF2-40B4-BE49-F238E27FC236}">
                <a16:creationId xmlns:a16="http://schemas.microsoft.com/office/drawing/2014/main" id="{81114944-5540-4651-7C36-6EA9D7AE970E}"/>
              </a:ext>
            </a:extLst>
          </p:cNvPr>
          <p:cNvSpPr txBox="1"/>
          <p:nvPr/>
        </p:nvSpPr>
        <p:spPr>
          <a:xfrm>
            <a:off x="0" y="835078"/>
            <a:ext cx="9065342" cy="4585871"/>
          </a:xfrm>
          <a:prstGeom prst="rect">
            <a:avLst/>
          </a:prstGeom>
          <a:noFill/>
        </p:spPr>
        <p:txBody>
          <a:bodyPr wrap="square">
            <a:spAutoFit/>
          </a:bodyPr>
          <a:lstStyle/>
          <a:p>
            <a:pPr marL="4763" fontAlgn="auto">
              <a:spcBef>
                <a:spcPct val="50000"/>
              </a:spcBef>
              <a:spcAft>
                <a:spcPts val="0"/>
              </a:spcAft>
              <a:buClr>
                <a:srgbClr val="000000"/>
              </a:buClr>
            </a:pPr>
            <a:r>
              <a:rPr lang="en-US" sz="2400" dirty="0">
                <a:solidFill>
                  <a:srgbClr val="FF0000"/>
                </a:solidFill>
                <a:latin typeface="Tahoma"/>
                <a:ea typeface="Tahoma"/>
                <a:cs typeface="Tahoma"/>
                <a:sym typeface="Tahoma"/>
              </a:rPr>
              <a:t>What is the cell theory related to living cells?</a:t>
            </a:r>
          </a:p>
          <a:p>
            <a:pPr marL="225425" fontAlgn="auto">
              <a:spcBef>
                <a:spcPts val="600"/>
              </a:spcBef>
              <a:spcAft>
                <a:spcPts val="0"/>
              </a:spcAft>
              <a:buClr>
                <a:srgbClr val="000000"/>
              </a:buClr>
            </a:pPr>
            <a:r>
              <a:rPr lang="en-US" sz="2400" b="1" dirty="0"/>
              <a:t>Cells arise from pre-existing cells (living things produce living things). </a:t>
            </a:r>
            <a:endParaRPr lang="en-US" sz="2400" dirty="0"/>
          </a:p>
          <a:p>
            <a:pPr marL="4763" lvl="0" fontAlgn="auto">
              <a:spcBef>
                <a:spcPts val="0"/>
              </a:spcBef>
              <a:spcAft>
                <a:spcPts val="0"/>
              </a:spcAft>
              <a:buClr>
                <a:srgbClr val="000000"/>
              </a:buClr>
            </a:pPr>
            <a:endParaRPr lang="en-US" sz="2400" dirty="0">
              <a:solidFill>
                <a:srgbClr val="FF0000"/>
              </a:solidFill>
              <a:latin typeface="Tahoma"/>
              <a:ea typeface="Tahoma"/>
              <a:cs typeface="Tahoma"/>
              <a:sym typeface="Tahoma"/>
            </a:endParaRPr>
          </a:p>
          <a:p>
            <a:pPr marL="4763" lvl="0" fontAlgn="auto">
              <a:spcBef>
                <a:spcPts val="0"/>
              </a:spcBef>
              <a:spcAft>
                <a:spcPts val="0"/>
              </a:spcAft>
              <a:buClr>
                <a:srgbClr val="000000"/>
              </a:buClr>
            </a:pPr>
            <a:r>
              <a:rPr lang="en-US" sz="2400" dirty="0">
                <a:solidFill>
                  <a:srgbClr val="FF0000"/>
                </a:solidFill>
                <a:latin typeface="Tahoma"/>
                <a:ea typeface="Tahoma"/>
                <a:cs typeface="Tahoma"/>
                <a:sym typeface="Tahoma"/>
              </a:rPr>
              <a:t>What is the scientific view of spontaneous generation?</a:t>
            </a:r>
          </a:p>
          <a:p>
            <a:pPr marL="225425" fontAlgn="auto">
              <a:spcBef>
                <a:spcPts val="600"/>
              </a:spcBef>
              <a:spcAft>
                <a:spcPts val="0"/>
              </a:spcAft>
              <a:buClr>
                <a:srgbClr val="000000"/>
              </a:buClr>
            </a:pPr>
            <a:r>
              <a:rPr lang="en-US" sz="2400" b="1" dirty="0"/>
              <a:t>Abiogenesis does NOT occur. It was disproven by many scientists (Pasteur being the most well received).</a:t>
            </a:r>
          </a:p>
          <a:p>
            <a:pPr marL="225425" fontAlgn="auto">
              <a:spcBef>
                <a:spcPts val="600"/>
              </a:spcBef>
              <a:spcAft>
                <a:spcPts val="0"/>
              </a:spcAft>
              <a:buClr>
                <a:srgbClr val="000000"/>
              </a:buClr>
            </a:pPr>
            <a:endParaRPr lang="en-US" sz="2400" dirty="0"/>
          </a:p>
          <a:p>
            <a:pPr marL="4763" fontAlgn="auto">
              <a:spcBef>
                <a:spcPct val="50000"/>
              </a:spcBef>
              <a:spcAft>
                <a:spcPts val="0"/>
              </a:spcAft>
              <a:buClr>
                <a:srgbClr val="000000"/>
              </a:buClr>
            </a:pPr>
            <a:r>
              <a:rPr lang="en-US" sz="2400" dirty="0">
                <a:solidFill>
                  <a:srgbClr val="FF0000"/>
                </a:solidFill>
                <a:latin typeface="Tahoma"/>
                <a:ea typeface="Tahoma"/>
                <a:cs typeface="Tahoma"/>
                <a:sym typeface="Tahoma"/>
              </a:rPr>
              <a:t>How are traits passed on?</a:t>
            </a:r>
          </a:p>
          <a:p>
            <a:pPr marL="225425" fontAlgn="auto">
              <a:spcBef>
                <a:spcPts val="600"/>
              </a:spcBef>
              <a:spcAft>
                <a:spcPts val="0"/>
              </a:spcAft>
              <a:buClr>
                <a:srgbClr val="000000"/>
              </a:buClr>
            </a:pPr>
            <a:r>
              <a:rPr lang="en-US" sz="2400" b="1" dirty="0"/>
              <a:t>Traits are passed </a:t>
            </a:r>
            <a:r>
              <a:rPr lang="en-US" sz="2000" b="1" dirty="0"/>
              <a:t>on genetically through DNA (genes). Environmental factors are NOT passed from generation to generation.</a:t>
            </a:r>
            <a:endParaRPr kumimoji="0" lang="en-US" altLang="en-US" sz="2000" b="0" i="0" u="none" strike="noStrike" kern="0" cap="none" spc="0" normalizeH="0" baseline="0" noProof="0" dirty="0">
              <a:ln>
                <a:noFill/>
              </a:ln>
              <a:solidFill>
                <a:srgbClr val="FF3399"/>
              </a:solidFill>
              <a:effectLst/>
              <a:uLnTx/>
              <a:uFillTx/>
              <a:latin typeface="Arial"/>
              <a:cs typeface="Arial"/>
              <a:sym typeface="Arial"/>
            </a:endParaRPr>
          </a:p>
        </p:txBody>
      </p:sp>
    </p:spTree>
    <p:extLst>
      <p:ext uri="{BB962C8B-B14F-4D97-AF65-F5344CB8AC3E}">
        <p14:creationId xmlns:p14="http://schemas.microsoft.com/office/powerpoint/2010/main" val="292786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animEffect transition="in" filter="wipe(left)">
                                      <p:cBhvr>
                                        <p:cTn id="7" dur="500"/>
                                        <p:tgtEl>
                                          <p:spTgt spid="7">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xEl>
                                              <p:pRg st="3" end="3"/>
                                            </p:txEl>
                                          </p:spTgt>
                                        </p:tgtEl>
                                        <p:attrNameLst>
                                          <p:attrName>style.visibility</p:attrName>
                                        </p:attrNameLst>
                                      </p:cBhvr>
                                      <p:to>
                                        <p:strVal val="visible"/>
                                      </p:to>
                                    </p:set>
                                    <p:animEffect transition="in" filter="wipe(left)">
                                      <p:cBhvr>
                                        <p:cTn id="12" dur="500"/>
                                        <p:tgtEl>
                                          <p:spTgt spid="7">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7">
                                            <p:txEl>
                                              <p:pRg st="6" end="6"/>
                                            </p:txEl>
                                          </p:spTgt>
                                        </p:tgtEl>
                                        <p:attrNameLst>
                                          <p:attrName>style.visibility</p:attrName>
                                        </p:attrNameLst>
                                      </p:cBhvr>
                                      <p:to>
                                        <p:strVal val="visible"/>
                                      </p:to>
                                    </p:set>
                                    <p:animEffect transition="in" filter="wipe(left)">
                                      <p:cBhvr>
                                        <p:cTn id="22" dur="500"/>
                                        <p:tgtEl>
                                          <p:spTgt spid="7">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7">
                                            <p:txEl>
                                              <p:pRg st="7" end="7"/>
                                            </p:txEl>
                                          </p:spTgt>
                                        </p:tgtEl>
                                        <p:attrNameLst>
                                          <p:attrName>style.visibility</p:attrName>
                                        </p:attrNameLst>
                                      </p:cBhvr>
                                      <p:to>
                                        <p:strVal val="visible"/>
                                      </p:to>
                                    </p:set>
                                    <p:animEffect transition="in" filter="wipe(left)">
                                      <p:cBhvr>
                                        <p:cTn id="27" dur="5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Shape 2174"/>
        <p:cNvGrpSpPr/>
        <p:nvPr/>
      </p:nvGrpSpPr>
      <p:grpSpPr>
        <a:xfrm>
          <a:off x="0" y="0"/>
          <a:ext cx="0" cy="0"/>
          <a:chOff x="0" y="0"/>
          <a:chExt cx="0" cy="0"/>
        </a:xfrm>
      </p:grpSpPr>
      <p:sp>
        <p:nvSpPr>
          <p:cNvPr id="2175" name="Google Shape;2175;p28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50</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76" name="Google Shape;2176;p285"/>
          <p:cNvSpPr txBox="1">
            <a:spLocks noGrp="1"/>
          </p:cNvSpPr>
          <p:nvPr>
            <p:ph type="title"/>
          </p:nvPr>
        </p:nvSpPr>
        <p:spPr>
          <a:xfrm>
            <a:off x="685800" y="228600"/>
            <a:ext cx="7772400" cy="12192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b="1">
                <a:solidFill>
                  <a:srgbClr val="FF0000"/>
                </a:solidFill>
              </a:rPr>
              <a:t>GEOLOGICAL TIME SCALE</a:t>
            </a:r>
            <a:endParaRPr/>
          </a:p>
        </p:txBody>
      </p:sp>
      <p:sp>
        <p:nvSpPr>
          <p:cNvPr id="2177" name="Google Shape;2177;p285"/>
          <p:cNvSpPr txBox="1">
            <a:spLocks noGrp="1"/>
          </p:cNvSpPr>
          <p:nvPr>
            <p:ph type="body" idx="1"/>
          </p:nvPr>
        </p:nvSpPr>
        <p:spPr>
          <a:xfrm>
            <a:off x="228600" y="1600200"/>
            <a:ext cx="8763000" cy="46482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2100"/>
              <a:buChar char="■"/>
            </a:pPr>
            <a:r>
              <a:rPr lang="en-US" sz="2800" dirty="0"/>
              <a:t>The geological time scale is a way in which the age of the earth is broken into subdivisions of Eras, Periods, Epochs, and others.</a:t>
            </a:r>
            <a:endParaRPr dirty="0"/>
          </a:p>
          <a:p>
            <a:pPr marL="342900" lvl="0" indent="-342900" algn="l" rtl="0">
              <a:spcBef>
                <a:spcPts val="3600"/>
              </a:spcBef>
              <a:spcAft>
                <a:spcPts val="0"/>
              </a:spcAft>
              <a:buSzPts val="2100"/>
              <a:buChar char="■"/>
            </a:pPr>
            <a:r>
              <a:rPr lang="en-US" sz="2800" dirty="0">
                <a:solidFill>
                  <a:srgbClr val="FF3399"/>
                </a:solidFill>
              </a:rPr>
              <a:t>These subdivisions are determined by events that supposedly took place during the times indicated.</a:t>
            </a:r>
            <a:endParaRPr dirty="0">
              <a:solidFill>
                <a:srgbClr val="FF3399"/>
              </a:solidFill>
            </a:endParaRPr>
          </a:p>
          <a:p>
            <a:pPr marL="342900" lvl="0" indent="-342900" algn="l" rtl="0">
              <a:spcBef>
                <a:spcPts val="3600"/>
              </a:spcBef>
              <a:spcAft>
                <a:spcPts val="0"/>
              </a:spcAft>
              <a:buSzPts val="2100"/>
              <a:buChar char="■"/>
            </a:pPr>
            <a:r>
              <a:rPr lang="en-US" sz="2800" dirty="0"/>
              <a:t>Developed using </a:t>
            </a:r>
            <a:r>
              <a:rPr lang="en-US" sz="2800" dirty="0">
                <a:solidFill>
                  <a:srgbClr val="FFFF00"/>
                </a:solidFill>
              </a:rPr>
              <a:t>radioactive decay</a:t>
            </a:r>
            <a:r>
              <a:rPr lang="en-US" sz="2800" dirty="0"/>
              <a:t> methods.</a:t>
            </a:r>
            <a:endParaRPr dirty="0"/>
          </a:p>
          <a:p>
            <a:pPr marL="342900" lvl="0" indent="-209550" algn="l" rtl="0">
              <a:spcBef>
                <a:spcPts val="560"/>
              </a:spcBef>
              <a:spcAft>
                <a:spcPts val="0"/>
              </a:spcAft>
              <a:buSzPts val="2100"/>
              <a:buNone/>
            </a:pPr>
            <a:endParaRPr sz="2800" b="1"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77">
                                            <p:txEl>
                                              <p:pRg st="0" end="0"/>
                                            </p:txEl>
                                          </p:spTgt>
                                        </p:tgtEl>
                                        <p:attrNameLst>
                                          <p:attrName>style.visibility</p:attrName>
                                        </p:attrNameLst>
                                      </p:cBhvr>
                                      <p:to>
                                        <p:strVal val="visible"/>
                                      </p:to>
                                    </p:set>
                                    <p:animEffect transition="in" filter="fade">
                                      <p:cBhvr>
                                        <p:cTn id="7" dur="500"/>
                                        <p:tgtEl>
                                          <p:spTgt spid="217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77">
                                            <p:txEl>
                                              <p:pRg st="1" end="1"/>
                                            </p:txEl>
                                          </p:spTgt>
                                        </p:tgtEl>
                                        <p:attrNameLst>
                                          <p:attrName>style.visibility</p:attrName>
                                        </p:attrNameLst>
                                      </p:cBhvr>
                                      <p:to>
                                        <p:strVal val="visible"/>
                                      </p:to>
                                    </p:set>
                                    <p:animEffect transition="in" filter="fade">
                                      <p:cBhvr>
                                        <p:cTn id="12" dur="500"/>
                                        <p:tgtEl>
                                          <p:spTgt spid="217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77">
                                            <p:txEl>
                                              <p:pRg st="2" end="2"/>
                                            </p:txEl>
                                          </p:spTgt>
                                        </p:tgtEl>
                                        <p:attrNameLst>
                                          <p:attrName>style.visibility</p:attrName>
                                        </p:attrNameLst>
                                      </p:cBhvr>
                                      <p:to>
                                        <p:strVal val="visible"/>
                                      </p:to>
                                    </p:set>
                                    <p:animEffect transition="in" filter="fade">
                                      <p:cBhvr>
                                        <p:cTn id="17" dur="500"/>
                                        <p:tgtEl>
                                          <p:spTgt spid="217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Shape 1951"/>
        <p:cNvGrpSpPr/>
        <p:nvPr/>
      </p:nvGrpSpPr>
      <p:grpSpPr>
        <a:xfrm>
          <a:off x="0" y="0"/>
          <a:ext cx="0" cy="0"/>
          <a:chOff x="0" y="0"/>
          <a:chExt cx="0" cy="0"/>
        </a:xfrm>
      </p:grpSpPr>
      <p:sp>
        <p:nvSpPr>
          <p:cNvPr id="1952" name="Google Shape;1952;p265"/>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FFFFFF"/>
              </a:buClr>
              <a:buSzPts val="1400"/>
              <a:buFont typeface="Noto Sans Symbols"/>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omic Sans MS"/>
                <a:ea typeface="Comic Sans MS"/>
                <a:cs typeface="Comic Sans MS"/>
                <a:sym typeface="Comic Sans MS"/>
              </a:rPr>
              <a:pPr marL="0" marR="0" lvl="0" indent="0" algn="r" defTabSz="914400" rtl="0" eaLnBrk="1" fontAlgn="auto" latinLnBrk="0" hangingPunct="1">
                <a:lnSpc>
                  <a:spcPct val="100000"/>
                </a:lnSpc>
                <a:spcBef>
                  <a:spcPts val="0"/>
                </a:spcBef>
                <a:spcAft>
                  <a:spcPts val="0"/>
                </a:spcAft>
                <a:buClr>
                  <a:srgbClr val="FFFFFF"/>
                </a:buClr>
                <a:buSzPts val="1400"/>
                <a:buFont typeface="Noto Sans Symbols"/>
                <a:buNone/>
                <a:tabLst/>
                <a:defRPr/>
              </a:pPr>
              <a:t>51</a:t>
            </a:fld>
            <a:endParaRPr kumimoji="0" sz="1400" b="0" i="0" u="none" strike="noStrike" kern="0" cap="none" spc="0" normalizeH="0" baseline="0" noProof="0">
              <a:ln>
                <a:noFill/>
              </a:ln>
              <a:solidFill>
                <a:srgbClr val="FFFFFF"/>
              </a:solidFill>
              <a:effectLst/>
              <a:uLnTx/>
              <a:uFillTx/>
              <a:latin typeface="Comic Sans MS"/>
              <a:ea typeface="Comic Sans MS"/>
              <a:cs typeface="Comic Sans MS"/>
              <a:sym typeface="Comic Sans MS"/>
            </a:endParaRPr>
          </a:p>
        </p:txBody>
      </p:sp>
      <p:sp>
        <p:nvSpPr>
          <p:cNvPr id="1953" name="Google Shape;1953;p265"/>
          <p:cNvSpPr txBox="1">
            <a:spLocks noGrp="1"/>
          </p:cNvSpPr>
          <p:nvPr>
            <p:ph type="title"/>
          </p:nvPr>
        </p:nvSpPr>
        <p:spPr>
          <a:xfrm>
            <a:off x="609600" y="2209800"/>
            <a:ext cx="7772400" cy="19050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5400" b="1"/>
              <a:t>Origin of Life</a:t>
            </a:r>
            <a:br>
              <a:rPr lang="en-US" sz="5400" b="1"/>
            </a:br>
            <a:r>
              <a:rPr lang="en-US" b="1"/>
              <a:t>(Evolution)</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1958"/>
        <p:cNvGrpSpPr/>
        <p:nvPr/>
      </p:nvGrpSpPr>
      <p:grpSpPr>
        <a:xfrm>
          <a:off x="0" y="0"/>
          <a:ext cx="0" cy="0"/>
          <a:chOff x="0" y="0"/>
          <a:chExt cx="0" cy="0"/>
        </a:xfrm>
      </p:grpSpPr>
      <p:sp>
        <p:nvSpPr>
          <p:cNvPr id="1959" name="Google Shape;1959;p266"/>
          <p:cNvSpPr txBox="1">
            <a:spLocks noGrp="1"/>
          </p:cNvSpPr>
          <p:nvPr>
            <p:ph type="title"/>
          </p:nvPr>
        </p:nvSpPr>
        <p:spPr>
          <a:xfrm>
            <a:off x="457200" y="228600"/>
            <a:ext cx="8475133" cy="62547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F0000"/>
              </a:buClr>
              <a:buSzPts val="3600"/>
              <a:buFont typeface="Arial"/>
              <a:buNone/>
            </a:pPr>
            <a:r>
              <a:rPr lang="en-US" sz="3600">
                <a:solidFill>
                  <a:srgbClr val="FF0000"/>
                </a:solidFill>
              </a:rPr>
              <a:t>Conditions on Early Earth</a:t>
            </a:r>
            <a:br>
              <a:rPr lang="en-US" sz="3600">
                <a:solidFill>
                  <a:srgbClr val="FF0000"/>
                </a:solidFill>
              </a:rPr>
            </a:br>
            <a:r>
              <a:rPr lang="en-US" sz="2000">
                <a:solidFill>
                  <a:srgbClr val="0000FF"/>
                </a:solidFill>
              </a:rPr>
              <a:t>(According to Evolutionary Theory)</a:t>
            </a:r>
            <a:endParaRPr sz="4800">
              <a:solidFill>
                <a:srgbClr val="0000FF"/>
              </a:solidFill>
            </a:endParaRPr>
          </a:p>
        </p:txBody>
      </p:sp>
      <p:sp>
        <p:nvSpPr>
          <p:cNvPr id="1960" name="Google Shape;1960;p266"/>
          <p:cNvSpPr txBox="1">
            <a:spLocks noGrp="1"/>
          </p:cNvSpPr>
          <p:nvPr>
            <p:ph type="body" idx="1"/>
          </p:nvPr>
        </p:nvSpPr>
        <p:spPr>
          <a:xfrm>
            <a:off x="381000" y="1295401"/>
            <a:ext cx="8475133" cy="42672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SzPts val="2800"/>
              <a:buChar char="•"/>
            </a:pPr>
            <a:r>
              <a:rPr lang="en-US" dirty="0"/>
              <a:t>The Earth formed about </a:t>
            </a:r>
            <a:r>
              <a:rPr lang="en-US" b="1" dirty="0">
                <a:solidFill>
                  <a:srgbClr val="0000FF"/>
                </a:solidFill>
              </a:rPr>
              <a:t>4.6 billion years ago</a:t>
            </a:r>
            <a:r>
              <a:rPr lang="en-US" dirty="0"/>
              <a:t>.</a:t>
            </a:r>
            <a:endParaRPr dirty="0"/>
          </a:p>
          <a:p>
            <a:pPr marL="228600" lvl="0" indent="-228600" algn="l" rtl="0">
              <a:lnSpc>
                <a:spcPct val="100000"/>
              </a:lnSpc>
              <a:spcBef>
                <a:spcPts val="3000"/>
              </a:spcBef>
              <a:spcAft>
                <a:spcPts val="0"/>
              </a:spcAft>
              <a:buSzPts val="2800"/>
              <a:buChar char="•"/>
            </a:pPr>
            <a:r>
              <a:rPr lang="en-US" dirty="0"/>
              <a:t>As the Earth cooled and the bombardment slowed about </a:t>
            </a:r>
            <a:r>
              <a:rPr lang="en-US" b="1" dirty="0">
                <a:solidFill>
                  <a:srgbClr val="0000FF"/>
                </a:solidFill>
              </a:rPr>
              <a:t>3.8 billion years ago</a:t>
            </a:r>
            <a:r>
              <a:rPr lang="en-US" dirty="0"/>
              <a:t>, the conditions on the planet were extremely different from those today.</a:t>
            </a:r>
            <a:endParaRPr dirty="0"/>
          </a:p>
          <a:p>
            <a:pPr marL="685800" lvl="1" indent="-228600" algn="l" rtl="0">
              <a:lnSpc>
                <a:spcPct val="100000"/>
              </a:lnSpc>
              <a:spcBef>
                <a:spcPts val="3000"/>
              </a:spcBef>
              <a:spcAft>
                <a:spcPts val="0"/>
              </a:spcAft>
              <a:buSzPts val="2600"/>
              <a:buChar char="•"/>
            </a:pPr>
            <a:r>
              <a:rPr lang="en-US" dirty="0"/>
              <a:t>The first atmosphere was probably thick with </a:t>
            </a:r>
            <a:r>
              <a:rPr lang="en-US" b="1" dirty="0">
                <a:solidFill>
                  <a:srgbClr val="FF0000"/>
                </a:solidFill>
              </a:rPr>
              <a:t>water vapor</a:t>
            </a:r>
            <a:r>
              <a:rPr lang="en-US" dirty="0"/>
              <a:t> and various compounds released by </a:t>
            </a:r>
            <a:r>
              <a:rPr lang="en-US" b="1" dirty="0">
                <a:solidFill>
                  <a:srgbClr val="0000FF"/>
                </a:solidFill>
              </a:rPr>
              <a:t>volcanic eruptions</a:t>
            </a:r>
            <a:r>
              <a:rPr lang="en-US" dirty="0"/>
              <a:t>, including </a:t>
            </a:r>
            <a:r>
              <a:rPr lang="en-US" b="1" dirty="0">
                <a:solidFill>
                  <a:srgbClr val="FF0000"/>
                </a:solidFill>
              </a:rPr>
              <a:t>nitrogen</a:t>
            </a:r>
            <a:r>
              <a:rPr lang="en-US" dirty="0"/>
              <a:t> and its oxides, </a:t>
            </a:r>
            <a:r>
              <a:rPr lang="en-US" b="1" dirty="0">
                <a:solidFill>
                  <a:srgbClr val="FF0000"/>
                </a:solidFill>
              </a:rPr>
              <a:t>carbon dioxide, methane, ammonia, hydrogen, </a:t>
            </a:r>
            <a:r>
              <a:rPr lang="en-US" dirty="0"/>
              <a:t>and </a:t>
            </a:r>
            <a:r>
              <a:rPr lang="en-US" b="1" dirty="0">
                <a:solidFill>
                  <a:srgbClr val="FF0000"/>
                </a:solidFill>
              </a:rPr>
              <a:t>hydrogen sulfide</a:t>
            </a:r>
            <a:r>
              <a:rPr lang="en-US" dirty="0"/>
              <a:t>.</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60">
                                            <p:txEl>
                                              <p:pRg st="0" end="0"/>
                                            </p:txEl>
                                          </p:spTgt>
                                        </p:tgtEl>
                                        <p:attrNameLst>
                                          <p:attrName>style.visibility</p:attrName>
                                        </p:attrNameLst>
                                      </p:cBhvr>
                                      <p:to>
                                        <p:strVal val="visible"/>
                                      </p:to>
                                    </p:set>
                                    <p:animEffect transition="in" filter="fade">
                                      <p:cBhvr>
                                        <p:cTn id="7" dur="500"/>
                                        <p:tgtEl>
                                          <p:spTgt spid="196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60">
                                            <p:txEl>
                                              <p:pRg st="1" end="1"/>
                                            </p:txEl>
                                          </p:spTgt>
                                        </p:tgtEl>
                                        <p:attrNameLst>
                                          <p:attrName>style.visibility</p:attrName>
                                        </p:attrNameLst>
                                      </p:cBhvr>
                                      <p:to>
                                        <p:strVal val="visible"/>
                                      </p:to>
                                    </p:set>
                                    <p:animEffect transition="in" filter="fade">
                                      <p:cBhvr>
                                        <p:cTn id="12" dur="500"/>
                                        <p:tgtEl>
                                          <p:spTgt spid="196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60">
                                            <p:txEl>
                                              <p:pRg st="2" end="2"/>
                                            </p:txEl>
                                          </p:spTgt>
                                        </p:tgtEl>
                                        <p:attrNameLst>
                                          <p:attrName>style.visibility</p:attrName>
                                        </p:attrNameLst>
                                      </p:cBhvr>
                                      <p:to>
                                        <p:strVal val="visible"/>
                                      </p:to>
                                    </p:set>
                                    <p:animEffect transition="in" filter="fade">
                                      <p:cBhvr>
                                        <p:cTn id="17" dur="500"/>
                                        <p:tgtEl>
                                          <p:spTgt spid="196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1965"/>
        <p:cNvGrpSpPr/>
        <p:nvPr/>
      </p:nvGrpSpPr>
      <p:grpSpPr>
        <a:xfrm>
          <a:off x="0" y="0"/>
          <a:ext cx="0" cy="0"/>
          <a:chOff x="0" y="0"/>
          <a:chExt cx="0" cy="0"/>
        </a:xfrm>
      </p:grpSpPr>
      <p:pic>
        <p:nvPicPr>
          <p:cNvPr id="1966" name="Google Shape;1966;p267" descr="15_01_1EarlyEarth-L.jpg"/>
          <p:cNvPicPr preferRelativeResize="0"/>
          <p:nvPr/>
        </p:nvPicPr>
        <p:blipFill rotWithShape="1">
          <a:blip r:embed="rId3">
            <a:alphaModFix/>
          </a:blip>
          <a:srcRect b="2949"/>
          <a:stretch/>
        </p:blipFill>
        <p:spPr>
          <a:xfrm>
            <a:off x="832104" y="152400"/>
            <a:ext cx="7479792" cy="5425126"/>
          </a:xfrm>
          <a:prstGeom prst="rect">
            <a:avLst/>
          </a:prstGeom>
          <a:noFill/>
          <a:ln>
            <a:noFill/>
          </a:ln>
        </p:spPr>
      </p:pic>
      <p:sp>
        <p:nvSpPr>
          <p:cNvPr id="4" name="TextBox 3">
            <a:extLst>
              <a:ext uri="{FF2B5EF4-FFF2-40B4-BE49-F238E27FC236}">
                <a16:creationId xmlns:a16="http://schemas.microsoft.com/office/drawing/2014/main" id="{596BB1DC-5E88-06AF-74D2-6C74FB4A9662}"/>
              </a:ext>
            </a:extLst>
          </p:cNvPr>
          <p:cNvSpPr txBox="1"/>
          <p:nvPr/>
        </p:nvSpPr>
        <p:spPr>
          <a:xfrm>
            <a:off x="832104" y="5782270"/>
            <a:ext cx="7479792" cy="830997"/>
          </a:xfrm>
          <a:prstGeom prst="rect">
            <a:avLst/>
          </a:prstGeom>
          <a:noFill/>
        </p:spPr>
        <p:txBody>
          <a:bodyPr wrap="square">
            <a:spAutoFit/>
          </a:bodyPr>
          <a:lstStyle/>
          <a:p>
            <a:pPr lvl="1" algn="l" rtl="0">
              <a:lnSpc>
                <a:spcPct val="100000"/>
              </a:lnSpc>
              <a:spcBef>
                <a:spcPts val="1800"/>
              </a:spcBef>
              <a:spcAft>
                <a:spcPts val="0"/>
              </a:spcAft>
              <a:buSzPts val="2600"/>
            </a:pPr>
            <a:r>
              <a:rPr lang="en-US" sz="2400" b="1" dirty="0">
                <a:solidFill>
                  <a:srgbClr val="0000FF"/>
                </a:solidFill>
              </a:rPr>
              <a:t>Lightning, volcanic activity</a:t>
            </a:r>
            <a:r>
              <a:rPr lang="en-US" sz="2400" dirty="0"/>
              <a:t>, and </a:t>
            </a:r>
            <a:r>
              <a:rPr lang="en-US" sz="2400" b="1" dirty="0">
                <a:solidFill>
                  <a:srgbClr val="0000FF"/>
                </a:solidFill>
              </a:rPr>
              <a:t>ultraviolet radiation</a:t>
            </a:r>
            <a:r>
              <a:rPr lang="en-US" sz="2400" dirty="0"/>
              <a:t> were much more intense than today.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1971"/>
        <p:cNvGrpSpPr/>
        <p:nvPr/>
      </p:nvGrpSpPr>
      <p:grpSpPr>
        <a:xfrm>
          <a:off x="0" y="0"/>
          <a:ext cx="0" cy="0"/>
          <a:chOff x="0" y="0"/>
          <a:chExt cx="0" cy="0"/>
        </a:xfrm>
      </p:grpSpPr>
      <p:pic>
        <p:nvPicPr>
          <p:cNvPr id="1972" name="Google Shape;1972;p268" descr="MP900448710.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973" name="Google Shape;1973;p268"/>
          <p:cNvSpPr/>
          <p:nvPr/>
        </p:nvSpPr>
        <p:spPr>
          <a:xfrm>
            <a:off x="0" y="152400"/>
            <a:ext cx="9144000" cy="1384995"/>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a:ln>
                  <a:noFill/>
                </a:ln>
                <a:solidFill>
                  <a:srgbClr val="000000"/>
                </a:solidFill>
                <a:effectLst/>
                <a:uLnTx/>
                <a:uFillTx/>
                <a:latin typeface="Calibri"/>
                <a:ea typeface="Calibri"/>
                <a:cs typeface="Calibri"/>
                <a:sym typeface="Calibri"/>
              </a:rPr>
              <a:t>Scientists hypothesize that these chemical and physical processes on early Earth, could have produced </a:t>
            </a:r>
            <a:r>
              <a:rPr kumimoji="0" lang="en-US" sz="2800" b="1" i="0" u="none" strike="noStrike" kern="0" cap="none" spc="0" normalizeH="0" baseline="0" noProof="0">
                <a:ln>
                  <a:noFill/>
                </a:ln>
                <a:solidFill>
                  <a:srgbClr val="FF0000"/>
                </a:solidFill>
                <a:effectLst/>
                <a:uLnTx/>
                <a:uFillTx/>
                <a:latin typeface="Calibri"/>
                <a:ea typeface="Calibri"/>
                <a:cs typeface="Calibri"/>
                <a:sym typeface="Calibri"/>
              </a:rPr>
              <a:t>very simple cells</a:t>
            </a:r>
            <a:r>
              <a:rPr kumimoji="0" lang="en-US" sz="2800" b="1" i="0" u="none" strike="noStrike" kern="0" cap="none" spc="0" normalizeH="0" baseline="0" noProof="0">
                <a:ln>
                  <a:noFill/>
                </a:ln>
                <a:solidFill>
                  <a:srgbClr val="000000"/>
                </a:solidFill>
                <a:effectLst/>
                <a:uLnTx/>
                <a:uFillTx/>
                <a:latin typeface="Calibri"/>
                <a:ea typeface="Calibri"/>
                <a:cs typeface="Calibri"/>
                <a:sym typeface="Calibri"/>
              </a:rPr>
              <a:t> through a sequence of </a:t>
            </a:r>
            <a:r>
              <a:rPr kumimoji="0" lang="en-US" sz="2800" b="1" i="0" u="none" strike="noStrike" kern="0" cap="none" spc="0" normalizeH="0" baseline="0" noProof="0">
                <a:ln>
                  <a:noFill/>
                </a:ln>
                <a:solidFill>
                  <a:srgbClr val="FF0000"/>
                </a:solidFill>
                <a:effectLst/>
                <a:uLnTx/>
                <a:uFillTx/>
                <a:latin typeface="Calibri"/>
                <a:ea typeface="Calibri"/>
                <a:cs typeface="Calibri"/>
                <a:sym typeface="Calibri"/>
              </a:rPr>
              <a:t>four main stages</a:t>
            </a:r>
            <a:r>
              <a:rPr kumimoji="0" lang="en-US" sz="2800" b="1" i="0" u="none" strike="noStrike" kern="0" cap="none" spc="0" normalizeH="0" baseline="0" noProof="0">
                <a:ln>
                  <a:noFill/>
                </a:ln>
                <a:solidFill>
                  <a:srgbClr val="000000"/>
                </a:solidFill>
                <a:effectLst/>
                <a:uLnTx/>
                <a:uFillTx/>
                <a:latin typeface="Calibri"/>
                <a:ea typeface="Calibri"/>
                <a:cs typeface="Calibri"/>
                <a:sym typeface="Calibri"/>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5" name="Google Shape;1975;p268"/>
          <p:cNvSpPr/>
          <p:nvPr/>
        </p:nvSpPr>
        <p:spPr>
          <a:xfrm>
            <a:off x="125421" y="1991348"/>
            <a:ext cx="7111390" cy="1045222"/>
          </a:xfrm>
          <a:prstGeom prst="roundRect">
            <a:avLst>
              <a:gd name="adj" fmla="val 10000"/>
            </a:avLst>
          </a:prstGeom>
          <a:gradFill>
            <a:gsLst>
              <a:gs pos="0">
                <a:srgbClr val="D03F3B"/>
              </a:gs>
              <a:gs pos="100000">
                <a:srgbClr val="FF9995"/>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6" name="Google Shape;1976;p268"/>
          <p:cNvSpPr txBox="1"/>
          <p:nvPr/>
        </p:nvSpPr>
        <p:spPr>
          <a:xfrm>
            <a:off x="156035" y="2021962"/>
            <a:ext cx="5895191" cy="983994"/>
          </a:xfrm>
          <a:prstGeom prst="rect">
            <a:avLst/>
          </a:prstGeom>
          <a:noFill/>
          <a:ln>
            <a:noFill/>
          </a:ln>
        </p:spPr>
        <p:txBody>
          <a:bodyPr spcFirstLastPara="1" wrap="square" lIns="91425" tIns="91425" rIns="91425" bIns="91425" anchor="ctr" anchorCtr="0">
            <a:noAutofit/>
          </a:bodyPr>
          <a:lstStyle/>
          <a:p>
            <a:pPr marL="407988" marR="0" lvl="0" indent="-407988"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90"/>
                </a:solidFill>
                <a:effectLst/>
                <a:uLnTx/>
                <a:uFillTx/>
                <a:latin typeface="Calibri"/>
                <a:ea typeface="Calibri"/>
                <a:cs typeface="Calibri"/>
                <a:sym typeface="Calibri"/>
              </a:rPr>
              <a:t>1.  	The abiotic (nonliving) synthesis of small, organic molecules, such as amino acids and nucleotides.</a:t>
            </a:r>
            <a:endParaRPr kumimoji="0" sz="2400" b="0" i="0" u="none" strike="noStrike" kern="0" cap="none" spc="0" normalizeH="0" baseline="0" noProof="0" dirty="0">
              <a:ln>
                <a:noFill/>
              </a:ln>
              <a:solidFill>
                <a:srgbClr val="000090"/>
              </a:solidFill>
              <a:effectLst/>
              <a:uLnTx/>
              <a:uFillTx/>
              <a:latin typeface="Calibri"/>
              <a:ea typeface="Calibri"/>
              <a:cs typeface="Calibri"/>
              <a:sym typeface="Calibri"/>
            </a:endParaRPr>
          </a:p>
        </p:txBody>
      </p:sp>
      <p:sp>
        <p:nvSpPr>
          <p:cNvPr id="1977" name="Google Shape;1977;p268"/>
          <p:cNvSpPr/>
          <p:nvPr/>
        </p:nvSpPr>
        <p:spPr>
          <a:xfrm>
            <a:off x="720999" y="3226611"/>
            <a:ext cx="7111390" cy="1045222"/>
          </a:xfrm>
          <a:prstGeom prst="roundRect">
            <a:avLst>
              <a:gd name="adj" fmla="val 10000"/>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8" name="Google Shape;1978;p268"/>
          <p:cNvSpPr txBox="1"/>
          <p:nvPr/>
        </p:nvSpPr>
        <p:spPr>
          <a:xfrm>
            <a:off x="751613" y="3257225"/>
            <a:ext cx="5775188" cy="983994"/>
          </a:xfrm>
          <a:prstGeom prst="rect">
            <a:avLst/>
          </a:prstGeom>
          <a:noFill/>
          <a:ln>
            <a:noFill/>
          </a:ln>
        </p:spPr>
        <p:txBody>
          <a:bodyPr spcFirstLastPara="1" wrap="square" lIns="91425" tIns="91425" rIns="91425" bIns="91425" anchor="ctr" anchorCtr="0">
            <a:noAutofit/>
          </a:bodyPr>
          <a:lstStyle/>
          <a:p>
            <a:pPr marL="407988" marR="0" lvl="0" indent="-407988"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400" b="0" i="0" u="none" strike="noStrike" kern="0" cap="none" spc="0" normalizeH="0" baseline="0" noProof="0" dirty="0">
                <a:ln>
                  <a:noFill/>
                </a:ln>
                <a:solidFill>
                  <a:srgbClr val="000090"/>
                </a:solidFill>
                <a:effectLst/>
                <a:uLnTx/>
                <a:uFillTx/>
                <a:latin typeface="Calibri"/>
                <a:ea typeface="Calibri"/>
                <a:cs typeface="Calibri"/>
                <a:sym typeface="Calibri"/>
              </a:rPr>
              <a:t>2.  	The joining of these small molecules into </a:t>
            </a:r>
            <a:r>
              <a:rPr kumimoji="0" lang="en-US" sz="2400" b="0" i="0" u="none" strike="noStrike" kern="0" cap="none" spc="0" normalizeH="0" baseline="0" noProof="0" dirty="0">
                <a:ln>
                  <a:noFill/>
                </a:ln>
                <a:solidFill>
                  <a:srgbClr val="FF0000"/>
                </a:solidFill>
                <a:effectLst/>
                <a:uLnTx/>
                <a:uFillTx/>
                <a:latin typeface="Calibri"/>
                <a:ea typeface="Calibri"/>
                <a:cs typeface="Calibri"/>
                <a:sym typeface="Calibri"/>
              </a:rPr>
              <a:t>macromolecules</a:t>
            </a:r>
            <a:r>
              <a:rPr kumimoji="0" lang="en-US" sz="2400" b="0" i="0" u="none" strike="noStrike" kern="0" cap="none" spc="0" normalizeH="0" baseline="0" noProof="0" dirty="0">
                <a:ln>
                  <a:noFill/>
                </a:ln>
                <a:solidFill>
                  <a:srgbClr val="000090"/>
                </a:solidFill>
                <a:effectLst/>
                <a:uLnTx/>
                <a:uFillTx/>
                <a:latin typeface="Calibri"/>
                <a:ea typeface="Calibri"/>
                <a:cs typeface="Calibri"/>
                <a:sym typeface="Calibri"/>
              </a:rPr>
              <a:t>, including proteins and nucleic acids.</a:t>
            </a:r>
            <a:endParaRPr kumimoji="0" sz="2400" b="0" i="0" u="none" strike="noStrike" kern="0" cap="none" spc="0" normalizeH="0" baseline="0" noProof="0" dirty="0">
              <a:ln>
                <a:noFill/>
              </a:ln>
              <a:solidFill>
                <a:srgbClr val="000090"/>
              </a:solidFill>
              <a:effectLst/>
              <a:uLnTx/>
              <a:uFillTx/>
              <a:latin typeface="Calibri"/>
              <a:ea typeface="Calibri"/>
              <a:cs typeface="Calibri"/>
              <a:sym typeface="Calibri"/>
            </a:endParaRPr>
          </a:p>
        </p:txBody>
      </p:sp>
      <p:sp>
        <p:nvSpPr>
          <p:cNvPr id="1979" name="Google Shape;1979;p268"/>
          <p:cNvSpPr/>
          <p:nvPr/>
        </p:nvSpPr>
        <p:spPr>
          <a:xfrm>
            <a:off x="1307689" y="4461874"/>
            <a:ext cx="7111390" cy="1045222"/>
          </a:xfrm>
          <a:prstGeom prst="roundRect">
            <a:avLst>
              <a:gd name="adj" fmla="val 10000"/>
            </a:avLst>
          </a:prstGeom>
          <a:gradFill>
            <a:gsLst>
              <a:gs pos="0">
                <a:srgbClr val="7F5AAB"/>
              </a:gs>
              <a:gs pos="100000">
                <a:srgbClr val="C7AEE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0" name="Google Shape;1980;p268"/>
          <p:cNvSpPr txBox="1"/>
          <p:nvPr/>
        </p:nvSpPr>
        <p:spPr>
          <a:xfrm>
            <a:off x="1338303" y="4492488"/>
            <a:ext cx="6129297" cy="983994"/>
          </a:xfrm>
          <a:prstGeom prst="rect">
            <a:avLst/>
          </a:prstGeom>
          <a:noFill/>
          <a:ln>
            <a:noFill/>
          </a:ln>
        </p:spPr>
        <p:txBody>
          <a:bodyPr spcFirstLastPara="1" wrap="square" lIns="76200" tIns="76200" rIns="76200" bIns="76200" anchor="ctr" anchorCtr="0">
            <a:noAutofit/>
          </a:bodyPr>
          <a:lstStyle/>
          <a:p>
            <a:pPr marL="344488" marR="0" lvl="0" indent="-344488"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90"/>
                </a:solidFill>
                <a:effectLst/>
                <a:uLnTx/>
                <a:uFillTx/>
                <a:latin typeface="Calibri"/>
                <a:ea typeface="Calibri"/>
                <a:cs typeface="Calibri"/>
                <a:sym typeface="Calibri"/>
              </a:rPr>
              <a:t>3.  	The packaging of these molecules into </a:t>
            </a:r>
            <a:r>
              <a:rPr kumimoji="0" lang="en-US" sz="2000" b="1" i="0" u="none" strike="noStrike" kern="0" cap="none" spc="0" normalizeH="0" baseline="0" noProof="0" dirty="0">
                <a:ln>
                  <a:noFill/>
                </a:ln>
                <a:solidFill>
                  <a:srgbClr val="FF0000"/>
                </a:solidFill>
                <a:effectLst/>
                <a:uLnTx/>
                <a:uFillTx/>
                <a:latin typeface="Calibri"/>
                <a:ea typeface="Calibri"/>
                <a:cs typeface="Calibri"/>
                <a:sym typeface="Calibri"/>
              </a:rPr>
              <a:t>“protocells”, </a:t>
            </a:r>
            <a:r>
              <a:rPr kumimoji="0" lang="en-US" sz="2000" b="0" i="0" u="none" strike="noStrike" kern="0" cap="none" spc="0" normalizeH="0" baseline="0" noProof="0" dirty="0">
                <a:ln>
                  <a:noFill/>
                </a:ln>
                <a:solidFill>
                  <a:srgbClr val="000090"/>
                </a:solidFill>
                <a:effectLst/>
                <a:uLnTx/>
                <a:uFillTx/>
                <a:latin typeface="Calibri"/>
                <a:ea typeface="Calibri"/>
                <a:cs typeface="Calibri"/>
                <a:sym typeface="Calibri"/>
              </a:rPr>
              <a:t>droplets with membranes that maintained an internal chemistry different from that of their surroundings.</a:t>
            </a:r>
            <a:endParaRPr kumimoji="0" sz="2000" b="0" i="0" u="none" strike="noStrike" kern="0" cap="none" spc="0" normalizeH="0" baseline="0" noProof="0" dirty="0">
              <a:ln>
                <a:noFill/>
              </a:ln>
              <a:solidFill>
                <a:srgbClr val="000090"/>
              </a:solidFill>
              <a:effectLst/>
              <a:uLnTx/>
              <a:uFillTx/>
              <a:latin typeface="Calibri"/>
              <a:ea typeface="Calibri"/>
              <a:cs typeface="Calibri"/>
              <a:sym typeface="Calibri"/>
            </a:endParaRPr>
          </a:p>
        </p:txBody>
      </p:sp>
      <p:sp>
        <p:nvSpPr>
          <p:cNvPr id="1981" name="Google Shape;1981;p268"/>
          <p:cNvSpPr/>
          <p:nvPr/>
        </p:nvSpPr>
        <p:spPr>
          <a:xfrm>
            <a:off x="1903268" y="5697138"/>
            <a:ext cx="7111390" cy="1045222"/>
          </a:xfrm>
          <a:prstGeom prst="roundRect">
            <a:avLst>
              <a:gd name="adj" fmla="val 10000"/>
            </a:avLst>
          </a:prstGeom>
          <a:gradFill>
            <a:gsLst>
              <a:gs pos="0">
                <a:srgbClr val="36B7D7"/>
              </a:gs>
              <a:gs pos="100000">
                <a:srgbClr val="90E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2" name="Google Shape;1982;p268"/>
          <p:cNvSpPr txBox="1"/>
          <p:nvPr/>
        </p:nvSpPr>
        <p:spPr>
          <a:xfrm>
            <a:off x="1933882" y="5727752"/>
            <a:ext cx="5775188" cy="983994"/>
          </a:xfrm>
          <a:prstGeom prst="rect">
            <a:avLst/>
          </a:prstGeom>
          <a:noFill/>
          <a:ln>
            <a:noFill/>
          </a:ln>
        </p:spPr>
        <p:txBody>
          <a:bodyPr spcFirstLastPara="1" wrap="square" lIns="83800" tIns="83800" rIns="83800" bIns="83800" anchor="ctr" anchorCtr="0">
            <a:noAutofit/>
          </a:bodyPr>
          <a:lstStyle/>
          <a:p>
            <a:pPr marL="407988" marR="0" lvl="0" indent="-407988" algn="l" defTabSz="914400" rtl="0" eaLnBrk="1" fontAlgn="auto" latinLnBrk="0" hangingPunct="1">
              <a:lnSpc>
                <a:spcPct val="90000"/>
              </a:lnSpc>
              <a:spcBef>
                <a:spcPts val="0"/>
              </a:spcBef>
              <a:spcAft>
                <a:spcPts val="0"/>
              </a:spcAft>
              <a:buClr>
                <a:srgbClr val="000000"/>
              </a:buClr>
              <a:buSzTx/>
              <a:buFont typeface="Arial"/>
              <a:buNone/>
              <a:tabLst/>
              <a:defRPr/>
            </a:pPr>
            <a:r>
              <a:rPr kumimoji="0" lang="en-US" sz="2200" b="0" i="0" u="none" strike="noStrike" kern="0" cap="none" spc="0" normalizeH="0" baseline="0" noProof="0">
                <a:ln>
                  <a:noFill/>
                </a:ln>
                <a:solidFill>
                  <a:srgbClr val="000090"/>
                </a:solidFill>
                <a:effectLst/>
                <a:uLnTx/>
                <a:uFillTx/>
                <a:latin typeface="Calibri"/>
                <a:ea typeface="Calibri"/>
                <a:cs typeface="Calibri"/>
                <a:sym typeface="Calibri"/>
              </a:rPr>
              <a:t>4.  	The origin of </a:t>
            </a:r>
            <a:r>
              <a:rPr kumimoji="0" lang="en-US" sz="2200" b="1" i="0" u="none" strike="noStrike" kern="0" cap="none" spc="0" normalizeH="0" baseline="0" noProof="0">
                <a:ln>
                  <a:noFill/>
                </a:ln>
                <a:solidFill>
                  <a:srgbClr val="FF0000"/>
                </a:solidFill>
                <a:effectLst/>
                <a:uLnTx/>
                <a:uFillTx/>
                <a:latin typeface="Calibri"/>
                <a:ea typeface="Calibri"/>
                <a:cs typeface="Calibri"/>
                <a:sym typeface="Calibri"/>
              </a:rPr>
              <a:t>self-replicating RNA molecules</a:t>
            </a:r>
            <a:r>
              <a:rPr kumimoji="0" lang="en-US" sz="2200" b="0" i="0" u="none" strike="noStrike" kern="0" cap="none" spc="0" normalizeH="0" baseline="0" noProof="0">
                <a:ln>
                  <a:noFill/>
                </a:ln>
                <a:solidFill>
                  <a:srgbClr val="FF0000"/>
                </a:solidFill>
                <a:effectLst/>
                <a:uLnTx/>
                <a:uFillTx/>
                <a:latin typeface="Calibri"/>
                <a:ea typeface="Calibri"/>
                <a:cs typeface="Calibri"/>
                <a:sym typeface="Calibri"/>
              </a:rPr>
              <a:t>  </a:t>
            </a:r>
            <a:r>
              <a:rPr kumimoji="0" lang="en-US" sz="2200" b="0" i="0" u="none" strike="noStrike" kern="0" cap="none" spc="0" normalizeH="0" baseline="0" noProof="0">
                <a:ln>
                  <a:noFill/>
                </a:ln>
                <a:solidFill>
                  <a:srgbClr val="000090"/>
                </a:solidFill>
                <a:effectLst/>
                <a:uLnTx/>
                <a:uFillTx/>
                <a:latin typeface="Calibri"/>
                <a:ea typeface="Calibri"/>
                <a:cs typeface="Calibri"/>
                <a:sym typeface="Calibri"/>
              </a:rPr>
              <a:t>that eventually made inheritance possible.</a:t>
            </a:r>
            <a:endParaRPr kumimoji="0" sz="2200" b="0" i="0" u="none" strike="noStrike" kern="0" cap="none" spc="0" normalizeH="0" baseline="0" noProof="0">
              <a:ln>
                <a:noFill/>
              </a:ln>
              <a:solidFill>
                <a:srgbClr val="000090"/>
              </a:solidFill>
              <a:effectLst/>
              <a:uLnTx/>
              <a:uFillTx/>
              <a:latin typeface="Calibri"/>
              <a:ea typeface="Calibri"/>
              <a:cs typeface="Calibri"/>
              <a:sym typeface="Calibri"/>
            </a:endParaRPr>
          </a:p>
        </p:txBody>
      </p:sp>
      <p:sp>
        <p:nvSpPr>
          <p:cNvPr id="1983" name="Google Shape;1983;p268"/>
          <p:cNvSpPr/>
          <p:nvPr/>
        </p:nvSpPr>
        <p:spPr>
          <a:xfrm>
            <a:off x="6557416" y="2791893"/>
            <a:ext cx="679394" cy="679394"/>
          </a:xfrm>
          <a:prstGeom prst="downArrow">
            <a:avLst>
              <a:gd name="adj1" fmla="val 55000"/>
              <a:gd name="adj2" fmla="val 45000"/>
            </a:avLst>
          </a:prstGeom>
          <a:solidFill>
            <a:srgbClr val="E7CFCF">
              <a:alpha val="89803"/>
            </a:srgbClr>
          </a:solidFill>
          <a:ln w="9525" cap="flat" cmpd="sng">
            <a:solidFill>
              <a:srgbClr val="E7CFCF">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4" name="Google Shape;1984;p268"/>
          <p:cNvSpPr txBox="1"/>
          <p:nvPr/>
        </p:nvSpPr>
        <p:spPr>
          <a:xfrm>
            <a:off x="6710280" y="2791893"/>
            <a:ext cx="373666" cy="511244"/>
          </a:xfrm>
          <a:prstGeom prst="rect">
            <a:avLst/>
          </a:prstGeom>
          <a:noFill/>
          <a:ln>
            <a:noFill/>
          </a:ln>
        </p:spPr>
        <p:txBody>
          <a:bodyPr spcFirstLastPara="1" wrap="square" lIns="39350" tIns="39350" rIns="39350" bIns="393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5" name="Google Shape;1985;p268"/>
          <p:cNvSpPr/>
          <p:nvPr/>
        </p:nvSpPr>
        <p:spPr>
          <a:xfrm>
            <a:off x="7152995" y="4027157"/>
            <a:ext cx="679394" cy="679394"/>
          </a:xfrm>
          <a:prstGeom prst="downArrow">
            <a:avLst>
              <a:gd name="adj1" fmla="val 55000"/>
              <a:gd name="adj2" fmla="val 45000"/>
            </a:avLst>
          </a:prstGeom>
          <a:solidFill>
            <a:srgbClr val="DDE5D0">
              <a:alpha val="89803"/>
            </a:srgbClr>
          </a:solidFill>
          <a:ln w="9525" cap="flat" cmpd="sng">
            <a:solidFill>
              <a:srgbClr val="DDE5D0">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6" name="Google Shape;1986;p268"/>
          <p:cNvSpPr txBox="1"/>
          <p:nvPr/>
        </p:nvSpPr>
        <p:spPr>
          <a:xfrm>
            <a:off x="7305859" y="4027157"/>
            <a:ext cx="373666" cy="511244"/>
          </a:xfrm>
          <a:prstGeom prst="rect">
            <a:avLst/>
          </a:prstGeom>
          <a:noFill/>
          <a:ln>
            <a:noFill/>
          </a:ln>
        </p:spPr>
        <p:txBody>
          <a:bodyPr spcFirstLastPara="1" wrap="square" lIns="39350" tIns="39350" rIns="39350" bIns="393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1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1987" name="Google Shape;1987;p268"/>
          <p:cNvSpPr/>
          <p:nvPr/>
        </p:nvSpPr>
        <p:spPr>
          <a:xfrm>
            <a:off x="7739685" y="5262420"/>
            <a:ext cx="679394" cy="679394"/>
          </a:xfrm>
          <a:prstGeom prst="downArrow">
            <a:avLst>
              <a:gd name="adj1" fmla="val 55000"/>
              <a:gd name="adj2" fmla="val 45000"/>
            </a:avLst>
          </a:prstGeom>
          <a:solidFill>
            <a:srgbClr val="D7D1DF">
              <a:alpha val="89803"/>
            </a:srgbClr>
          </a:solidFill>
          <a:ln w="9525" cap="flat" cmpd="sng">
            <a:solidFill>
              <a:srgbClr val="D7D1DF">
                <a:alpha val="89803"/>
              </a:srgbClr>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88" name="Google Shape;1988;p268"/>
          <p:cNvSpPr txBox="1"/>
          <p:nvPr/>
        </p:nvSpPr>
        <p:spPr>
          <a:xfrm>
            <a:off x="7892549" y="5262420"/>
            <a:ext cx="373666" cy="511244"/>
          </a:xfrm>
          <a:prstGeom prst="rect">
            <a:avLst/>
          </a:prstGeom>
          <a:noFill/>
          <a:ln>
            <a:noFill/>
          </a:ln>
        </p:spPr>
        <p:txBody>
          <a:bodyPr spcFirstLastPara="1" wrap="square" lIns="39350" tIns="39350" rIns="39350" bIns="39350" anchor="ctr" anchorCtr="0">
            <a:noAutofit/>
          </a:bodyPr>
          <a:lstStyle/>
          <a:p>
            <a:pPr marL="0" marR="0" lvl="0" indent="0" algn="ctr" defTabSz="914400" rtl="0" eaLnBrk="1" fontAlgn="auto" latinLnBrk="0" hangingPunct="1">
              <a:lnSpc>
                <a:spcPct val="90000"/>
              </a:lnSpc>
              <a:spcBef>
                <a:spcPts val="0"/>
              </a:spcBef>
              <a:spcAft>
                <a:spcPts val="0"/>
              </a:spcAft>
              <a:buClr>
                <a:srgbClr val="000000"/>
              </a:buClr>
              <a:buSzTx/>
              <a:buFont typeface="Arial"/>
              <a:buNone/>
              <a:tabLst/>
              <a:defRPr/>
            </a:pPr>
            <a:endParaRPr kumimoji="0" sz="31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76"/>
                                        </p:tgtEl>
                                        <p:attrNameLst>
                                          <p:attrName>style.visibility</p:attrName>
                                        </p:attrNameLst>
                                      </p:cBhvr>
                                      <p:to>
                                        <p:strVal val="visible"/>
                                      </p:to>
                                    </p:set>
                                    <p:animEffect transition="in" filter="fade">
                                      <p:cBhvr>
                                        <p:cTn id="7" dur="500"/>
                                        <p:tgtEl>
                                          <p:spTgt spid="19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78"/>
                                        </p:tgtEl>
                                        <p:attrNameLst>
                                          <p:attrName>style.visibility</p:attrName>
                                        </p:attrNameLst>
                                      </p:cBhvr>
                                      <p:to>
                                        <p:strVal val="visible"/>
                                      </p:to>
                                    </p:set>
                                    <p:animEffect transition="in" filter="fade">
                                      <p:cBhvr>
                                        <p:cTn id="12" dur="500"/>
                                        <p:tgtEl>
                                          <p:spTgt spid="197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80"/>
                                        </p:tgtEl>
                                        <p:attrNameLst>
                                          <p:attrName>style.visibility</p:attrName>
                                        </p:attrNameLst>
                                      </p:cBhvr>
                                      <p:to>
                                        <p:strVal val="visible"/>
                                      </p:to>
                                    </p:set>
                                    <p:animEffect transition="in" filter="fade">
                                      <p:cBhvr>
                                        <p:cTn id="17" dur="500"/>
                                        <p:tgtEl>
                                          <p:spTgt spid="198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82"/>
                                        </p:tgtEl>
                                        <p:attrNameLst>
                                          <p:attrName>style.visibility</p:attrName>
                                        </p:attrNameLst>
                                      </p:cBhvr>
                                      <p:to>
                                        <p:strVal val="visible"/>
                                      </p:to>
                                    </p:set>
                                    <p:animEffect transition="in" filter="fade">
                                      <p:cBhvr>
                                        <p:cTn id="22" dur="500"/>
                                        <p:tgtEl>
                                          <p:spTgt spid="1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 grpId="0"/>
      <p:bldP spid="1978" grpId="0"/>
      <p:bldP spid="1980" grpId="0"/>
      <p:bldP spid="1982"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993"/>
        <p:cNvGrpSpPr/>
        <p:nvPr/>
      </p:nvGrpSpPr>
      <p:grpSpPr>
        <a:xfrm>
          <a:off x="0" y="0"/>
          <a:ext cx="0" cy="0"/>
          <a:chOff x="0" y="0"/>
          <a:chExt cx="0" cy="0"/>
        </a:xfrm>
      </p:grpSpPr>
      <p:sp>
        <p:nvSpPr>
          <p:cNvPr id="1994" name="Google Shape;1994;p269"/>
          <p:cNvSpPr txBox="1">
            <a:spLocks noGrp="1"/>
          </p:cNvSpPr>
          <p:nvPr>
            <p:ph type="title"/>
          </p:nvPr>
        </p:nvSpPr>
        <p:spPr>
          <a:xfrm>
            <a:off x="685800" y="228600"/>
            <a:ext cx="7772400" cy="6096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200">
                <a:solidFill>
                  <a:srgbClr val="FF0000"/>
                </a:solidFill>
              </a:rPr>
              <a:t>From Chemicals to Cells</a:t>
            </a:r>
            <a:endParaRPr sz="3200">
              <a:solidFill>
                <a:srgbClr val="FF0000"/>
              </a:solidFill>
            </a:endParaRPr>
          </a:p>
        </p:txBody>
      </p:sp>
      <p:pic>
        <p:nvPicPr>
          <p:cNvPr id="1995" name="Google Shape;1995;p269"/>
          <p:cNvPicPr preferRelativeResize="0">
            <a:picLocks noGrp="1"/>
          </p:cNvPicPr>
          <p:nvPr>
            <p:ph type="body" idx="1"/>
          </p:nvPr>
        </p:nvPicPr>
        <p:blipFill rotWithShape="1">
          <a:blip r:embed="rId3">
            <a:alphaModFix/>
          </a:blip>
          <a:srcRect r="81926"/>
          <a:stretch/>
        </p:blipFill>
        <p:spPr>
          <a:xfrm>
            <a:off x="304800" y="1057905"/>
            <a:ext cx="1652651" cy="4495800"/>
          </a:xfrm>
          <a:prstGeom prst="rect">
            <a:avLst/>
          </a:prstGeom>
          <a:noFill/>
          <a:ln>
            <a:noFill/>
          </a:ln>
        </p:spPr>
      </p:pic>
      <p:sp>
        <p:nvSpPr>
          <p:cNvPr id="1996" name="Google Shape;1996;p269"/>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Comic Sans MS"/>
                <a:sym typeface="Comic Sans M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FFFFFF"/>
              </a:solidFill>
              <a:effectLst/>
              <a:uLnTx/>
              <a:uFillTx/>
              <a:latin typeface="Comic Sans MS"/>
              <a:sym typeface="Comic Sans MS"/>
            </a:endParaRPr>
          </a:p>
        </p:txBody>
      </p:sp>
      <p:sp>
        <p:nvSpPr>
          <p:cNvPr id="6" name="TextBox 5">
            <a:extLst>
              <a:ext uri="{FF2B5EF4-FFF2-40B4-BE49-F238E27FC236}">
                <a16:creationId xmlns:a16="http://schemas.microsoft.com/office/drawing/2014/main" id="{8C232AF7-8226-9495-137C-C8F530B1589A}"/>
              </a:ext>
            </a:extLst>
          </p:cNvPr>
          <p:cNvSpPr txBox="1"/>
          <p:nvPr/>
        </p:nvSpPr>
        <p:spPr>
          <a:xfrm>
            <a:off x="685800" y="5648972"/>
            <a:ext cx="7391400" cy="830997"/>
          </a:xfrm>
          <a:prstGeom prst="rect">
            <a:avLst/>
          </a:prstGeom>
          <a:noFill/>
        </p:spPr>
        <p:txBody>
          <a:bodyPr wrap="square">
            <a:spAutoFit/>
          </a:bodyPr>
          <a:lstStyle/>
          <a:p>
            <a:r>
              <a:rPr lang="en-US" sz="2400" b="1" dirty="0">
                <a:solidFill>
                  <a:schemeClr val="tx2"/>
                </a:solidFill>
                <a:effectLst>
                  <a:outerShdw blurRad="38100" dist="38100" dir="2700000" algn="tl">
                    <a:srgbClr val="000000">
                      <a:alpha val="43137"/>
                    </a:srgbClr>
                  </a:outerShdw>
                </a:effectLst>
              </a:rPr>
              <a:t>Note the insertion of abiogenesis (spontaneous generation) despite it being disproved!</a:t>
            </a:r>
          </a:p>
        </p:txBody>
      </p:sp>
      <p:pic>
        <p:nvPicPr>
          <p:cNvPr id="7" name="Google Shape;1995;p269">
            <a:extLst>
              <a:ext uri="{FF2B5EF4-FFF2-40B4-BE49-F238E27FC236}">
                <a16:creationId xmlns:a16="http://schemas.microsoft.com/office/drawing/2014/main" id="{122AC789-BA47-5FCF-4770-BF0CBB25C1E6}"/>
              </a:ext>
            </a:extLst>
          </p:cNvPr>
          <p:cNvPicPr preferRelativeResize="0">
            <a:picLocks/>
          </p:cNvPicPr>
          <p:nvPr/>
        </p:nvPicPr>
        <p:blipFill rotWithShape="1">
          <a:blip r:embed="rId3">
            <a:alphaModFix/>
          </a:blip>
          <a:srcRect l="17273" r="65411"/>
          <a:stretch/>
        </p:blipFill>
        <p:spPr>
          <a:xfrm>
            <a:off x="1969326" y="1057905"/>
            <a:ext cx="1583376" cy="4495800"/>
          </a:xfrm>
          <a:prstGeom prst="rect">
            <a:avLst/>
          </a:prstGeom>
          <a:noFill/>
          <a:ln>
            <a:noFill/>
          </a:ln>
        </p:spPr>
      </p:pic>
      <p:pic>
        <p:nvPicPr>
          <p:cNvPr id="8" name="Google Shape;1995;p269">
            <a:extLst>
              <a:ext uri="{FF2B5EF4-FFF2-40B4-BE49-F238E27FC236}">
                <a16:creationId xmlns:a16="http://schemas.microsoft.com/office/drawing/2014/main" id="{27BA5032-D5CA-1B6C-2BAD-045D947EDC10}"/>
              </a:ext>
            </a:extLst>
          </p:cNvPr>
          <p:cNvPicPr preferRelativeResize="0">
            <a:picLocks/>
          </p:cNvPicPr>
          <p:nvPr/>
        </p:nvPicPr>
        <p:blipFill rotWithShape="1">
          <a:blip r:embed="rId3">
            <a:alphaModFix/>
          </a:blip>
          <a:srcRect l="35758" t="-4645" r="46926" b="-5986"/>
          <a:stretch/>
        </p:blipFill>
        <p:spPr>
          <a:xfrm>
            <a:off x="3552702" y="838200"/>
            <a:ext cx="1583376" cy="4973770"/>
          </a:xfrm>
          <a:prstGeom prst="rect">
            <a:avLst/>
          </a:prstGeom>
          <a:noFill/>
          <a:ln>
            <a:noFill/>
          </a:ln>
        </p:spPr>
      </p:pic>
      <p:pic>
        <p:nvPicPr>
          <p:cNvPr id="9" name="Google Shape;1995;p269">
            <a:extLst>
              <a:ext uri="{FF2B5EF4-FFF2-40B4-BE49-F238E27FC236}">
                <a16:creationId xmlns:a16="http://schemas.microsoft.com/office/drawing/2014/main" id="{E2A82B9F-408D-FF2D-CD5E-F9785F31A771}"/>
              </a:ext>
            </a:extLst>
          </p:cNvPr>
          <p:cNvPicPr preferRelativeResize="0">
            <a:picLocks/>
          </p:cNvPicPr>
          <p:nvPr/>
        </p:nvPicPr>
        <p:blipFill rotWithShape="1">
          <a:blip r:embed="rId3">
            <a:alphaModFix/>
          </a:blip>
          <a:srcRect l="56667" r="22500"/>
          <a:stretch/>
        </p:blipFill>
        <p:spPr>
          <a:xfrm>
            <a:off x="5136078" y="1077185"/>
            <a:ext cx="1904999" cy="4495800"/>
          </a:xfrm>
          <a:prstGeom prst="rect">
            <a:avLst/>
          </a:prstGeom>
          <a:noFill/>
          <a:ln>
            <a:noFill/>
          </a:ln>
        </p:spPr>
      </p:pic>
      <p:pic>
        <p:nvPicPr>
          <p:cNvPr id="10" name="Google Shape;1995;p269">
            <a:extLst>
              <a:ext uri="{FF2B5EF4-FFF2-40B4-BE49-F238E27FC236}">
                <a16:creationId xmlns:a16="http://schemas.microsoft.com/office/drawing/2014/main" id="{07C9DB68-1970-5AC3-9F19-279CCE027D71}"/>
              </a:ext>
            </a:extLst>
          </p:cNvPr>
          <p:cNvPicPr preferRelativeResize="0">
            <a:picLocks/>
          </p:cNvPicPr>
          <p:nvPr/>
        </p:nvPicPr>
        <p:blipFill rotWithShape="1">
          <a:blip r:embed="rId3">
            <a:alphaModFix/>
          </a:blip>
          <a:srcRect l="79167"/>
          <a:stretch/>
        </p:blipFill>
        <p:spPr>
          <a:xfrm>
            <a:off x="7041077" y="1081782"/>
            <a:ext cx="1905000" cy="44958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95"/>
                                        </p:tgtEl>
                                        <p:attrNameLst>
                                          <p:attrName>style.visibility</p:attrName>
                                        </p:attrNameLst>
                                      </p:cBhvr>
                                      <p:to>
                                        <p:strVal val="visible"/>
                                      </p:to>
                                    </p:set>
                                    <p:animEffect transition="in" filter="fade">
                                      <p:cBhvr>
                                        <p:cTn id="7" dur="500"/>
                                        <p:tgtEl>
                                          <p:spTgt spid="199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fade">
                                      <p:cBhvr>
                                        <p:cTn id="3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2114"/>
        <p:cNvGrpSpPr/>
        <p:nvPr/>
      </p:nvGrpSpPr>
      <p:grpSpPr>
        <a:xfrm>
          <a:off x="0" y="0"/>
          <a:ext cx="0" cy="0"/>
          <a:chOff x="0" y="0"/>
          <a:chExt cx="0" cy="0"/>
        </a:xfrm>
      </p:grpSpPr>
      <p:sp>
        <p:nvSpPr>
          <p:cNvPr id="2115" name="Google Shape;2115;p278"/>
          <p:cNvSpPr txBox="1">
            <a:spLocks noGrp="1"/>
          </p:cNvSpPr>
          <p:nvPr>
            <p:ph type="title"/>
          </p:nvPr>
        </p:nvSpPr>
        <p:spPr>
          <a:xfrm>
            <a:off x="685800" y="152400"/>
            <a:ext cx="7772400" cy="685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2800"/>
              <a:t>The actual ages of rocks and fossils mark geologic time</a:t>
            </a:r>
            <a:endParaRPr sz="2800" b="1"/>
          </a:p>
        </p:txBody>
      </p:sp>
      <p:sp>
        <p:nvSpPr>
          <p:cNvPr id="2116" name="Google Shape;2116;p278"/>
          <p:cNvSpPr txBox="1">
            <a:spLocks noGrp="1"/>
          </p:cNvSpPr>
          <p:nvPr>
            <p:ph type="body" idx="1"/>
          </p:nvPr>
        </p:nvSpPr>
        <p:spPr>
          <a:xfrm>
            <a:off x="26719" y="1143000"/>
            <a:ext cx="5181600" cy="5562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800"/>
              <a:buNone/>
            </a:pPr>
            <a:r>
              <a:rPr lang="en-US" sz="2400" b="1" dirty="0">
                <a:solidFill>
                  <a:srgbClr val="FF0000"/>
                </a:solidFill>
              </a:rPr>
              <a:t>RELATIVE DATING:</a:t>
            </a:r>
            <a:endParaRPr dirty="0"/>
          </a:p>
          <a:p>
            <a:pPr marL="511175" lvl="1" indent="-285750" algn="l" rtl="0">
              <a:spcBef>
                <a:spcPts val="1800"/>
              </a:spcBef>
              <a:spcAft>
                <a:spcPts val="0"/>
              </a:spcAft>
              <a:buSzPts val="2400"/>
              <a:buFont typeface="Comic Sans MS"/>
              <a:buChar char="–"/>
            </a:pPr>
            <a:r>
              <a:rPr lang="en-US" sz="2400" dirty="0"/>
              <a:t>Method used to determine the age of rocks by comparing them with those in other younger </a:t>
            </a:r>
            <a:r>
              <a:rPr lang="en-US" dirty="0"/>
              <a:t>a</a:t>
            </a:r>
            <a:r>
              <a:rPr lang="en-US" sz="2400" dirty="0"/>
              <a:t>nd older layers.</a:t>
            </a:r>
            <a:endParaRPr dirty="0"/>
          </a:p>
          <a:p>
            <a:pPr marL="511175" lvl="1" indent="-285750" algn="l" rtl="0">
              <a:spcBef>
                <a:spcPts val="1800"/>
              </a:spcBef>
              <a:spcAft>
                <a:spcPts val="0"/>
              </a:spcAft>
              <a:buSzPts val="2400"/>
              <a:buFont typeface="Comic Sans MS"/>
              <a:buChar char="–"/>
            </a:pPr>
            <a:r>
              <a:rPr lang="en-US" sz="2400" dirty="0"/>
              <a:t>Based on the </a:t>
            </a:r>
            <a:r>
              <a:rPr lang="en-US" sz="2400" b="1" dirty="0">
                <a:solidFill>
                  <a:srgbClr val="FF0000"/>
                </a:solidFill>
              </a:rPr>
              <a:t>Law of Superposition</a:t>
            </a:r>
            <a:r>
              <a:rPr lang="en-US" sz="2400" b="1" dirty="0">
                <a:solidFill>
                  <a:srgbClr val="FFFF00"/>
                </a:solidFill>
              </a:rPr>
              <a:t>: </a:t>
            </a:r>
            <a:endParaRPr dirty="0"/>
          </a:p>
          <a:p>
            <a:pPr marL="688975" lvl="2" indent="-228600" algn="l" rtl="0">
              <a:spcBef>
                <a:spcPts val="1800"/>
              </a:spcBef>
              <a:spcAft>
                <a:spcPts val="0"/>
              </a:spcAft>
              <a:buSzPts val="2000"/>
              <a:buFont typeface="Comic Sans MS"/>
              <a:buChar char="»"/>
            </a:pPr>
            <a:r>
              <a:rPr lang="en-US" dirty="0">
                <a:solidFill>
                  <a:srgbClr val="FFFF00"/>
                </a:solidFill>
              </a:rPr>
              <a:t>Rock layers are deposited with the youngest undisturbed layers on top.</a:t>
            </a:r>
            <a:endParaRPr dirty="0"/>
          </a:p>
          <a:p>
            <a:pPr marL="688975" lvl="2" indent="-228600" algn="l" rtl="0">
              <a:spcBef>
                <a:spcPts val="1800"/>
              </a:spcBef>
              <a:spcAft>
                <a:spcPts val="0"/>
              </a:spcAft>
              <a:buSzPts val="2000"/>
              <a:buFont typeface="Comic Sans MS"/>
              <a:buChar char="»"/>
            </a:pPr>
            <a:r>
              <a:rPr lang="en-US" dirty="0">
                <a:solidFill>
                  <a:srgbClr val="FF0000"/>
                </a:solidFill>
              </a:rPr>
              <a:t>Fossils</a:t>
            </a:r>
            <a:r>
              <a:rPr lang="en-US" dirty="0">
                <a:solidFill>
                  <a:srgbClr val="FFFF00"/>
                </a:solidFill>
              </a:rPr>
              <a:t> </a:t>
            </a:r>
            <a:r>
              <a:rPr lang="en-US" dirty="0"/>
              <a:t>are found within these layers.</a:t>
            </a:r>
            <a:endParaRPr dirty="0"/>
          </a:p>
        </p:txBody>
      </p:sp>
      <p:sp>
        <p:nvSpPr>
          <p:cNvPr id="2117" name="Google Shape;2117;p278"/>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solidFill>
                  <a:srgbClr val="FFFFFF"/>
                </a:solidFill>
                <a:latin typeface="Arial"/>
                <a:ea typeface="Arial"/>
                <a:cs typeface="Arial"/>
                <a:sym typeface="Arial"/>
              </a:rPr>
              <a:t>56</a:t>
            </a:fld>
            <a:endParaRPr>
              <a:solidFill>
                <a:srgbClr val="FFFFFF"/>
              </a:solidFill>
              <a:latin typeface="Arial"/>
              <a:ea typeface="Arial"/>
              <a:cs typeface="Arial"/>
              <a:sym typeface="Arial"/>
            </a:endParaRPr>
          </a:p>
        </p:txBody>
      </p:sp>
      <p:pic>
        <p:nvPicPr>
          <p:cNvPr id="2118" name="Google Shape;2118;p278"/>
          <p:cNvPicPr preferRelativeResize="0">
            <a:picLocks noGrp="1"/>
          </p:cNvPicPr>
          <p:nvPr>
            <p:ph type="body" idx="2"/>
          </p:nvPr>
        </p:nvPicPr>
        <p:blipFill rotWithShape="1">
          <a:blip r:embed="rId3">
            <a:alphaModFix/>
          </a:blip>
          <a:srcRect l="9891" r="9741"/>
          <a:stretch/>
        </p:blipFill>
        <p:spPr>
          <a:xfrm>
            <a:off x="5410200" y="1524000"/>
            <a:ext cx="3478481" cy="4267200"/>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6">
                                            <p:txEl>
                                              <p:pRg st="1" end="1"/>
                                            </p:txEl>
                                          </p:spTgt>
                                        </p:tgtEl>
                                        <p:attrNameLst>
                                          <p:attrName>style.visibility</p:attrName>
                                        </p:attrNameLst>
                                      </p:cBhvr>
                                      <p:to>
                                        <p:strVal val="visible"/>
                                      </p:to>
                                    </p:set>
                                    <p:animEffect transition="in" filter="fade">
                                      <p:cBhvr>
                                        <p:cTn id="7" dur="500"/>
                                        <p:tgtEl>
                                          <p:spTgt spid="211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16">
                                            <p:txEl>
                                              <p:pRg st="2" end="2"/>
                                            </p:txEl>
                                          </p:spTgt>
                                        </p:tgtEl>
                                        <p:attrNameLst>
                                          <p:attrName>style.visibility</p:attrName>
                                        </p:attrNameLst>
                                      </p:cBhvr>
                                      <p:to>
                                        <p:strVal val="visible"/>
                                      </p:to>
                                    </p:set>
                                    <p:animEffect transition="in" filter="fade">
                                      <p:cBhvr>
                                        <p:cTn id="12" dur="500"/>
                                        <p:tgtEl>
                                          <p:spTgt spid="211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16">
                                            <p:txEl>
                                              <p:pRg st="3" end="3"/>
                                            </p:txEl>
                                          </p:spTgt>
                                        </p:tgtEl>
                                        <p:attrNameLst>
                                          <p:attrName>style.visibility</p:attrName>
                                        </p:attrNameLst>
                                      </p:cBhvr>
                                      <p:to>
                                        <p:strVal val="visible"/>
                                      </p:to>
                                    </p:set>
                                    <p:animEffect transition="in" filter="fade">
                                      <p:cBhvr>
                                        <p:cTn id="17" dur="500"/>
                                        <p:tgtEl>
                                          <p:spTgt spid="211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16">
                                            <p:txEl>
                                              <p:pRg st="4" end="4"/>
                                            </p:txEl>
                                          </p:spTgt>
                                        </p:tgtEl>
                                        <p:attrNameLst>
                                          <p:attrName>style.visibility</p:attrName>
                                        </p:attrNameLst>
                                      </p:cBhvr>
                                      <p:to>
                                        <p:strVal val="visible"/>
                                      </p:to>
                                    </p:set>
                                    <p:animEffect transition="in" filter="fade">
                                      <p:cBhvr>
                                        <p:cTn id="22" dur="500"/>
                                        <p:tgtEl>
                                          <p:spTgt spid="211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Shape 2182"/>
        <p:cNvGrpSpPr/>
        <p:nvPr/>
      </p:nvGrpSpPr>
      <p:grpSpPr>
        <a:xfrm>
          <a:off x="0" y="0"/>
          <a:ext cx="0" cy="0"/>
          <a:chOff x="0" y="0"/>
          <a:chExt cx="0" cy="0"/>
        </a:xfrm>
      </p:grpSpPr>
      <p:sp>
        <p:nvSpPr>
          <p:cNvPr id="2183" name="Google Shape;2183;p286"/>
          <p:cNvSpPr txBox="1">
            <a:spLocks noGrp="1"/>
          </p:cNvSpPr>
          <p:nvPr>
            <p:ph type="sldNum" idx="12"/>
          </p:nvPr>
        </p:nvSpPr>
        <p:spPr>
          <a:xfrm>
            <a:off x="6553200" y="6248400"/>
            <a:ext cx="1905000" cy="4572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57</a:t>
            </a:fld>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2184" name="Google Shape;2184;p286"/>
          <p:cNvSpPr txBox="1">
            <a:spLocks noGrp="1"/>
          </p:cNvSpPr>
          <p:nvPr>
            <p:ph type="title"/>
          </p:nvPr>
        </p:nvSpPr>
        <p:spPr>
          <a:xfrm>
            <a:off x="685800" y="0"/>
            <a:ext cx="7772400" cy="1066800"/>
          </a:xfrm>
          <a:prstGeom prst="rect">
            <a:avLst/>
          </a:prstGeom>
          <a:noFill/>
          <a:ln>
            <a:noFill/>
          </a:ln>
        </p:spPr>
        <p:txBody>
          <a:bodyPr spcFirstLastPara="1" wrap="square" lIns="92075" tIns="46025" rIns="92075" bIns="46025" anchor="ctr" anchorCtr="0">
            <a:noAutofit/>
          </a:bodyPr>
          <a:lstStyle/>
          <a:p>
            <a:pPr marL="0" lvl="0" indent="0" algn="ctr" rtl="0">
              <a:spcBef>
                <a:spcPts val="0"/>
              </a:spcBef>
              <a:spcAft>
                <a:spcPts val="0"/>
              </a:spcAft>
              <a:buNone/>
            </a:pPr>
            <a:r>
              <a:rPr lang="en-US" sz="3600" b="1">
                <a:solidFill>
                  <a:srgbClr val="FF0000"/>
                </a:solidFill>
              </a:rPr>
              <a:t>GEOLOGICAL TIME SCALE</a:t>
            </a:r>
            <a:endParaRPr/>
          </a:p>
        </p:txBody>
      </p:sp>
      <p:sp>
        <p:nvSpPr>
          <p:cNvPr id="2185" name="Google Shape;2185;p286"/>
          <p:cNvSpPr txBox="1">
            <a:spLocks noGrp="1"/>
          </p:cNvSpPr>
          <p:nvPr>
            <p:ph type="body" idx="1"/>
          </p:nvPr>
        </p:nvSpPr>
        <p:spPr>
          <a:xfrm>
            <a:off x="76200" y="1066800"/>
            <a:ext cx="5562600" cy="4953000"/>
          </a:xfrm>
          <a:prstGeom prst="rect">
            <a:avLst/>
          </a:prstGeom>
          <a:noFill/>
          <a:ln>
            <a:noFill/>
          </a:ln>
        </p:spPr>
        <p:txBody>
          <a:bodyPr spcFirstLastPara="1" wrap="square" lIns="91425" tIns="45700" rIns="91425" bIns="45700" anchor="t" anchorCtr="0">
            <a:noAutofit/>
          </a:bodyPr>
          <a:lstStyle/>
          <a:p>
            <a:pPr marL="57150" lvl="0" indent="0" algn="l" rtl="0">
              <a:spcBef>
                <a:spcPts val="0"/>
              </a:spcBef>
              <a:spcAft>
                <a:spcPts val="0"/>
              </a:spcAft>
              <a:buSzPts val="1575"/>
              <a:buNone/>
            </a:pPr>
            <a:r>
              <a:rPr lang="en-US" sz="3600" b="1" dirty="0">
                <a:solidFill>
                  <a:srgbClr val="FFFF00"/>
                </a:solidFill>
              </a:rPr>
              <a:t>Phanerozoic Eon</a:t>
            </a:r>
            <a:endParaRPr sz="4800" dirty="0"/>
          </a:p>
          <a:p>
            <a:pPr marL="457200" lvl="1" indent="0" algn="l" rtl="0">
              <a:spcBef>
                <a:spcPts val="1200"/>
              </a:spcBef>
              <a:spcAft>
                <a:spcPts val="0"/>
              </a:spcAft>
              <a:buSzPts val="2100"/>
              <a:buNone/>
            </a:pPr>
            <a:r>
              <a:rPr lang="en-US" sz="2400" b="1" dirty="0">
                <a:solidFill>
                  <a:srgbClr val="FF0000"/>
                </a:solidFill>
                <a:effectLst>
                  <a:outerShdw blurRad="38100" dist="38100" dir="2700000" algn="tl">
                    <a:srgbClr val="000000">
                      <a:alpha val="43137"/>
                    </a:srgbClr>
                  </a:outerShdw>
                </a:effectLst>
              </a:rPr>
              <a:t>Epochs</a:t>
            </a:r>
            <a:r>
              <a:rPr lang="en-US" sz="2100" dirty="0">
                <a:solidFill>
                  <a:srgbClr val="FF0000"/>
                </a:solidFill>
              </a:rPr>
              <a:t> </a:t>
            </a:r>
            <a:r>
              <a:rPr lang="en-US" sz="2100" dirty="0"/>
              <a:t>smallest unit of geologic time</a:t>
            </a:r>
            <a:endParaRPr dirty="0"/>
          </a:p>
          <a:p>
            <a:pPr marL="457200" lvl="1" indent="0" algn="l" rtl="0">
              <a:spcBef>
                <a:spcPts val="1200"/>
              </a:spcBef>
              <a:spcAft>
                <a:spcPts val="0"/>
              </a:spcAft>
              <a:buSzPts val="2100"/>
              <a:buNone/>
            </a:pPr>
            <a:r>
              <a:rPr lang="en-US" sz="2400" b="1" dirty="0">
                <a:solidFill>
                  <a:srgbClr val="FF0000"/>
                </a:solidFill>
                <a:effectLst>
                  <a:outerShdw blurRad="38100" dist="38100" dir="2700000" algn="tl">
                    <a:srgbClr val="000000">
                      <a:alpha val="43137"/>
                    </a:srgbClr>
                  </a:outerShdw>
                </a:effectLst>
              </a:rPr>
              <a:t>Periods</a:t>
            </a:r>
            <a:r>
              <a:rPr lang="en-US" sz="2100" dirty="0">
                <a:solidFill>
                  <a:srgbClr val="FF0000"/>
                </a:solidFill>
              </a:rPr>
              <a:t> </a:t>
            </a:r>
            <a:r>
              <a:rPr lang="en-US" sz="2100" dirty="0"/>
              <a:t>consist of two or more epochs</a:t>
            </a:r>
            <a:endParaRPr dirty="0"/>
          </a:p>
          <a:p>
            <a:pPr marL="457200" lvl="1" indent="0" algn="l" rtl="0">
              <a:spcBef>
                <a:spcPts val="1200"/>
              </a:spcBef>
              <a:spcAft>
                <a:spcPts val="0"/>
              </a:spcAft>
              <a:buSzPts val="2100"/>
              <a:buNone/>
            </a:pPr>
            <a:r>
              <a:rPr lang="en-US" sz="2400" b="1" dirty="0">
                <a:solidFill>
                  <a:srgbClr val="FF0000"/>
                </a:solidFill>
                <a:effectLst>
                  <a:outerShdw blurRad="38100" dist="38100" dir="2700000" algn="tl">
                    <a:srgbClr val="000000">
                      <a:alpha val="43137"/>
                    </a:srgbClr>
                  </a:outerShdw>
                </a:effectLst>
              </a:rPr>
              <a:t>Era</a:t>
            </a:r>
            <a:r>
              <a:rPr lang="en-US" sz="2100" dirty="0">
                <a:solidFill>
                  <a:srgbClr val="FF0000"/>
                </a:solidFill>
              </a:rPr>
              <a:t> </a:t>
            </a:r>
            <a:r>
              <a:rPr lang="en-US" sz="2100" dirty="0"/>
              <a:t>consist of two or more periods</a:t>
            </a:r>
            <a:endParaRPr sz="2100" dirty="0"/>
          </a:p>
          <a:p>
            <a:pPr marL="1314450" lvl="2" indent="-457200" algn="l" rtl="0">
              <a:spcBef>
                <a:spcPts val="1200"/>
              </a:spcBef>
              <a:spcAft>
                <a:spcPts val="0"/>
              </a:spcAft>
              <a:buSzPts val="2100"/>
              <a:buFont typeface="Comic Sans MS"/>
              <a:buChar char="»"/>
            </a:pPr>
            <a:r>
              <a:rPr lang="en-US" sz="2100" dirty="0"/>
              <a:t>Boundaries between eras marked by </a:t>
            </a:r>
            <a:r>
              <a:rPr lang="en-US" sz="2100" dirty="0">
                <a:solidFill>
                  <a:srgbClr val="00FF00"/>
                </a:solidFill>
              </a:rPr>
              <a:t>Mass Extinctions</a:t>
            </a:r>
            <a:endParaRPr dirty="0"/>
          </a:p>
          <a:p>
            <a:pPr marL="1314450" lvl="2" indent="-457200" algn="l" rtl="0">
              <a:spcBef>
                <a:spcPts val="1200"/>
              </a:spcBef>
              <a:spcAft>
                <a:spcPts val="0"/>
              </a:spcAft>
              <a:buSzPts val="2100"/>
              <a:buFont typeface="Comic Sans MS"/>
              <a:buChar char="»"/>
            </a:pPr>
            <a:r>
              <a:rPr lang="en-US" sz="2100" b="1" dirty="0">
                <a:solidFill>
                  <a:srgbClr val="FF0000"/>
                </a:solidFill>
                <a:effectLst>
                  <a:outerShdw blurRad="38100" dist="38100" dir="2700000" algn="tl">
                    <a:srgbClr val="000000">
                      <a:alpha val="43137"/>
                    </a:srgbClr>
                  </a:outerShdw>
                </a:effectLst>
              </a:rPr>
              <a:t>3 Eras</a:t>
            </a:r>
            <a:r>
              <a:rPr lang="en-US" sz="2100" dirty="0">
                <a:solidFill>
                  <a:srgbClr val="FF0000"/>
                </a:solidFill>
              </a:rPr>
              <a:t>:</a:t>
            </a:r>
            <a:endParaRPr dirty="0"/>
          </a:p>
          <a:p>
            <a:pPr marL="1770063" lvl="3" indent="-287338" algn="l" rtl="0">
              <a:spcBef>
                <a:spcPts val="1200"/>
              </a:spcBef>
              <a:spcAft>
                <a:spcPts val="0"/>
              </a:spcAft>
              <a:buSzPts val="1575"/>
              <a:buChar char="■"/>
            </a:pPr>
            <a:r>
              <a:rPr lang="en-US" sz="2100" dirty="0">
                <a:solidFill>
                  <a:srgbClr val="00FF00"/>
                </a:solidFill>
              </a:rPr>
              <a:t>Paleozoic</a:t>
            </a:r>
            <a:endParaRPr dirty="0"/>
          </a:p>
          <a:p>
            <a:pPr marL="1770063" lvl="3" indent="-287338" algn="l" rtl="0">
              <a:spcBef>
                <a:spcPts val="1200"/>
              </a:spcBef>
              <a:spcAft>
                <a:spcPts val="0"/>
              </a:spcAft>
              <a:buSzPts val="1575"/>
              <a:buChar char="■"/>
            </a:pPr>
            <a:r>
              <a:rPr lang="en-US" sz="2100" dirty="0">
                <a:solidFill>
                  <a:srgbClr val="00FF00"/>
                </a:solidFill>
              </a:rPr>
              <a:t>Mesozoic</a:t>
            </a:r>
            <a:endParaRPr dirty="0"/>
          </a:p>
          <a:p>
            <a:pPr marL="1770063" lvl="3" indent="-287338" algn="l" rtl="0">
              <a:spcBef>
                <a:spcPts val="1200"/>
              </a:spcBef>
              <a:spcAft>
                <a:spcPts val="0"/>
              </a:spcAft>
              <a:buSzPts val="1575"/>
              <a:buChar char="■"/>
            </a:pPr>
            <a:r>
              <a:rPr lang="en-US" sz="2100" dirty="0">
                <a:solidFill>
                  <a:srgbClr val="00FF00"/>
                </a:solidFill>
              </a:rPr>
              <a:t>Cenozoic</a:t>
            </a:r>
            <a:endParaRPr dirty="0"/>
          </a:p>
        </p:txBody>
      </p:sp>
      <p:pic>
        <p:nvPicPr>
          <p:cNvPr id="2186" name="Google Shape;2186;p286"/>
          <p:cNvPicPr preferRelativeResize="0"/>
          <p:nvPr/>
        </p:nvPicPr>
        <p:blipFill rotWithShape="1">
          <a:blip r:embed="rId3">
            <a:alphaModFix/>
          </a:blip>
          <a:srcRect/>
          <a:stretch/>
        </p:blipFill>
        <p:spPr>
          <a:xfrm>
            <a:off x="5791200" y="1214485"/>
            <a:ext cx="3352800" cy="5110115"/>
          </a:xfrm>
          <a:prstGeom prst="rect">
            <a:avLst/>
          </a:prstGeom>
          <a:noFill/>
          <a:ln>
            <a:noFill/>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85">
                                            <p:txEl>
                                              <p:pRg st="1" end="1"/>
                                            </p:txEl>
                                          </p:spTgt>
                                        </p:tgtEl>
                                        <p:attrNameLst>
                                          <p:attrName>style.visibility</p:attrName>
                                        </p:attrNameLst>
                                      </p:cBhvr>
                                      <p:to>
                                        <p:strVal val="visible"/>
                                      </p:to>
                                    </p:set>
                                    <p:animEffect transition="in" filter="fade">
                                      <p:cBhvr>
                                        <p:cTn id="7" dur="500"/>
                                        <p:tgtEl>
                                          <p:spTgt spid="218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85">
                                            <p:txEl>
                                              <p:pRg st="2" end="2"/>
                                            </p:txEl>
                                          </p:spTgt>
                                        </p:tgtEl>
                                        <p:attrNameLst>
                                          <p:attrName>style.visibility</p:attrName>
                                        </p:attrNameLst>
                                      </p:cBhvr>
                                      <p:to>
                                        <p:strVal val="visible"/>
                                      </p:to>
                                    </p:set>
                                    <p:animEffect transition="in" filter="fade">
                                      <p:cBhvr>
                                        <p:cTn id="12" dur="500"/>
                                        <p:tgtEl>
                                          <p:spTgt spid="218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85">
                                            <p:txEl>
                                              <p:pRg st="3" end="3"/>
                                            </p:txEl>
                                          </p:spTgt>
                                        </p:tgtEl>
                                        <p:attrNameLst>
                                          <p:attrName>style.visibility</p:attrName>
                                        </p:attrNameLst>
                                      </p:cBhvr>
                                      <p:to>
                                        <p:strVal val="visible"/>
                                      </p:to>
                                    </p:set>
                                    <p:animEffect transition="in" filter="fade">
                                      <p:cBhvr>
                                        <p:cTn id="17" dur="500"/>
                                        <p:tgtEl>
                                          <p:spTgt spid="218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85">
                                            <p:txEl>
                                              <p:pRg st="4" end="4"/>
                                            </p:txEl>
                                          </p:spTgt>
                                        </p:tgtEl>
                                        <p:attrNameLst>
                                          <p:attrName>style.visibility</p:attrName>
                                        </p:attrNameLst>
                                      </p:cBhvr>
                                      <p:to>
                                        <p:strVal val="visible"/>
                                      </p:to>
                                    </p:set>
                                    <p:animEffect transition="in" filter="fade">
                                      <p:cBhvr>
                                        <p:cTn id="22" dur="500"/>
                                        <p:tgtEl>
                                          <p:spTgt spid="218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185">
                                            <p:txEl>
                                              <p:pRg st="5" end="5"/>
                                            </p:txEl>
                                          </p:spTgt>
                                        </p:tgtEl>
                                        <p:attrNameLst>
                                          <p:attrName>style.visibility</p:attrName>
                                        </p:attrNameLst>
                                      </p:cBhvr>
                                      <p:to>
                                        <p:strVal val="visible"/>
                                      </p:to>
                                    </p:set>
                                    <p:animEffect transition="in" filter="fade">
                                      <p:cBhvr>
                                        <p:cTn id="27" dur="500"/>
                                        <p:tgtEl>
                                          <p:spTgt spid="218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85">
                                            <p:txEl>
                                              <p:pRg st="6" end="6"/>
                                            </p:txEl>
                                          </p:spTgt>
                                        </p:tgtEl>
                                        <p:attrNameLst>
                                          <p:attrName>style.visibility</p:attrName>
                                        </p:attrNameLst>
                                      </p:cBhvr>
                                      <p:to>
                                        <p:strVal val="visible"/>
                                      </p:to>
                                    </p:set>
                                    <p:animEffect transition="in" filter="fade">
                                      <p:cBhvr>
                                        <p:cTn id="32" dur="500"/>
                                        <p:tgtEl>
                                          <p:spTgt spid="2185">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185">
                                            <p:txEl>
                                              <p:pRg st="7" end="7"/>
                                            </p:txEl>
                                          </p:spTgt>
                                        </p:tgtEl>
                                        <p:attrNameLst>
                                          <p:attrName>style.visibility</p:attrName>
                                        </p:attrNameLst>
                                      </p:cBhvr>
                                      <p:to>
                                        <p:strVal val="visible"/>
                                      </p:to>
                                    </p:set>
                                    <p:animEffect transition="in" filter="fade">
                                      <p:cBhvr>
                                        <p:cTn id="37" dur="500"/>
                                        <p:tgtEl>
                                          <p:spTgt spid="2185">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185">
                                            <p:txEl>
                                              <p:pRg st="8" end="8"/>
                                            </p:txEl>
                                          </p:spTgt>
                                        </p:tgtEl>
                                        <p:attrNameLst>
                                          <p:attrName>style.visibility</p:attrName>
                                        </p:attrNameLst>
                                      </p:cBhvr>
                                      <p:to>
                                        <p:strVal val="visible"/>
                                      </p:to>
                                    </p:set>
                                    <p:animEffect transition="in" filter="fade">
                                      <p:cBhvr>
                                        <p:cTn id="42" dur="500"/>
                                        <p:tgtEl>
                                          <p:spTgt spid="218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2191"/>
        <p:cNvGrpSpPr/>
        <p:nvPr/>
      </p:nvGrpSpPr>
      <p:grpSpPr>
        <a:xfrm>
          <a:off x="0" y="0"/>
          <a:ext cx="0" cy="0"/>
          <a:chOff x="0" y="0"/>
          <a:chExt cx="0" cy="0"/>
        </a:xfrm>
      </p:grpSpPr>
      <p:pic>
        <p:nvPicPr>
          <p:cNvPr id="2192" name="Google Shape;2192;p287" descr="15_T06_0GeologicRecord-L.jpg"/>
          <p:cNvPicPr preferRelativeResize="0"/>
          <p:nvPr/>
        </p:nvPicPr>
        <p:blipFill rotWithShape="1">
          <a:blip r:embed="rId3">
            <a:alphaModFix/>
          </a:blip>
          <a:srcRect t="2164" b="2619"/>
          <a:stretch/>
        </p:blipFill>
        <p:spPr>
          <a:xfrm>
            <a:off x="381000" y="0"/>
            <a:ext cx="8458200" cy="685800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2197"/>
        <p:cNvGrpSpPr/>
        <p:nvPr/>
      </p:nvGrpSpPr>
      <p:grpSpPr>
        <a:xfrm>
          <a:off x="0" y="0"/>
          <a:ext cx="0" cy="0"/>
          <a:chOff x="0" y="0"/>
          <a:chExt cx="0" cy="0"/>
        </a:xfrm>
      </p:grpSpPr>
      <p:pic>
        <p:nvPicPr>
          <p:cNvPr id="2198" name="Google Shape;2198;p288" descr="15_T06_2GeologicRecord-L.jpg"/>
          <p:cNvPicPr preferRelativeResize="0"/>
          <p:nvPr/>
        </p:nvPicPr>
        <p:blipFill rotWithShape="1">
          <a:blip r:embed="rId3">
            <a:alphaModFix/>
          </a:blip>
          <a:srcRect t="3629" b="2345"/>
          <a:stretch/>
        </p:blipFill>
        <p:spPr>
          <a:xfrm>
            <a:off x="228600" y="1"/>
            <a:ext cx="86868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5" y="1242810"/>
            <a:ext cx="9143996" cy="5615189"/>
          </a:xfrm>
        </p:spPr>
        <p:txBody>
          <a:bodyPr vert="horz" wrap="square" lIns="164592" tIns="91440" rIns="171562" bIns="91440" numCol="1" anchor="t" anchorCtr="0" compatLnSpc="1">
            <a:prstTxWarp prst="textNoShape">
              <a:avLst/>
            </a:prstTxWarp>
          </a:bodyPr>
          <a:lstStyle/>
          <a:p>
            <a:pPr marL="0" lvl="1" indent="0">
              <a:buNone/>
            </a:pPr>
            <a:r>
              <a:rPr lang="en-US" sz="2800" dirty="0">
                <a:solidFill>
                  <a:srgbClr val="00B0F0"/>
                </a:solidFill>
              </a:rPr>
              <a:t>By the end of this lesson, you should be able to:</a:t>
            </a:r>
          </a:p>
          <a:p>
            <a:pPr marL="342900" lvl="0" indent="-342900">
              <a:lnSpc>
                <a:spcPct val="100000"/>
              </a:lnSpc>
              <a:spcBef>
                <a:spcPts val="1200"/>
              </a:spcBef>
              <a:buFont typeface="Wingdings" panose="05000000000000000000" pitchFamily="2" charset="2"/>
              <a:buChar char="q"/>
            </a:pPr>
            <a:r>
              <a:rPr lang="en-US" sz="2400" dirty="0">
                <a:solidFill>
                  <a:srgbClr val="FF0000"/>
                </a:solidFill>
              </a:rPr>
              <a:t>Identify scientists who advocate evolution and are held in high esteem in the world.</a:t>
            </a:r>
          </a:p>
          <a:p>
            <a:pPr marL="342900" lvl="0" indent="-342900">
              <a:lnSpc>
                <a:spcPct val="100000"/>
              </a:lnSpc>
              <a:spcBef>
                <a:spcPts val="1200"/>
              </a:spcBef>
              <a:buFont typeface="Wingdings" panose="05000000000000000000" pitchFamily="2" charset="2"/>
              <a:buChar char="q"/>
            </a:pPr>
            <a:r>
              <a:rPr lang="en-US" sz="2400" dirty="0">
                <a:solidFill>
                  <a:schemeClr val="tx1"/>
                </a:solidFill>
              </a:rPr>
              <a:t>Define gradualism and punctuated equilibrium, understanding their components. Explain each theory and why it exists.</a:t>
            </a:r>
            <a:endParaRPr lang="en-US" sz="1600" dirty="0">
              <a:solidFill>
                <a:schemeClr val="tx1"/>
              </a:solidFill>
            </a:endParaRPr>
          </a:p>
          <a:p>
            <a:pPr marL="342900" indent="-342900">
              <a:lnSpc>
                <a:spcPct val="100000"/>
              </a:lnSpc>
              <a:spcBef>
                <a:spcPts val="1200"/>
              </a:spcBef>
              <a:buFont typeface="Wingdings" panose="05000000000000000000" pitchFamily="2" charset="2"/>
              <a:buChar char="q"/>
            </a:pPr>
            <a:r>
              <a:rPr lang="en-US" sz="2400" dirty="0">
                <a:solidFill>
                  <a:srgbClr val="0000FF"/>
                </a:solidFill>
              </a:rPr>
              <a:t>Discuss a major problem with gradualism.</a:t>
            </a:r>
          </a:p>
          <a:p>
            <a:pPr marL="342900" indent="-342900">
              <a:lnSpc>
                <a:spcPct val="100000"/>
              </a:lnSpc>
              <a:spcBef>
                <a:spcPts val="1200"/>
              </a:spcBef>
              <a:buFont typeface="Wingdings" panose="05000000000000000000" pitchFamily="2" charset="2"/>
              <a:buChar char="q"/>
            </a:pPr>
            <a:r>
              <a:rPr lang="en-US" sz="2400" dirty="0">
                <a:solidFill>
                  <a:srgbClr val="FF0000"/>
                </a:solidFill>
              </a:rPr>
              <a:t>Define and give examples of natural selection, Hardy-Weinberg Principle, Genetic Drift, and Gene Flow.</a:t>
            </a:r>
          </a:p>
          <a:p>
            <a:pPr marL="342900" indent="-342900">
              <a:lnSpc>
                <a:spcPct val="100000"/>
              </a:lnSpc>
              <a:spcBef>
                <a:spcPts val="1200"/>
              </a:spcBef>
              <a:buFont typeface="Wingdings" panose="05000000000000000000" pitchFamily="2" charset="2"/>
              <a:buChar char="q"/>
            </a:pPr>
            <a:r>
              <a:rPr lang="en-US" sz="2400" dirty="0">
                <a:solidFill>
                  <a:schemeClr val="tx1"/>
                </a:solidFill>
              </a:rPr>
              <a:t>Recognize the Geologic Time Scale </a:t>
            </a:r>
            <a:r>
              <a:rPr lang="en-US" sz="2000" dirty="0">
                <a:solidFill>
                  <a:schemeClr val="tx1"/>
                </a:solidFill>
              </a:rPr>
              <a:t>(Eon, Epoch, Period, Era)</a:t>
            </a:r>
            <a:r>
              <a:rPr lang="en-US" sz="2400" dirty="0">
                <a:solidFill>
                  <a:schemeClr val="tx1"/>
                </a:solidFill>
              </a:rPr>
              <a:t>.</a:t>
            </a:r>
          </a:p>
          <a:p>
            <a:pPr marL="3146425" lvl="1" indent="-3146425">
              <a:lnSpc>
                <a:spcPct val="100000"/>
              </a:lnSpc>
              <a:spcBef>
                <a:spcPts val="1800"/>
              </a:spcBef>
              <a:buNone/>
            </a:pPr>
            <a:r>
              <a:rPr lang="en-US" sz="2800" b="1" dirty="0">
                <a:solidFill>
                  <a:schemeClr val="tx2"/>
                </a:solidFill>
              </a:rPr>
              <a:t>Science Practice: </a:t>
            </a:r>
            <a:r>
              <a:rPr lang="en-US" sz="2800" dirty="0"/>
              <a:t> </a:t>
            </a:r>
            <a:r>
              <a:rPr lang="en-US" sz="2800" b="1" dirty="0">
                <a:solidFill>
                  <a:srgbClr val="00B050"/>
                </a:solidFill>
              </a:rPr>
              <a:t>Reference Materials on Darwin and Natural Selection</a:t>
            </a:r>
          </a:p>
          <a:p>
            <a:pPr marL="0" lvl="1" indent="0"/>
            <a:endParaRPr lang="en-US" sz="2800" dirty="0"/>
          </a:p>
          <a:p>
            <a:pPr marL="342900" lvl="1" indent="-342900"/>
            <a:endParaRPr lang="en-US" sz="2800" dirty="0">
              <a:ea typeface="Lucida Grande"/>
              <a:cs typeface="Arial"/>
            </a:endParaRPr>
          </a:p>
        </p:txBody>
      </p:sp>
      <p:sp>
        <p:nvSpPr>
          <p:cNvPr id="2" name="Title 1"/>
          <p:cNvSpPr>
            <a:spLocks noGrp="1"/>
          </p:cNvSpPr>
          <p:nvPr>
            <p:ph type="title"/>
          </p:nvPr>
        </p:nvSpPr>
        <p:spPr>
          <a:xfrm>
            <a:off x="4" y="0"/>
            <a:ext cx="9220195" cy="1371600"/>
          </a:xfrm>
        </p:spPr>
        <p:txBody>
          <a:bodyPr>
            <a:normAutofit/>
          </a:bodyPr>
          <a:lstStyle/>
          <a:p>
            <a:r>
              <a:rPr lang="en-US" dirty="0"/>
              <a:t>		Lesson Objectives</a:t>
            </a:r>
          </a:p>
        </p:txBody>
      </p:sp>
      <p:pic>
        <p:nvPicPr>
          <p:cNvPr id="6" name="Picture 5" descr="objectives-01.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964" y="123360"/>
            <a:ext cx="881636" cy="714840"/>
          </a:xfrm>
          <a:prstGeom prst="rect">
            <a:avLst/>
          </a:prstGeom>
        </p:spPr>
      </p:pic>
      <p:grpSp>
        <p:nvGrpSpPr>
          <p:cNvPr id="7" name="Group 6"/>
          <p:cNvGrpSpPr>
            <a:grpSpLocks noChangeAspect="1"/>
          </p:cNvGrpSpPr>
          <p:nvPr/>
        </p:nvGrpSpPr>
        <p:grpSpPr>
          <a:xfrm>
            <a:off x="8153400" y="152400"/>
            <a:ext cx="838200" cy="1042368"/>
            <a:chOff x="611981" y="1262063"/>
            <a:chExt cx="902494" cy="959643"/>
          </a:xfrm>
        </p:grpSpPr>
        <p:sp>
          <p:nvSpPr>
            <p:cNvPr id="8" name="Rectangle 7"/>
            <p:cNvSpPr/>
            <p:nvPr/>
          </p:nvSpPr>
          <p:spPr bwMode="auto">
            <a:xfrm>
              <a:off x="611981" y="1262063"/>
              <a:ext cx="902494" cy="959643"/>
            </a:xfrm>
            <a:prstGeom prst="rect">
              <a:avLst/>
            </a:prstGeom>
            <a:solidFill>
              <a:schemeClr val="bg1"/>
            </a:solidFill>
            <a:ln>
              <a:noFill/>
            </a:ln>
            <a:effectLst/>
          </p:spPr>
          <p:txBody>
            <a:bodyPr vert="horz" wrap="square" lIns="514685" tIns="85781" rIns="514685" bIns="85781" numCol="1" rtlCol="0"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600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nvGrpSpPr>
            <p:cNvPr id="9" name="Group 6"/>
            <p:cNvGrpSpPr>
              <a:grpSpLocks noChangeAspect="1"/>
            </p:cNvGrpSpPr>
            <p:nvPr/>
          </p:nvGrpSpPr>
          <p:grpSpPr bwMode="auto">
            <a:xfrm>
              <a:off x="633982" y="1282430"/>
              <a:ext cx="858515" cy="918842"/>
              <a:chOff x="1439" y="765"/>
              <a:chExt cx="185" cy="198"/>
            </a:xfrm>
          </p:grpSpPr>
          <p:sp>
            <p:nvSpPr>
              <p:cNvPr id="10" name="Freeform 8"/>
              <p:cNvSpPr>
                <a:spLocks/>
              </p:cNvSpPr>
              <p:nvPr/>
            </p:nvSpPr>
            <p:spPr bwMode="auto">
              <a:xfrm>
                <a:off x="1439" y="824"/>
                <a:ext cx="185" cy="139"/>
              </a:xfrm>
              <a:custGeom>
                <a:avLst/>
                <a:gdLst>
                  <a:gd name="T0" fmla="*/ 2254 w 3142"/>
                  <a:gd name="T1" fmla="*/ 0 h 2361"/>
                  <a:gd name="T2" fmla="*/ 3100 w 3142"/>
                  <a:gd name="T3" fmla="*/ 1886 h 2361"/>
                  <a:gd name="T4" fmla="*/ 3102 w 3142"/>
                  <a:gd name="T5" fmla="*/ 1892 h 2361"/>
                  <a:gd name="T6" fmla="*/ 3109 w 3142"/>
                  <a:gd name="T7" fmla="*/ 1907 h 2361"/>
                  <a:gd name="T8" fmla="*/ 3118 w 3142"/>
                  <a:gd name="T9" fmla="*/ 1933 h 2361"/>
                  <a:gd name="T10" fmla="*/ 3127 w 3142"/>
                  <a:gd name="T11" fmla="*/ 1964 h 2361"/>
                  <a:gd name="T12" fmla="*/ 3135 w 3142"/>
                  <a:gd name="T13" fmla="*/ 2002 h 2361"/>
                  <a:gd name="T14" fmla="*/ 3141 w 3142"/>
                  <a:gd name="T15" fmla="*/ 2045 h 2361"/>
                  <a:gd name="T16" fmla="*/ 3142 w 3142"/>
                  <a:gd name="T17" fmla="*/ 2089 h 2361"/>
                  <a:gd name="T18" fmla="*/ 3137 w 3142"/>
                  <a:gd name="T19" fmla="*/ 2135 h 2361"/>
                  <a:gd name="T20" fmla="*/ 3125 w 3142"/>
                  <a:gd name="T21" fmla="*/ 2180 h 2361"/>
                  <a:gd name="T22" fmla="*/ 3103 w 3142"/>
                  <a:gd name="T23" fmla="*/ 2224 h 2361"/>
                  <a:gd name="T24" fmla="*/ 3071 w 3142"/>
                  <a:gd name="T25" fmla="*/ 2264 h 2361"/>
                  <a:gd name="T26" fmla="*/ 3026 w 3142"/>
                  <a:gd name="T27" fmla="*/ 2299 h 2361"/>
                  <a:gd name="T28" fmla="*/ 2966 w 3142"/>
                  <a:gd name="T29" fmla="*/ 2328 h 2361"/>
                  <a:gd name="T30" fmla="*/ 2891 w 3142"/>
                  <a:gd name="T31" fmla="*/ 2349 h 2361"/>
                  <a:gd name="T32" fmla="*/ 2798 w 3142"/>
                  <a:gd name="T33" fmla="*/ 2360 h 2361"/>
                  <a:gd name="T34" fmla="*/ 1571 w 3142"/>
                  <a:gd name="T35" fmla="*/ 2361 h 2361"/>
                  <a:gd name="T36" fmla="*/ 1379 w 3142"/>
                  <a:gd name="T37" fmla="*/ 2361 h 2361"/>
                  <a:gd name="T38" fmla="*/ 570 w 3142"/>
                  <a:gd name="T39" fmla="*/ 2361 h 2361"/>
                  <a:gd name="T40" fmla="*/ 398 w 3142"/>
                  <a:gd name="T41" fmla="*/ 2361 h 2361"/>
                  <a:gd name="T42" fmla="*/ 296 w 3142"/>
                  <a:gd name="T43" fmla="*/ 2355 h 2361"/>
                  <a:gd name="T44" fmla="*/ 211 w 3142"/>
                  <a:gd name="T45" fmla="*/ 2340 h 2361"/>
                  <a:gd name="T46" fmla="*/ 144 w 3142"/>
                  <a:gd name="T47" fmla="*/ 2314 h 2361"/>
                  <a:gd name="T48" fmla="*/ 93 w 3142"/>
                  <a:gd name="T49" fmla="*/ 2282 h 2361"/>
                  <a:gd name="T50" fmla="*/ 54 w 3142"/>
                  <a:gd name="T51" fmla="*/ 2245 h 2361"/>
                  <a:gd name="T52" fmla="*/ 27 w 3142"/>
                  <a:gd name="T53" fmla="*/ 2203 h 2361"/>
                  <a:gd name="T54" fmla="*/ 10 w 3142"/>
                  <a:gd name="T55" fmla="*/ 2158 h 2361"/>
                  <a:gd name="T56" fmla="*/ 2 w 3142"/>
                  <a:gd name="T57" fmla="*/ 2112 h 2361"/>
                  <a:gd name="T58" fmla="*/ 0 w 3142"/>
                  <a:gd name="T59" fmla="*/ 2066 h 2361"/>
                  <a:gd name="T60" fmla="*/ 4 w 3142"/>
                  <a:gd name="T61" fmla="*/ 2022 h 2361"/>
                  <a:gd name="T62" fmla="*/ 11 w 3142"/>
                  <a:gd name="T63" fmla="*/ 1983 h 2361"/>
                  <a:gd name="T64" fmla="*/ 20 w 3142"/>
                  <a:gd name="T65" fmla="*/ 1948 h 2361"/>
                  <a:gd name="T66" fmla="*/ 29 w 3142"/>
                  <a:gd name="T67" fmla="*/ 1919 h 2361"/>
                  <a:gd name="T68" fmla="*/ 37 w 3142"/>
                  <a:gd name="T69" fmla="*/ 1898 h 2361"/>
                  <a:gd name="T70" fmla="*/ 41 w 3142"/>
                  <a:gd name="T71" fmla="*/ 1888 h 2361"/>
                  <a:gd name="T72" fmla="*/ 889 w 3142"/>
                  <a:gd name="T73" fmla="*/ 632 h 2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42" h="2361">
                    <a:moveTo>
                      <a:pt x="889" y="0"/>
                    </a:moveTo>
                    <a:lnTo>
                      <a:pt x="2254" y="0"/>
                    </a:lnTo>
                    <a:lnTo>
                      <a:pt x="2254" y="632"/>
                    </a:lnTo>
                    <a:lnTo>
                      <a:pt x="3100" y="1886"/>
                    </a:lnTo>
                    <a:lnTo>
                      <a:pt x="3101" y="1888"/>
                    </a:lnTo>
                    <a:lnTo>
                      <a:pt x="3102" y="1892"/>
                    </a:lnTo>
                    <a:lnTo>
                      <a:pt x="3105" y="1898"/>
                    </a:lnTo>
                    <a:lnTo>
                      <a:pt x="3109" y="1907"/>
                    </a:lnTo>
                    <a:lnTo>
                      <a:pt x="3114" y="1919"/>
                    </a:lnTo>
                    <a:lnTo>
                      <a:pt x="3118" y="1933"/>
                    </a:lnTo>
                    <a:lnTo>
                      <a:pt x="3123" y="1948"/>
                    </a:lnTo>
                    <a:lnTo>
                      <a:pt x="3127" y="1964"/>
                    </a:lnTo>
                    <a:lnTo>
                      <a:pt x="3131" y="1983"/>
                    </a:lnTo>
                    <a:lnTo>
                      <a:pt x="3135" y="2002"/>
                    </a:lnTo>
                    <a:lnTo>
                      <a:pt x="3138" y="2022"/>
                    </a:lnTo>
                    <a:lnTo>
                      <a:pt x="3141" y="2045"/>
                    </a:lnTo>
                    <a:lnTo>
                      <a:pt x="3142" y="2066"/>
                    </a:lnTo>
                    <a:lnTo>
                      <a:pt x="3142" y="2089"/>
                    </a:lnTo>
                    <a:lnTo>
                      <a:pt x="3140" y="2112"/>
                    </a:lnTo>
                    <a:lnTo>
                      <a:pt x="3137" y="2135"/>
                    </a:lnTo>
                    <a:lnTo>
                      <a:pt x="3132" y="2158"/>
                    </a:lnTo>
                    <a:lnTo>
                      <a:pt x="3125" y="2180"/>
                    </a:lnTo>
                    <a:lnTo>
                      <a:pt x="3116" y="2203"/>
                    </a:lnTo>
                    <a:lnTo>
                      <a:pt x="3103" y="2224"/>
                    </a:lnTo>
                    <a:lnTo>
                      <a:pt x="3089" y="2245"/>
                    </a:lnTo>
                    <a:lnTo>
                      <a:pt x="3071" y="2264"/>
                    </a:lnTo>
                    <a:lnTo>
                      <a:pt x="3050" y="2282"/>
                    </a:lnTo>
                    <a:lnTo>
                      <a:pt x="3026" y="2299"/>
                    </a:lnTo>
                    <a:lnTo>
                      <a:pt x="2998" y="2314"/>
                    </a:lnTo>
                    <a:lnTo>
                      <a:pt x="2966" y="2328"/>
                    </a:lnTo>
                    <a:lnTo>
                      <a:pt x="2931" y="2340"/>
                    </a:lnTo>
                    <a:lnTo>
                      <a:pt x="2891" y="2349"/>
                    </a:lnTo>
                    <a:lnTo>
                      <a:pt x="2847" y="2355"/>
                    </a:lnTo>
                    <a:lnTo>
                      <a:pt x="2798" y="2360"/>
                    </a:lnTo>
                    <a:lnTo>
                      <a:pt x="2745" y="2361"/>
                    </a:lnTo>
                    <a:lnTo>
                      <a:pt x="1571" y="2361"/>
                    </a:lnTo>
                    <a:lnTo>
                      <a:pt x="1451" y="2361"/>
                    </a:lnTo>
                    <a:lnTo>
                      <a:pt x="1379" y="2361"/>
                    </a:lnTo>
                    <a:lnTo>
                      <a:pt x="666" y="2361"/>
                    </a:lnTo>
                    <a:lnTo>
                      <a:pt x="570" y="2361"/>
                    </a:lnTo>
                    <a:lnTo>
                      <a:pt x="480" y="2361"/>
                    </a:lnTo>
                    <a:lnTo>
                      <a:pt x="398" y="2361"/>
                    </a:lnTo>
                    <a:lnTo>
                      <a:pt x="344" y="2360"/>
                    </a:lnTo>
                    <a:lnTo>
                      <a:pt x="296" y="2355"/>
                    </a:lnTo>
                    <a:lnTo>
                      <a:pt x="251" y="2349"/>
                    </a:lnTo>
                    <a:lnTo>
                      <a:pt x="211" y="2340"/>
                    </a:lnTo>
                    <a:lnTo>
                      <a:pt x="176" y="2328"/>
                    </a:lnTo>
                    <a:lnTo>
                      <a:pt x="144" y="2314"/>
                    </a:lnTo>
                    <a:lnTo>
                      <a:pt x="116" y="2299"/>
                    </a:lnTo>
                    <a:lnTo>
                      <a:pt x="93" y="2282"/>
                    </a:lnTo>
                    <a:lnTo>
                      <a:pt x="71" y="2264"/>
                    </a:lnTo>
                    <a:lnTo>
                      <a:pt x="54" y="2245"/>
                    </a:lnTo>
                    <a:lnTo>
                      <a:pt x="39" y="2224"/>
                    </a:lnTo>
                    <a:lnTo>
                      <a:pt x="27" y="2203"/>
                    </a:lnTo>
                    <a:lnTo>
                      <a:pt x="18" y="2180"/>
                    </a:lnTo>
                    <a:lnTo>
                      <a:pt x="10" y="2158"/>
                    </a:lnTo>
                    <a:lnTo>
                      <a:pt x="5" y="2135"/>
                    </a:lnTo>
                    <a:lnTo>
                      <a:pt x="2" y="2112"/>
                    </a:lnTo>
                    <a:lnTo>
                      <a:pt x="0" y="2089"/>
                    </a:lnTo>
                    <a:lnTo>
                      <a:pt x="0" y="2066"/>
                    </a:lnTo>
                    <a:lnTo>
                      <a:pt x="1" y="2045"/>
                    </a:lnTo>
                    <a:lnTo>
                      <a:pt x="4" y="2022"/>
                    </a:lnTo>
                    <a:lnTo>
                      <a:pt x="7" y="2002"/>
                    </a:lnTo>
                    <a:lnTo>
                      <a:pt x="11" y="1983"/>
                    </a:lnTo>
                    <a:lnTo>
                      <a:pt x="15" y="1964"/>
                    </a:lnTo>
                    <a:lnTo>
                      <a:pt x="20" y="1948"/>
                    </a:lnTo>
                    <a:lnTo>
                      <a:pt x="25" y="1933"/>
                    </a:lnTo>
                    <a:lnTo>
                      <a:pt x="29" y="1919"/>
                    </a:lnTo>
                    <a:lnTo>
                      <a:pt x="33" y="1907"/>
                    </a:lnTo>
                    <a:lnTo>
                      <a:pt x="37" y="1898"/>
                    </a:lnTo>
                    <a:lnTo>
                      <a:pt x="40" y="1892"/>
                    </a:lnTo>
                    <a:lnTo>
                      <a:pt x="41" y="1888"/>
                    </a:lnTo>
                    <a:lnTo>
                      <a:pt x="42" y="1886"/>
                    </a:lnTo>
                    <a:lnTo>
                      <a:pt x="889" y="632"/>
                    </a:lnTo>
                    <a:lnTo>
                      <a:pt x="889" y="0"/>
                    </a:lnTo>
                    <a:close/>
                  </a:path>
                </a:pathLst>
              </a:custGeom>
              <a:solidFill>
                <a:schemeClr val="tx2"/>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1" name="Freeform 9"/>
              <p:cNvSpPr>
                <a:spLocks noEditPoints="1"/>
              </p:cNvSpPr>
              <p:nvPr/>
            </p:nvSpPr>
            <p:spPr bwMode="auto">
              <a:xfrm>
                <a:off x="1439" y="777"/>
                <a:ext cx="185" cy="186"/>
              </a:xfrm>
              <a:custGeom>
                <a:avLst/>
                <a:gdLst>
                  <a:gd name="T0" fmla="*/ 1025 w 3142"/>
                  <a:gd name="T1" fmla="*/ 1481 h 3169"/>
                  <a:gd name="T2" fmla="*/ 163 w 3142"/>
                  <a:gd name="T3" fmla="*/ 2758 h 3169"/>
                  <a:gd name="T4" fmla="*/ 151 w 3142"/>
                  <a:gd name="T5" fmla="*/ 2790 h 3169"/>
                  <a:gd name="T6" fmla="*/ 141 w 3142"/>
                  <a:gd name="T7" fmla="*/ 2830 h 3169"/>
                  <a:gd name="T8" fmla="*/ 136 w 3142"/>
                  <a:gd name="T9" fmla="*/ 2876 h 3169"/>
                  <a:gd name="T10" fmla="*/ 139 w 3142"/>
                  <a:gd name="T11" fmla="*/ 2921 h 3169"/>
                  <a:gd name="T12" fmla="*/ 155 w 3142"/>
                  <a:gd name="T13" fmla="*/ 2961 h 3169"/>
                  <a:gd name="T14" fmla="*/ 188 w 3142"/>
                  <a:gd name="T15" fmla="*/ 2993 h 3169"/>
                  <a:gd name="T16" fmla="*/ 240 w 3142"/>
                  <a:gd name="T17" fmla="*/ 3015 h 3169"/>
                  <a:gd name="T18" fmla="*/ 311 w 3142"/>
                  <a:gd name="T19" fmla="*/ 3029 h 3169"/>
                  <a:gd name="T20" fmla="*/ 398 w 3142"/>
                  <a:gd name="T21" fmla="*/ 3034 h 3169"/>
                  <a:gd name="T22" fmla="*/ 2790 w 3142"/>
                  <a:gd name="T23" fmla="*/ 3033 h 3169"/>
                  <a:gd name="T24" fmla="*/ 2869 w 3142"/>
                  <a:gd name="T25" fmla="*/ 3023 h 3169"/>
                  <a:gd name="T26" fmla="*/ 2931 w 3142"/>
                  <a:gd name="T27" fmla="*/ 3005 h 3169"/>
                  <a:gd name="T28" fmla="*/ 2974 w 3142"/>
                  <a:gd name="T29" fmla="*/ 2977 h 3169"/>
                  <a:gd name="T30" fmla="*/ 2998 w 3142"/>
                  <a:gd name="T31" fmla="*/ 2942 h 3169"/>
                  <a:gd name="T32" fmla="*/ 3006 w 3142"/>
                  <a:gd name="T33" fmla="*/ 2898 h 3169"/>
                  <a:gd name="T34" fmla="*/ 3004 w 3142"/>
                  <a:gd name="T35" fmla="*/ 2851 h 3169"/>
                  <a:gd name="T36" fmla="*/ 2996 w 3142"/>
                  <a:gd name="T37" fmla="*/ 2807 h 3169"/>
                  <a:gd name="T38" fmla="*/ 2985 w 3142"/>
                  <a:gd name="T39" fmla="*/ 2771 h 3169"/>
                  <a:gd name="T40" fmla="*/ 2141 w 3142"/>
                  <a:gd name="T41" fmla="*/ 1515 h 3169"/>
                  <a:gd name="T42" fmla="*/ 2118 w 3142"/>
                  <a:gd name="T43" fmla="*/ 135 h 3169"/>
                  <a:gd name="T44" fmla="*/ 889 w 3142"/>
                  <a:gd name="T45" fmla="*/ 0 h 3169"/>
                  <a:gd name="T46" fmla="*/ 2254 w 3142"/>
                  <a:gd name="T47" fmla="*/ 1440 h 3169"/>
                  <a:gd name="T48" fmla="*/ 3101 w 3142"/>
                  <a:gd name="T49" fmla="*/ 2696 h 3169"/>
                  <a:gd name="T50" fmla="*/ 3105 w 3142"/>
                  <a:gd name="T51" fmla="*/ 2706 h 3169"/>
                  <a:gd name="T52" fmla="*/ 3114 w 3142"/>
                  <a:gd name="T53" fmla="*/ 2727 h 3169"/>
                  <a:gd name="T54" fmla="*/ 3123 w 3142"/>
                  <a:gd name="T55" fmla="*/ 2756 h 3169"/>
                  <a:gd name="T56" fmla="*/ 3131 w 3142"/>
                  <a:gd name="T57" fmla="*/ 2791 h 3169"/>
                  <a:gd name="T58" fmla="*/ 3138 w 3142"/>
                  <a:gd name="T59" fmla="*/ 2830 h 3169"/>
                  <a:gd name="T60" fmla="*/ 3142 w 3142"/>
                  <a:gd name="T61" fmla="*/ 2874 h 3169"/>
                  <a:gd name="T62" fmla="*/ 3140 w 3142"/>
                  <a:gd name="T63" fmla="*/ 2920 h 3169"/>
                  <a:gd name="T64" fmla="*/ 3132 w 3142"/>
                  <a:gd name="T65" fmla="*/ 2966 h 3169"/>
                  <a:gd name="T66" fmla="*/ 3116 w 3142"/>
                  <a:gd name="T67" fmla="*/ 3011 h 3169"/>
                  <a:gd name="T68" fmla="*/ 3089 w 3142"/>
                  <a:gd name="T69" fmla="*/ 3053 h 3169"/>
                  <a:gd name="T70" fmla="*/ 3050 w 3142"/>
                  <a:gd name="T71" fmla="*/ 3090 h 3169"/>
                  <a:gd name="T72" fmla="*/ 2998 w 3142"/>
                  <a:gd name="T73" fmla="*/ 3122 h 3169"/>
                  <a:gd name="T74" fmla="*/ 2931 w 3142"/>
                  <a:gd name="T75" fmla="*/ 3148 h 3169"/>
                  <a:gd name="T76" fmla="*/ 2847 w 3142"/>
                  <a:gd name="T77" fmla="*/ 3163 h 3169"/>
                  <a:gd name="T78" fmla="*/ 2745 w 3142"/>
                  <a:gd name="T79" fmla="*/ 3169 h 3169"/>
                  <a:gd name="T80" fmla="*/ 1451 w 3142"/>
                  <a:gd name="T81" fmla="*/ 3169 h 3169"/>
                  <a:gd name="T82" fmla="*/ 666 w 3142"/>
                  <a:gd name="T83" fmla="*/ 3169 h 3169"/>
                  <a:gd name="T84" fmla="*/ 480 w 3142"/>
                  <a:gd name="T85" fmla="*/ 3169 h 3169"/>
                  <a:gd name="T86" fmla="*/ 344 w 3142"/>
                  <a:gd name="T87" fmla="*/ 3168 h 3169"/>
                  <a:gd name="T88" fmla="*/ 251 w 3142"/>
                  <a:gd name="T89" fmla="*/ 3157 h 3169"/>
                  <a:gd name="T90" fmla="*/ 176 w 3142"/>
                  <a:gd name="T91" fmla="*/ 3136 h 3169"/>
                  <a:gd name="T92" fmla="*/ 116 w 3142"/>
                  <a:gd name="T93" fmla="*/ 3107 h 3169"/>
                  <a:gd name="T94" fmla="*/ 71 w 3142"/>
                  <a:gd name="T95" fmla="*/ 3072 h 3169"/>
                  <a:gd name="T96" fmla="*/ 39 w 3142"/>
                  <a:gd name="T97" fmla="*/ 3032 h 3169"/>
                  <a:gd name="T98" fmla="*/ 18 w 3142"/>
                  <a:gd name="T99" fmla="*/ 2988 h 3169"/>
                  <a:gd name="T100" fmla="*/ 5 w 3142"/>
                  <a:gd name="T101" fmla="*/ 2943 h 3169"/>
                  <a:gd name="T102" fmla="*/ 0 w 3142"/>
                  <a:gd name="T103" fmla="*/ 2897 h 3169"/>
                  <a:gd name="T104" fmla="*/ 1 w 3142"/>
                  <a:gd name="T105" fmla="*/ 2853 h 3169"/>
                  <a:gd name="T106" fmla="*/ 7 w 3142"/>
                  <a:gd name="T107" fmla="*/ 2810 h 3169"/>
                  <a:gd name="T108" fmla="*/ 15 w 3142"/>
                  <a:gd name="T109" fmla="*/ 2772 h 3169"/>
                  <a:gd name="T110" fmla="*/ 25 w 3142"/>
                  <a:gd name="T111" fmla="*/ 2741 h 3169"/>
                  <a:gd name="T112" fmla="*/ 33 w 3142"/>
                  <a:gd name="T113" fmla="*/ 2715 h 3169"/>
                  <a:gd name="T114" fmla="*/ 40 w 3142"/>
                  <a:gd name="T115" fmla="*/ 2700 h 3169"/>
                  <a:gd name="T116" fmla="*/ 42 w 3142"/>
                  <a:gd name="T117" fmla="*/ 2694 h 3169"/>
                  <a:gd name="T118" fmla="*/ 889 w 3142"/>
                  <a:gd name="T119" fmla="*/ 0 h 3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142" h="3169">
                    <a:moveTo>
                      <a:pt x="1025" y="135"/>
                    </a:moveTo>
                    <a:lnTo>
                      <a:pt x="1025" y="1481"/>
                    </a:lnTo>
                    <a:lnTo>
                      <a:pt x="1001" y="1515"/>
                    </a:lnTo>
                    <a:lnTo>
                      <a:pt x="163" y="2758"/>
                    </a:lnTo>
                    <a:lnTo>
                      <a:pt x="157" y="2772"/>
                    </a:lnTo>
                    <a:lnTo>
                      <a:pt x="151" y="2790"/>
                    </a:lnTo>
                    <a:lnTo>
                      <a:pt x="146" y="2809"/>
                    </a:lnTo>
                    <a:lnTo>
                      <a:pt x="141" y="2830"/>
                    </a:lnTo>
                    <a:lnTo>
                      <a:pt x="138" y="2854"/>
                    </a:lnTo>
                    <a:lnTo>
                      <a:pt x="136" y="2876"/>
                    </a:lnTo>
                    <a:lnTo>
                      <a:pt x="136" y="2900"/>
                    </a:lnTo>
                    <a:lnTo>
                      <a:pt x="139" y="2921"/>
                    </a:lnTo>
                    <a:lnTo>
                      <a:pt x="145" y="2943"/>
                    </a:lnTo>
                    <a:lnTo>
                      <a:pt x="155" y="2961"/>
                    </a:lnTo>
                    <a:lnTo>
                      <a:pt x="169" y="2977"/>
                    </a:lnTo>
                    <a:lnTo>
                      <a:pt x="188" y="2993"/>
                    </a:lnTo>
                    <a:lnTo>
                      <a:pt x="212" y="3005"/>
                    </a:lnTo>
                    <a:lnTo>
                      <a:pt x="240" y="3015"/>
                    </a:lnTo>
                    <a:lnTo>
                      <a:pt x="273" y="3023"/>
                    </a:lnTo>
                    <a:lnTo>
                      <a:pt x="311" y="3029"/>
                    </a:lnTo>
                    <a:lnTo>
                      <a:pt x="352" y="3033"/>
                    </a:lnTo>
                    <a:lnTo>
                      <a:pt x="398" y="3034"/>
                    </a:lnTo>
                    <a:lnTo>
                      <a:pt x="2745" y="3034"/>
                    </a:lnTo>
                    <a:lnTo>
                      <a:pt x="2790" y="3033"/>
                    </a:lnTo>
                    <a:lnTo>
                      <a:pt x="2832" y="3029"/>
                    </a:lnTo>
                    <a:lnTo>
                      <a:pt x="2869" y="3023"/>
                    </a:lnTo>
                    <a:lnTo>
                      <a:pt x="2902" y="3015"/>
                    </a:lnTo>
                    <a:lnTo>
                      <a:pt x="2931" y="3005"/>
                    </a:lnTo>
                    <a:lnTo>
                      <a:pt x="2955" y="2993"/>
                    </a:lnTo>
                    <a:lnTo>
                      <a:pt x="2974" y="2977"/>
                    </a:lnTo>
                    <a:lnTo>
                      <a:pt x="2988" y="2961"/>
                    </a:lnTo>
                    <a:lnTo>
                      <a:pt x="2998" y="2942"/>
                    </a:lnTo>
                    <a:lnTo>
                      <a:pt x="3003" y="2920"/>
                    </a:lnTo>
                    <a:lnTo>
                      <a:pt x="3006" y="2898"/>
                    </a:lnTo>
                    <a:lnTo>
                      <a:pt x="3006" y="2874"/>
                    </a:lnTo>
                    <a:lnTo>
                      <a:pt x="3004" y="2851"/>
                    </a:lnTo>
                    <a:lnTo>
                      <a:pt x="3000" y="2828"/>
                    </a:lnTo>
                    <a:lnTo>
                      <a:pt x="2996" y="2807"/>
                    </a:lnTo>
                    <a:lnTo>
                      <a:pt x="2990" y="2788"/>
                    </a:lnTo>
                    <a:lnTo>
                      <a:pt x="2985" y="2771"/>
                    </a:lnTo>
                    <a:lnTo>
                      <a:pt x="2981" y="2759"/>
                    </a:lnTo>
                    <a:lnTo>
                      <a:pt x="2141" y="1515"/>
                    </a:lnTo>
                    <a:lnTo>
                      <a:pt x="2118" y="1481"/>
                    </a:lnTo>
                    <a:lnTo>
                      <a:pt x="2118" y="135"/>
                    </a:lnTo>
                    <a:lnTo>
                      <a:pt x="1025" y="135"/>
                    </a:lnTo>
                    <a:close/>
                    <a:moveTo>
                      <a:pt x="889" y="0"/>
                    </a:moveTo>
                    <a:lnTo>
                      <a:pt x="2254" y="0"/>
                    </a:lnTo>
                    <a:lnTo>
                      <a:pt x="2254" y="1440"/>
                    </a:lnTo>
                    <a:lnTo>
                      <a:pt x="3100" y="2694"/>
                    </a:lnTo>
                    <a:lnTo>
                      <a:pt x="3101" y="2696"/>
                    </a:lnTo>
                    <a:lnTo>
                      <a:pt x="3102" y="2700"/>
                    </a:lnTo>
                    <a:lnTo>
                      <a:pt x="3105" y="2706"/>
                    </a:lnTo>
                    <a:lnTo>
                      <a:pt x="3109" y="2715"/>
                    </a:lnTo>
                    <a:lnTo>
                      <a:pt x="3114" y="2727"/>
                    </a:lnTo>
                    <a:lnTo>
                      <a:pt x="3118" y="2741"/>
                    </a:lnTo>
                    <a:lnTo>
                      <a:pt x="3123" y="2756"/>
                    </a:lnTo>
                    <a:lnTo>
                      <a:pt x="3127" y="2772"/>
                    </a:lnTo>
                    <a:lnTo>
                      <a:pt x="3131" y="2791"/>
                    </a:lnTo>
                    <a:lnTo>
                      <a:pt x="3135" y="2810"/>
                    </a:lnTo>
                    <a:lnTo>
                      <a:pt x="3138" y="2830"/>
                    </a:lnTo>
                    <a:lnTo>
                      <a:pt x="3141" y="2853"/>
                    </a:lnTo>
                    <a:lnTo>
                      <a:pt x="3142" y="2874"/>
                    </a:lnTo>
                    <a:lnTo>
                      <a:pt x="3142" y="2897"/>
                    </a:lnTo>
                    <a:lnTo>
                      <a:pt x="3140" y="2920"/>
                    </a:lnTo>
                    <a:lnTo>
                      <a:pt x="3137" y="2943"/>
                    </a:lnTo>
                    <a:lnTo>
                      <a:pt x="3132" y="2966"/>
                    </a:lnTo>
                    <a:lnTo>
                      <a:pt x="3125" y="2988"/>
                    </a:lnTo>
                    <a:lnTo>
                      <a:pt x="3116" y="3011"/>
                    </a:lnTo>
                    <a:lnTo>
                      <a:pt x="3103" y="3032"/>
                    </a:lnTo>
                    <a:lnTo>
                      <a:pt x="3089" y="3053"/>
                    </a:lnTo>
                    <a:lnTo>
                      <a:pt x="3071" y="3072"/>
                    </a:lnTo>
                    <a:lnTo>
                      <a:pt x="3050" y="3090"/>
                    </a:lnTo>
                    <a:lnTo>
                      <a:pt x="3026" y="3107"/>
                    </a:lnTo>
                    <a:lnTo>
                      <a:pt x="2998" y="3122"/>
                    </a:lnTo>
                    <a:lnTo>
                      <a:pt x="2966" y="3136"/>
                    </a:lnTo>
                    <a:lnTo>
                      <a:pt x="2931" y="3148"/>
                    </a:lnTo>
                    <a:lnTo>
                      <a:pt x="2891" y="3157"/>
                    </a:lnTo>
                    <a:lnTo>
                      <a:pt x="2847" y="3163"/>
                    </a:lnTo>
                    <a:lnTo>
                      <a:pt x="2798" y="3168"/>
                    </a:lnTo>
                    <a:lnTo>
                      <a:pt x="2745" y="3169"/>
                    </a:lnTo>
                    <a:lnTo>
                      <a:pt x="1571" y="3169"/>
                    </a:lnTo>
                    <a:lnTo>
                      <a:pt x="1451" y="3169"/>
                    </a:lnTo>
                    <a:lnTo>
                      <a:pt x="1379" y="3169"/>
                    </a:lnTo>
                    <a:lnTo>
                      <a:pt x="666" y="3169"/>
                    </a:lnTo>
                    <a:lnTo>
                      <a:pt x="570" y="3169"/>
                    </a:lnTo>
                    <a:lnTo>
                      <a:pt x="480" y="3169"/>
                    </a:lnTo>
                    <a:lnTo>
                      <a:pt x="398" y="3169"/>
                    </a:lnTo>
                    <a:lnTo>
                      <a:pt x="344" y="3168"/>
                    </a:lnTo>
                    <a:lnTo>
                      <a:pt x="296" y="3163"/>
                    </a:lnTo>
                    <a:lnTo>
                      <a:pt x="251" y="3157"/>
                    </a:lnTo>
                    <a:lnTo>
                      <a:pt x="211" y="3148"/>
                    </a:lnTo>
                    <a:lnTo>
                      <a:pt x="176" y="3136"/>
                    </a:lnTo>
                    <a:lnTo>
                      <a:pt x="144" y="3122"/>
                    </a:lnTo>
                    <a:lnTo>
                      <a:pt x="116" y="3107"/>
                    </a:lnTo>
                    <a:lnTo>
                      <a:pt x="93" y="3090"/>
                    </a:lnTo>
                    <a:lnTo>
                      <a:pt x="71" y="3072"/>
                    </a:lnTo>
                    <a:lnTo>
                      <a:pt x="54" y="3053"/>
                    </a:lnTo>
                    <a:lnTo>
                      <a:pt x="39" y="3032"/>
                    </a:lnTo>
                    <a:lnTo>
                      <a:pt x="27" y="3011"/>
                    </a:lnTo>
                    <a:lnTo>
                      <a:pt x="18" y="2988"/>
                    </a:lnTo>
                    <a:lnTo>
                      <a:pt x="10" y="2966"/>
                    </a:lnTo>
                    <a:lnTo>
                      <a:pt x="5" y="2943"/>
                    </a:lnTo>
                    <a:lnTo>
                      <a:pt x="2" y="2920"/>
                    </a:lnTo>
                    <a:lnTo>
                      <a:pt x="0" y="2897"/>
                    </a:lnTo>
                    <a:lnTo>
                      <a:pt x="0" y="2874"/>
                    </a:lnTo>
                    <a:lnTo>
                      <a:pt x="1" y="2853"/>
                    </a:lnTo>
                    <a:lnTo>
                      <a:pt x="4" y="2830"/>
                    </a:lnTo>
                    <a:lnTo>
                      <a:pt x="7" y="2810"/>
                    </a:lnTo>
                    <a:lnTo>
                      <a:pt x="11" y="2791"/>
                    </a:lnTo>
                    <a:lnTo>
                      <a:pt x="15" y="2772"/>
                    </a:lnTo>
                    <a:lnTo>
                      <a:pt x="20" y="2756"/>
                    </a:lnTo>
                    <a:lnTo>
                      <a:pt x="25" y="2741"/>
                    </a:lnTo>
                    <a:lnTo>
                      <a:pt x="29" y="2727"/>
                    </a:lnTo>
                    <a:lnTo>
                      <a:pt x="33" y="2715"/>
                    </a:lnTo>
                    <a:lnTo>
                      <a:pt x="37" y="2706"/>
                    </a:lnTo>
                    <a:lnTo>
                      <a:pt x="40" y="2700"/>
                    </a:lnTo>
                    <a:lnTo>
                      <a:pt x="41" y="2696"/>
                    </a:lnTo>
                    <a:lnTo>
                      <a:pt x="42" y="2694"/>
                    </a:lnTo>
                    <a:lnTo>
                      <a:pt x="889" y="1440"/>
                    </a:lnTo>
                    <a:lnTo>
                      <a:pt x="88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2" name="Freeform 10"/>
              <p:cNvSpPr>
                <a:spLocks/>
              </p:cNvSpPr>
              <p:nvPr/>
            </p:nvSpPr>
            <p:spPr bwMode="auto">
              <a:xfrm>
                <a:off x="1480" y="769"/>
                <a:ext cx="104" cy="16"/>
              </a:xfrm>
              <a:custGeom>
                <a:avLst/>
                <a:gdLst>
                  <a:gd name="T0" fmla="*/ 131 w 1768"/>
                  <a:gd name="T1" fmla="*/ 0 h 270"/>
                  <a:gd name="T2" fmla="*/ 1638 w 1768"/>
                  <a:gd name="T3" fmla="*/ 0 h 270"/>
                  <a:gd name="T4" fmla="*/ 1664 w 1768"/>
                  <a:gd name="T5" fmla="*/ 3 h 270"/>
                  <a:gd name="T6" fmla="*/ 1689 w 1768"/>
                  <a:gd name="T7" fmla="*/ 11 h 270"/>
                  <a:gd name="T8" fmla="*/ 1711 w 1768"/>
                  <a:gd name="T9" fmla="*/ 24 h 270"/>
                  <a:gd name="T10" fmla="*/ 1730 w 1768"/>
                  <a:gd name="T11" fmla="*/ 40 h 270"/>
                  <a:gd name="T12" fmla="*/ 1746 w 1768"/>
                  <a:gd name="T13" fmla="*/ 59 h 270"/>
                  <a:gd name="T14" fmla="*/ 1758 w 1768"/>
                  <a:gd name="T15" fmla="*/ 83 h 270"/>
                  <a:gd name="T16" fmla="*/ 1765 w 1768"/>
                  <a:gd name="T17" fmla="*/ 107 h 270"/>
                  <a:gd name="T18" fmla="*/ 1768 w 1768"/>
                  <a:gd name="T19" fmla="*/ 135 h 270"/>
                  <a:gd name="T20" fmla="*/ 1765 w 1768"/>
                  <a:gd name="T21" fmla="*/ 163 h 270"/>
                  <a:gd name="T22" fmla="*/ 1758 w 1768"/>
                  <a:gd name="T23" fmla="*/ 187 h 270"/>
                  <a:gd name="T24" fmla="*/ 1746 w 1768"/>
                  <a:gd name="T25" fmla="*/ 210 h 270"/>
                  <a:gd name="T26" fmla="*/ 1730 w 1768"/>
                  <a:gd name="T27" fmla="*/ 230 h 270"/>
                  <a:gd name="T28" fmla="*/ 1711 w 1768"/>
                  <a:gd name="T29" fmla="*/ 246 h 270"/>
                  <a:gd name="T30" fmla="*/ 1689 w 1768"/>
                  <a:gd name="T31" fmla="*/ 259 h 270"/>
                  <a:gd name="T32" fmla="*/ 1664 w 1768"/>
                  <a:gd name="T33" fmla="*/ 267 h 270"/>
                  <a:gd name="T34" fmla="*/ 1638 w 1768"/>
                  <a:gd name="T35" fmla="*/ 270 h 270"/>
                  <a:gd name="T36" fmla="*/ 131 w 1768"/>
                  <a:gd name="T37" fmla="*/ 270 h 270"/>
                  <a:gd name="T38" fmla="*/ 104 w 1768"/>
                  <a:gd name="T39" fmla="*/ 267 h 270"/>
                  <a:gd name="T40" fmla="*/ 80 w 1768"/>
                  <a:gd name="T41" fmla="*/ 259 h 270"/>
                  <a:gd name="T42" fmla="*/ 58 w 1768"/>
                  <a:gd name="T43" fmla="*/ 246 h 270"/>
                  <a:gd name="T44" fmla="*/ 39 w 1768"/>
                  <a:gd name="T45" fmla="*/ 230 h 270"/>
                  <a:gd name="T46" fmla="*/ 23 w 1768"/>
                  <a:gd name="T47" fmla="*/ 210 h 270"/>
                  <a:gd name="T48" fmla="*/ 11 w 1768"/>
                  <a:gd name="T49" fmla="*/ 187 h 270"/>
                  <a:gd name="T50" fmla="*/ 4 w 1768"/>
                  <a:gd name="T51" fmla="*/ 163 h 270"/>
                  <a:gd name="T52" fmla="*/ 0 w 1768"/>
                  <a:gd name="T53" fmla="*/ 135 h 270"/>
                  <a:gd name="T54" fmla="*/ 4 w 1768"/>
                  <a:gd name="T55" fmla="*/ 107 h 270"/>
                  <a:gd name="T56" fmla="*/ 11 w 1768"/>
                  <a:gd name="T57" fmla="*/ 83 h 270"/>
                  <a:gd name="T58" fmla="*/ 23 w 1768"/>
                  <a:gd name="T59" fmla="*/ 59 h 270"/>
                  <a:gd name="T60" fmla="*/ 39 w 1768"/>
                  <a:gd name="T61" fmla="*/ 40 h 270"/>
                  <a:gd name="T62" fmla="*/ 58 w 1768"/>
                  <a:gd name="T63" fmla="*/ 24 h 270"/>
                  <a:gd name="T64" fmla="*/ 80 w 1768"/>
                  <a:gd name="T65" fmla="*/ 11 h 270"/>
                  <a:gd name="T66" fmla="*/ 104 w 1768"/>
                  <a:gd name="T67" fmla="*/ 3 h 270"/>
                  <a:gd name="T68" fmla="*/ 131 w 1768"/>
                  <a:gd name="T69" fmla="*/ 0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768" h="270">
                    <a:moveTo>
                      <a:pt x="131" y="0"/>
                    </a:moveTo>
                    <a:lnTo>
                      <a:pt x="1638" y="0"/>
                    </a:lnTo>
                    <a:lnTo>
                      <a:pt x="1664" y="3"/>
                    </a:lnTo>
                    <a:lnTo>
                      <a:pt x="1689" y="11"/>
                    </a:lnTo>
                    <a:lnTo>
                      <a:pt x="1711" y="24"/>
                    </a:lnTo>
                    <a:lnTo>
                      <a:pt x="1730" y="40"/>
                    </a:lnTo>
                    <a:lnTo>
                      <a:pt x="1746" y="59"/>
                    </a:lnTo>
                    <a:lnTo>
                      <a:pt x="1758" y="83"/>
                    </a:lnTo>
                    <a:lnTo>
                      <a:pt x="1765" y="107"/>
                    </a:lnTo>
                    <a:lnTo>
                      <a:pt x="1768" y="135"/>
                    </a:lnTo>
                    <a:lnTo>
                      <a:pt x="1765" y="163"/>
                    </a:lnTo>
                    <a:lnTo>
                      <a:pt x="1758" y="187"/>
                    </a:lnTo>
                    <a:lnTo>
                      <a:pt x="1746" y="210"/>
                    </a:lnTo>
                    <a:lnTo>
                      <a:pt x="1730" y="230"/>
                    </a:lnTo>
                    <a:lnTo>
                      <a:pt x="1711" y="246"/>
                    </a:lnTo>
                    <a:lnTo>
                      <a:pt x="1689" y="259"/>
                    </a:lnTo>
                    <a:lnTo>
                      <a:pt x="1664" y="267"/>
                    </a:lnTo>
                    <a:lnTo>
                      <a:pt x="1638" y="270"/>
                    </a:lnTo>
                    <a:lnTo>
                      <a:pt x="131" y="270"/>
                    </a:lnTo>
                    <a:lnTo>
                      <a:pt x="104" y="267"/>
                    </a:lnTo>
                    <a:lnTo>
                      <a:pt x="80" y="259"/>
                    </a:lnTo>
                    <a:lnTo>
                      <a:pt x="58" y="246"/>
                    </a:lnTo>
                    <a:lnTo>
                      <a:pt x="39" y="230"/>
                    </a:lnTo>
                    <a:lnTo>
                      <a:pt x="23" y="210"/>
                    </a:lnTo>
                    <a:lnTo>
                      <a:pt x="11" y="187"/>
                    </a:lnTo>
                    <a:lnTo>
                      <a:pt x="4" y="163"/>
                    </a:lnTo>
                    <a:lnTo>
                      <a:pt x="0" y="135"/>
                    </a:lnTo>
                    <a:lnTo>
                      <a:pt x="4" y="107"/>
                    </a:lnTo>
                    <a:lnTo>
                      <a:pt x="11" y="83"/>
                    </a:lnTo>
                    <a:lnTo>
                      <a:pt x="23" y="59"/>
                    </a:lnTo>
                    <a:lnTo>
                      <a:pt x="39" y="40"/>
                    </a:lnTo>
                    <a:lnTo>
                      <a:pt x="58" y="24"/>
                    </a:lnTo>
                    <a:lnTo>
                      <a:pt x="80" y="11"/>
                    </a:lnTo>
                    <a:lnTo>
                      <a:pt x="104" y="3"/>
                    </a:lnTo>
                    <a:lnTo>
                      <a:pt x="131" y="0"/>
                    </a:lnTo>
                    <a:close/>
                  </a:path>
                </a:pathLst>
              </a:custGeom>
              <a:solidFill>
                <a:srgbClr val="FFFFFF"/>
              </a:solidFill>
              <a:ln w="0">
                <a:solidFill>
                  <a:srgbClr val="FFFFFF"/>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3" name="Freeform 11"/>
              <p:cNvSpPr>
                <a:spLocks noEditPoints="1"/>
              </p:cNvSpPr>
              <p:nvPr/>
            </p:nvSpPr>
            <p:spPr bwMode="auto">
              <a:xfrm>
                <a:off x="1476" y="765"/>
                <a:ext cx="112" cy="24"/>
              </a:xfrm>
              <a:custGeom>
                <a:avLst/>
                <a:gdLst>
                  <a:gd name="T0" fmla="*/ 182 w 1904"/>
                  <a:gd name="T1" fmla="*/ 137 h 404"/>
                  <a:gd name="T2" fmla="*/ 155 w 1904"/>
                  <a:gd name="T3" fmla="*/ 154 h 404"/>
                  <a:gd name="T4" fmla="*/ 138 w 1904"/>
                  <a:gd name="T5" fmla="*/ 185 h 404"/>
                  <a:gd name="T6" fmla="*/ 138 w 1904"/>
                  <a:gd name="T7" fmla="*/ 220 h 404"/>
                  <a:gd name="T8" fmla="*/ 155 w 1904"/>
                  <a:gd name="T9" fmla="*/ 250 h 404"/>
                  <a:gd name="T10" fmla="*/ 182 w 1904"/>
                  <a:gd name="T11" fmla="*/ 267 h 404"/>
                  <a:gd name="T12" fmla="*/ 1706 w 1904"/>
                  <a:gd name="T13" fmla="*/ 269 h 404"/>
                  <a:gd name="T14" fmla="*/ 1738 w 1904"/>
                  <a:gd name="T15" fmla="*/ 260 h 404"/>
                  <a:gd name="T16" fmla="*/ 1760 w 1904"/>
                  <a:gd name="T17" fmla="*/ 236 h 404"/>
                  <a:gd name="T18" fmla="*/ 1768 w 1904"/>
                  <a:gd name="T19" fmla="*/ 202 h 404"/>
                  <a:gd name="T20" fmla="*/ 1760 w 1904"/>
                  <a:gd name="T21" fmla="*/ 168 h 404"/>
                  <a:gd name="T22" fmla="*/ 1738 w 1904"/>
                  <a:gd name="T23" fmla="*/ 144 h 404"/>
                  <a:gd name="T24" fmla="*/ 1706 w 1904"/>
                  <a:gd name="T25" fmla="*/ 135 h 404"/>
                  <a:gd name="T26" fmla="*/ 199 w 1904"/>
                  <a:gd name="T27" fmla="*/ 0 h 404"/>
                  <a:gd name="T28" fmla="*/ 1739 w 1904"/>
                  <a:gd name="T29" fmla="*/ 3 h 404"/>
                  <a:gd name="T30" fmla="*/ 1797 w 1904"/>
                  <a:gd name="T31" fmla="*/ 22 h 404"/>
                  <a:gd name="T32" fmla="*/ 1847 w 1904"/>
                  <a:gd name="T33" fmla="*/ 59 h 404"/>
                  <a:gd name="T34" fmla="*/ 1883 w 1904"/>
                  <a:gd name="T35" fmla="*/ 109 h 404"/>
                  <a:gd name="T36" fmla="*/ 1902 w 1904"/>
                  <a:gd name="T37" fmla="*/ 169 h 404"/>
                  <a:gd name="T38" fmla="*/ 1902 w 1904"/>
                  <a:gd name="T39" fmla="*/ 235 h 404"/>
                  <a:gd name="T40" fmla="*/ 1883 w 1904"/>
                  <a:gd name="T41" fmla="*/ 295 h 404"/>
                  <a:gd name="T42" fmla="*/ 1847 w 1904"/>
                  <a:gd name="T43" fmla="*/ 345 h 404"/>
                  <a:gd name="T44" fmla="*/ 1797 w 1904"/>
                  <a:gd name="T45" fmla="*/ 381 h 404"/>
                  <a:gd name="T46" fmla="*/ 1739 w 1904"/>
                  <a:gd name="T47" fmla="*/ 401 h 404"/>
                  <a:gd name="T48" fmla="*/ 199 w 1904"/>
                  <a:gd name="T49" fmla="*/ 404 h 404"/>
                  <a:gd name="T50" fmla="*/ 136 w 1904"/>
                  <a:gd name="T51" fmla="*/ 394 h 404"/>
                  <a:gd name="T52" fmla="*/ 82 w 1904"/>
                  <a:gd name="T53" fmla="*/ 365 h 404"/>
                  <a:gd name="T54" fmla="*/ 39 w 1904"/>
                  <a:gd name="T55" fmla="*/ 321 h 404"/>
                  <a:gd name="T56" fmla="*/ 11 w 1904"/>
                  <a:gd name="T57" fmla="*/ 266 h 404"/>
                  <a:gd name="T58" fmla="*/ 0 w 1904"/>
                  <a:gd name="T59" fmla="*/ 202 h 404"/>
                  <a:gd name="T60" fmla="*/ 11 w 1904"/>
                  <a:gd name="T61" fmla="*/ 138 h 404"/>
                  <a:gd name="T62" fmla="*/ 39 w 1904"/>
                  <a:gd name="T63" fmla="*/ 83 h 404"/>
                  <a:gd name="T64" fmla="*/ 82 w 1904"/>
                  <a:gd name="T65" fmla="*/ 39 h 404"/>
                  <a:gd name="T66" fmla="*/ 136 w 1904"/>
                  <a:gd name="T67" fmla="*/ 10 h 404"/>
                  <a:gd name="T68" fmla="*/ 199 w 1904"/>
                  <a:gd name="T69" fmla="*/ 0 h 4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04" h="404">
                    <a:moveTo>
                      <a:pt x="199" y="135"/>
                    </a:moveTo>
                    <a:lnTo>
                      <a:pt x="182" y="137"/>
                    </a:lnTo>
                    <a:lnTo>
                      <a:pt x="167" y="144"/>
                    </a:lnTo>
                    <a:lnTo>
                      <a:pt x="155" y="154"/>
                    </a:lnTo>
                    <a:lnTo>
                      <a:pt x="145" y="168"/>
                    </a:lnTo>
                    <a:lnTo>
                      <a:pt x="138" y="185"/>
                    </a:lnTo>
                    <a:lnTo>
                      <a:pt x="136" y="202"/>
                    </a:lnTo>
                    <a:lnTo>
                      <a:pt x="138" y="220"/>
                    </a:lnTo>
                    <a:lnTo>
                      <a:pt x="145" y="236"/>
                    </a:lnTo>
                    <a:lnTo>
                      <a:pt x="155" y="250"/>
                    </a:lnTo>
                    <a:lnTo>
                      <a:pt x="167" y="260"/>
                    </a:lnTo>
                    <a:lnTo>
                      <a:pt x="182" y="267"/>
                    </a:lnTo>
                    <a:lnTo>
                      <a:pt x="199" y="269"/>
                    </a:lnTo>
                    <a:lnTo>
                      <a:pt x="1706" y="269"/>
                    </a:lnTo>
                    <a:lnTo>
                      <a:pt x="1723" y="267"/>
                    </a:lnTo>
                    <a:lnTo>
                      <a:pt x="1738" y="260"/>
                    </a:lnTo>
                    <a:lnTo>
                      <a:pt x="1750" y="250"/>
                    </a:lnTo>
                    <a:lnTo>
                      <a:pt x="1760" y="236"/>
                    </a:lnTo>
                    <a:lnTo>
                      <a:pt x="1766" y="220"/>
                    </a:lnTo>
                    <a:lnTo>
                      <a:pt x="1768" y="202"/>
                    </a:lnTo>
                    <a:lnTo>
                      <a:pt x="1766" y="185"/>
                    </a:lnTo>
                    <a:lnTo>
                      <a:pt x="1760" y="168"/>
                    </a:lnTo>
                    <a:lnTo>
                      <a:pt x="1750" y="154"/>
                    </a:lnTo>
                    <a:lnTo>
                      <a:pt x="1738" y="144"/>
                    </a:lnTo>
                    <a:lnTo>
                      <a:pt x="1723" y="137"/>
                    </a:lnTo>
                    <a:lnTo>
                      <a:pt x="1706" y="135"/>
                    </a:lnTo>
                    <a:lnTo>
                      <a:pt x="199" y="135"/>
                    </a:lnTo>
                    <a:close/>
                    <a:moveTo>
                      <a:pt x="199" y="0"/>
                    </a:moveTo>
                    <a:lnTo>
                      <a:pt x="1706" y="0"/>
                    </a:lnTo>
                    <a:lnTo>
                      <a:pt x="1739" y="3"/>
                    </a:lnTo>
                    <a:lnTo>
                      <a:pt x="1768" y="10"/>
                    </a:lnTo>
                    <a:lnTo>
                      <a:pt x="1797" y="22"/>
                    </a:lnTo>
                    <a:lnTo>
                      <a:pt x="1823" y="39"/>
                    </a:lnTo>
                    <a:lnTo>
                      <a:pt x="1847" y="59"/>
                    </a:lnTo>
                    <a:lnTo>
                      <a:pt x="1866" y="83"/>
                    </a:lnTo>
                    <a:lnTo>
                      <a:pt x="1883" y="109"/>
                    </a:lnTo>
                    <a:lnTo>
                      <a:pt x="1894" y="138"/>
                    </a:lnTo>
                    <a:lnTo>
                      <a:pt x="1902" y="169"/>
                    </a:lnTo>
                    <a:lnTo>
                      <a:pt x="1904" y="202"/>
                    </a:lnTo>
                    <a:lnTo>
                      <a:pt x="1902" y="235"/>
                    </a:lnTo>
                    <a:lnTo>
                      <a:pt x="1894" y="266"/>
                    </a:lnTo>
                    <a:lnTo>
                      <a:pt x="1883" y="295"/>
                    </a:lnTo>
                    <a:lnTo>
                      <a:pt x="1866" y="321"/>
                    </a:lnTo>
                    <a:lnTo>
                      <a:pt x="1847" y="345"/>
                    </a:lnTo>
                    <a:lnTo>
                      <a:pt x="1823" y="365"/>
                    </a:lnTo>
                    <a:lnTo>
                      <a:pt x="1797" y="381"/>
                    </a:lnTo>
                    <a:lnTo>
                      <a:pt x="1768" y="394"/>
                    </a:lnTo>
                    <a:lnTo>
                      <a:pt x="1739" y="401"/>
                    </a:lnTo>
                    <a:lnTo>
                      <a:pt x="1706" y="404"/>
                    </a:lnTo>
                    <a:lnTo>
                      <a:pt x="199" y="404"/>
                    </a:lnTo>
                    <a:lnTo>
                      <a:pt x="166" y="401"/>
                    </a:lnTo>
                    <a:lnTo>
                      <a:pt x="136" y="394"/>
                    </a:lnTo>
                    <a:lnTo>
                      <a:pt x="108" y="381"/>
                    </a:lnTo>
                    <a:lnTo>
                      <a:pt x="82" y="365"/>
                    </a:lnTo>
                    <a:lnTo>
                      <a:pt x="58" y="345"/>
                    </a:lnTo>
                    <a:lnTo>
                      <a:pt x="39" y="321"/>
                    </a:lnTo>
                    <a:lnTo>
                      <a:pt x="23" y="295"/>
                    </a:lnTo>
                    <a:lnTo>
                      <a:pt x="11" y="266"/>
                    </a:lnTo>
                    <a:lnTo>
                      <a:pt x="4" y="235"/>
                    </a:lnTo>
                    <a:lnTo>
                      <a:pt x="0" y="202"/>
                    </a:lnTo>
                    <a:lnTo>
                      <a:pt x="4" y="169"/>
                    </a:lnTo>
                    <a:lnTo>
                      <a:pt x="11" y="138"/>
                    </a:lnTo>
                    <a:lnTo>
                      <a:pt x="23" y="109"/>
                    </a:lnTo>
                    <a:lnTo>
                      <a:pt x="39" y="83"/>
                    </a:lnTo>
                    <a:lnTo>
                      <a:pt x="58" y="59"/>
                    </a:lnTo>
                    <a:lnTo>
                      <a:pt x="82" y="39"/>
                    </a:lnTo>
                    <a:lnTo>
                      <a:pt x="108" y="22"/>
                    </a:lnTo>
                    <a:lnTo>
                      <a:pt x="136" y="10"/>
                    </a:lnTo>
                    <a:lnTo>
                      <a:pt x="166" y="3"/>
                    </a:lnTo>
                    <a:lnTo>
                      <a:pt x="199" y="0"/>
                    </a:lnTo>
                    <a:close/>
                  </a:path>
                </a:pathLst>
              </a:custGeom>
              <a:solidFill>
                <a:schemeClr val="accent4"/>
              </a:solidFill>
              <a:ln w="0">
                <a:solidFill>
                  <a:schemeClr val="accent4"/>
                </a:solid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4" name="Freeform 12"/>
              <p:cNvSpPr>
                <a:spLocks/>
              </p:cNvSpPr>
              <p:nvPr/>
            </p:nvSpPr>
            <p:spPr bwMode="auto">
              <a:xfrm>
                <a:off x="1548" y="921"/>
                <a:ext cx="31" cy="22"/>
              </a:xfrm>
              <a:custGeom>
                <a:avLst/>
                <a:gdLst>
                  <a:gd name="T0" fmla="*/ 255 w 511"/>
                  <a:gd name="T1" fmla="*/ 0 h 506"/>
                  <a:gd name="T2" fmla="*/ 293 w 511"/>
                  <a:gd name="T3" fmla="*/ 2 h 506"/>
                  <a:gd name="T4" fmla="*/ 329 w 511"/>
                  <a:gd name="T5" fmla="*/ 11 h 506"/>
                  <a:gd name="T6" fmla="*/ 363 w 511"/>
                  <a:gd name="T7" fmla="*/ 24 h 506"/>
                  <a:gd name="T8" fmla="*/ 394 w 511"/>
                  <a:gd name="T9" fmla="*/ 41 h 506"/>
                  <a:gd name="T10" fmla="*/ 423 w 511"/>
                  <a:gd name="T11" fmla="*/ 63 h 506"/>
                  <a:gd name="T12" fmla="*/ 448 w 511"/>
                  <a:gd name="T13" fmla="*/ 87 h 506"/>
                  <a:gd name="T14" fmla="*/ 470 w 511"/>
                  <a:gd name="T15" fmla="*/ 116 h 506"/>
                  <a:gd name="T16" fmla="*/ 487 w 511"/>
                  <a:gd name="T17" fmla="*/ 146 h 506"/>
                  <a:gd name="T18" fmla="*/ 500 w 511"/>
                  <a:gd name="T19" fmla="*/ 180 h 506"/>
                  <a:gd name="T20" fmla="*/ 508 w 511"/>
                  <a:gd name="T21" fmla="*/ 216 h 506"/>
                  <a:gd name="T22" fmla="*/ 511 w 511"/>
                  <a:gd name="T23" fmla="*/ 253 h 506"/>
                  <a:gd name="T24" fmla="*/ 508 w 511"/>
                  <a:gd name="T25" fmla="*/ 291 h 506"/>
                  <a:gd name="T26" fmla="*/ 500 w 511"/>
                  <a:gd name="T27" fmla="*/ 327 h 506"/>
                  <a:gd name="T28" fmla="*/ 487 w 511"/>
                  <a:gd name="T29" fmla="*/ 361 h 506"/>
                  <a:gd name="T30" fmla="*/ 470 w 511"/>
                  <a:gd name="T31" fmla="*/ 391 h 506"/>
                  <a:gd name="T32" fmla="*/ 448 w 511"/>
                  <a:gd name="T33" fmla="*/ 420 h 506"/>
                  <a:gd name="T34" fmla="*/ 423 w 511"/>
                  <a:gd name="T35" fmla="*/ 444 h 506"/>
                  <a:gd name="T36" fmla="*/ 394 w 511"/>
                  <a:gd name="T37" fmla="*/ 466 h 506"/>
                  <a:gd name="T38" fmla="*/ 363 w 511"/>
                  <a:gd name="T39" fmla="*/ 483 h 506"/>
                  <a:gd name="T40" fmla="*/ 329 w 511"/>
                  <a:gd name="T41" fmla="*/ 496 h 506"/>
                  <a:gd name="T42" fmla="*/ 293 w 511"/>
                  <a:gd name="T43" fmla="*/ 503 h 506"/>
                  <a:gd name="T44" fmla="*/ 255 w 511"/>
                  <a:gd name="T45" fmla="*/ 506 h 506"/>
                  <a:gd name="T46" fmla="*/ 217 w 511"/>
                  <a:gd name="T47" fmla="*/ 503 h 506"/>
                  <a:gd name="T48" fmla="*/ 181 w 511"/>
                  <a:gd name="T49" fmla="*/ 496 h 506"/>
                  <a:gd name="T50" fmla="*/ 147 w 511"/>
                  <a:gd name="T51" fmla="*/ 483 h 506"/>
                  <a:gd name="T52" fmla="*/ 116 w 511"/>
                  <a:gd name="T53" fmla="*/ 466 h 506"/>
                  <a:gd name="T54" fmla="*/ 87 w 511"/>
                  <a:gd name="T55" fmla="*/ 444 h 506"/>
                  <a:gd name="T56" fmla="*/ 63 w 511"/>
                  <a:gd name="T57" fmla="*/ 420 h 506"/>
                  <a:gd name="T58" fmla="*/ 41 w 511"/>
                  <a:gd name="T59" fmla="*/ 391 h 506"/>
                  <a:gd name="T60" fmla="*/ 23 w 511"/>
                  <a:gd name="T61" fmla="*/ 361 h 506"/>
                  <a:gd name="T62" fmla="*/ 10 w 511"/>
                  <a:gd name="T63" fmla="*/ 327 h 506"/>
                  <a:gd name="T64" fmla="*/ 3 w 511"/>
                  <a:gd name="T65" fmla="*/ 291 h 506"/>
                  <a:gd name="T66" fmla="*/ 0 w 511"/>
                  <a:gd name="T67" fmla="*/ 253 h 506"/>
                  <a:gd name="T68" fmla="*/ 3 w 511"/>
                  <a:gd name="T69" fmla="*/ 216 h 506"/>
                  <a:gd name="T70" fmla="*/ 10 w 511"/>
                  <a:gd name="T71" fmla="*/ 180 h 506"/>
                  <a:gd name="T72" fmla="*/ 23 w 511"/>
                  <a:gd name="T73" fmla="*/ 146 h 506"/>
                  <a:gd name="T74" fmla="*/ 41 w 511"/>
                  <a:gd name="T75" fmla="*/ 116 h 506"/>
                  <a:gd name="T76" fmla="*/ 63 w 511"/>
                  <a:gd name="T77" fmla="*/ 87 h 506"/>
                  <a:gd name="T78" fmla="*/ 87 w 511"/>
                  <a:gd name="T79" fmla="*/ 63 h 506"/>
                  <a:gd name="T80" fmla="*/ 116 w 511"/>
                  <a:gd name="T81" fmla="*/ 41 h 506"/>
                  <a:gd name="T82" fmla="*/ 147 w 511"/>
                  <a:gd name="T83" fmla="*/ 24 h 506"/>
                  <a:gd name="T84" fmla="*/ 181 w 511"/>
                  <a:gd name="T85" fmla="*/ 11 h 506"/>
                  <a:gd name="T86" fmla="*/ 217 w 511"/>
                  <a:gd name="T87" fmla="*/ 2 h 506"/>
                  <a:gd name="T88" fmla="*/ 255 w 511"/>
                  <a:gd name="T89" fmla="*/ 0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1" h="506">
                    <a:moveTo>
                      <a:pt x="255" y="0"/>
                    </a:moveTo>
                    <a:lnTo>
                      <a:pt x="293" y="2"/>
                    </a:lnTo>
                    <a:lnTo>
                      <a:pt x="329" y="11"/>
                    </a:lnTo>
                    <a:lnTo>
                      <a:pt x="363" y="24"/>
                    </a:lnTo>
                    <a:lnTo>
                      <a:pt x="394" y="41"/>
                    </a:lnTo>
                    <a:lnTo>
                      <a:pt x="423" y="63"/>
                    </a:lnTo>
                    <a:lnTo>
                      <a:pt x="448" y="87"/>
                    </a:lnTo>
                    <a:lnTo>
                      <a:pt x="470" y="116"/>
                    </a:lnTo>
                    <a:lnTo>
                      <a:pt x="487" y="146"/>
                    </a:lnTo>
                    <a:lnTo>
                      <a:pt x="500" y="180"/>
                    </a:lnTo>
                    <a:lnTo>
                      <a:pt x="508" y="216"/>
                    </a:lnTo>
                    <a:lnTo>
                      <a:pt x="511" y="253"/>
                    </a:lnTo>
                    <a:lnTo>
                      <a:pt x="508" y="291"/>
                    </a:lnTo>
                    <a:lnTo>
                      <a:pt x="500" y="327"/>
                    </a:lnTo>
                    <a:lnTo>
                      <a:pt x="487" y="361"/>
                    </a:lnTo>
                    <a:lnTo>
                      <a:pt x="470" y="391"/>
                    </a:lnTo>
                    <a:lnTo>
                      <a:pt x="448" y="420"/>
                    </a:lnTo>
                    <a:lnTo>
                      <a:pt x="423" y="444"/>
                    </a:lnTo>
                    <a:lnTo>
                      <a:pt x="394" y="466"/>
                    </a:lnTo>
                    <a:lnTo>
                      <a:pt x="363" y="483"/>
                    </a:lnTo>
                    <a:lnTo>
                      <a:pt x="329" y="496"/>
                    </a:lnTo>
                    <a:lnTo>
                      <a:pt x="293" y="503"/>
                    </a:lnTo>
                    <a:lnTo>
                      <a:pt x="255" y="506"/>
                    </a:lnTo>
                    <a:lnTo>
                      <a:pt x="217" y="503"/>
                    </a:lnTo>
                    <a:lnTo>
                      <a:pt x="181" y="496"/>
                    </a:lnTo>
                    <a:lnTo>
                      <a:pt x="147" y="483"/>
                    </a:lnTo>
                    <a:lnTo>
                      <a:pt x="116" y="466"/>
                    </a:lnTo>
                    <a:lnTo>
                      <a:pt x="87" y="444"/>
                    </a:lnTo>
                    <a:lnTo>
                      <a:pt x="63" y="420"/>
                    </a:lnTo>
                    <a:lnTo>
                      <a:pt x="41" y="391"/>
                    </a:lnTo>
                    <a:lnTo>
                      <a:pt x="23" y="361"/>
                    </a:lnTo>
                    <a:lnTo>
                      <a:pt x="10" y="327"/>
                    </a:lnTo>
                    <a:lnTo>
                      <a:pt x="3" y="291"/>
                    </a:lnTo>
                    <a:lnTo>
                      <a:pt x="0" y="253"/>
                    </a:lnTo>
                    <a:lnTo>
                      <a:pt x="3" y="216"/>
                    </a:lnTo>
                    <a:lnTo>
                      <a:pt x="10" y="180"/>
                    </a:lnTo>
                    <a:lnTo>
                      <a:pt x="23" y="146"/>
                    </a:lnTo>
                    <a:lnTo>
                      <a:pt x="41" y="116"/>
                    </a:lnTo>
                    <a:lnTo>
                      <a:pt x="63" y="87"/>
                    </a:lnTo>
                    <a:lnTo>
                      <a:pt x="87" y="63"/>
                    </a:lnTo>
                    <a:lnTo>
                      <a:pt x="116" y="41"/>
                    </a:lnTo>
                    <a:lnTo>
                      <a:pt x="147" y="24"/>
                    </a:lnTo>
                    <a:lnTo>
                      <a:pt x="181" y="11"/>
                    </a:lnTo>
                    <a:lnTo>
                      <a:pt x="217" y="2"/>
                    </a:lnTo>
                    <a:lnTo>
                      <a:pt x="255"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5" name="Freeform 13"/>
              <p:cNvSpPr>
                <a:spLocks/>
              </p:cNvSpPr>
              <p:nvPr/>
            </p:nvSpPr>
            <p:spPr bwMode="auto">
              <a:xfrm>
                <a:off x="1503" y="867"/>
                <a:ext cx="32" cy="21"/>
              </a:xfrm>
              <a:custGeom>
                <a:avLst/>
                <a:gdLst>
                  <a:gd name="T0" fmla="*/ 272 w 544"/>
                  <a:gd name="T1" fmla="*/ 0 h 538"/>
                  <a:gd name="T2" fmla="*/ 312 w 544"/>
                  <a:gd name="T3" fmla="*/ 2 h 538"/>
                  <a:gd name="T4" fmla="*/ 351 w 544"/>
                  <a:gd name="T5" fmla="*/ 11 h 538"/>
                  <a:gd name="T6" fmla="*/ 387 w 544"/>
                  <a:gd name="T7" fmla="*/ 25 h 538"/>
                  <a:gd name="T8" fmla="*/ 420 w 544"/>
                  <a:gd name="T9" fmla="*/ 43 h 538"/>
                  <a:gd name="T10" fmla="*/ 451 w 544"/>
                  <a:gd name="T11" fmla="*/ 65 h 538"/>
                  <a:gd name="T12" fmla="*/ 478 w 544"/>
                  <a:gd name="T13" fmla="*/ 92 h 538"/>
                  <a:gd name="T14" fmla="*/ 501 w 544"/>
                  <a:gd name="T15" fmla="*/ 122 h 538"/>
                  <a:gd name="T16" fmla="*/ 519 w 544"/>
                  <a:gd name="T17" fmla="*/ 155 h 538"/>
                  <a:gd name="T18" fmla="*/ 532 w 544"/>
                  <a:gd name="T19" fmla="*/ 191 h 538"/>
                  <a:gd name="T20" fmla="*/ 541 w 544"/>
                  <a:gd name="T21" fmla="*/ 230 h 538"/>
                  <a:gd name="T22" fmla="*/ 544 w 544"/>
                  <a:gd name="T23" fmla="*/ 269 h 538"/>
                  <a:gd name="T24" fmla="*/ 541 w 544"/>
                  <a:gd name="T25" fmla="*/ 309 h 538"/>
                  <a:gd name="T26" fmla="*/ 532 w 544"/>
                  <a:gd name="T27" fmla="*/ 347 h 538"/>
                  <a:gd name="T28" fmla="*/ 519 w 544"/>
                  <a:gd name="T29" fmla="*/ 383 h 538"/>
                  <a:gd name="T30" fmla="*/ 501 w 544"/>
                  <a:gd name="T31" fmla="*/ 415 h 538"/>
                  <a:gd name="T32" fmla="*/ 478 w 544"/>
                  <a:gd name="T33" fmla="*/ 446 h 538"/>
                  <a:gd name="T34" fmla="*/ 451 w 544"/>
                  <a:gd name="T35" fmla="*/ 472 h 538"/>
                  <a:gd name="T36" fmla="*/ 420 w 544"/>
                  <a:gd name="T37" fmla="*/ 495 h 538"/>
                  <a:gd name="T38" fmla="*/ 387 w 544"/>
                  <a:gd name="T39" fmla="*/ 513 h 538"/>
                  <a:gd name="T40" fmla="*/ 351 w 544"/>
                  <a:gd name="T41" fmla="*/ 526 h 538"/>
                  <a:gd name="T42" fmla="*/ 312 w 544"/>
                  <a:gd name="T43" fmla="*/ 536 h 538"/>
                  <a:gd name="T44" fmla="*/ 272 w 544"/>
                  <a:gd name="T45" fmla="*/ 538 h 538"/>
                  <a:gd name="T46" fmla="*/ 232 w 544"/>
                  <a:gd name="T47" fmla="*/ 536 h 538"/>
                  <a:gd name="T48" fmla="*/ 193 w 544"/>
                  <a:gd name="T49" fmla="*/ 526 h 538"/>
                  <a:gd name="T50" fmla="*/ 157 w 544"/>
                  <a:gd name="T51" fmla="*/ 513 h 538"/>
                  <a:gd name="T52" fmla="*/ 124 w 544"/>
                  <a:gd name="T53" fmla="*/ 495 h 538"/>
                  <a:gd name="T54" fmla="*/ 94 w 544"/>
                  <a:gd name="T55" fmla="*/ 472 h 538"/>
                  <a:gd name="T56" fmla="*/ 67 w 544"/>
                  <a:gd name="T57" fmla="*/ 446 h 538"/>
                  <a:gd name="T58" fmla="*/ 44 w 544"/>
                  <a:gd name="T59" fmla="*/ 415 h 538"/>
                  <a:gd name="T60" fmla="*/ 26 w 544"/>
                  <a:gd name="T61" fmla="*/ 383 h 538"/>
                  <a:gd name="T62" fmla="*/ 12 w 544"/>
                  <a:gd name="T63" fmla="*/ 347 h 538"/>
                  <a:gd name="T64" fmla="*/ 3 w 544"/>
                  <a:gd name="T65" fmla="*/ 309 h 538"/>
                  <a:gd name="T66" fmla="*/ 0 w 544"/>
                  <a:gd name="T67" fmla="*/ 269 h 538"/>
                  <a:gd name="T68" fmla="*/ 3 w 544"/>
                  <a:gd name="T69" fmla="*/ 230 h 538"/>
                  <a:gd name="T70" fmla="*/ 12 w 544"/>
                  <a:gd name="T71" fmla="*/ 191 h 538"/>
                  <a:gd name="T72" fmla="*/ 26 w 544"/>
                  <a:gd name="T73" fmla="*/ 155 h 538"/>
                  <a:gd name="T74" fmla="*/ 44 w 544"/>
                  <a:gd name="T75" fmla="*/ 122 h 538"/>
                  <a:gd name="T76" fmla="*/ 67 w 544"/>
                  <a:gd name="T77" fmla="*/ 92 h 538"/>
                  <a:gd name="T78" fmla="*/ 94 w 544"/>
                  <a:gd name="T79" fmla="*/ 65 h 538"/>
                  <a:gd name="T80" fmla="*/ 124 w 544"/>
                  <a:gd name="T81" fmla="*/ 43 h 538"/>
                  <a:gd name="T82" fmla="*/ 157 w 544"/>
                  <a:gd name="T83" fmla="*/ 25 h 538"/>
                  <a:gd name="T84" fmla="*/ 193 w 544"/>
                  <a:gd name="T85" fmla="*/ 11 h 538"/>
                  <a:gd name="T86" fmla="*/ 232 w 544"/>
                  <a:gd name="T87" fmla="*/ 2 h 538"/>
                  <a:gd name="T88" fmla="*/ 272 w 544"/>
                  <a:gd name="T89"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4" h="538">
                    <a:moveTo>
                      <a:pt x="272" y="0"/>
                    </a:moveTo>
                    <a:lnTo>
                      <a:pt x="312" y="2"/>
                    </a:lnTo>
                    <a:lnTo>
                      <a:pt x="351" y="11"/>
                    </a:lnTo>
                    <a:lnTo>
                      <a:pt x="387" y="25"/>
                    </a:lnTo>
                    <a:lnTo>
                      <a:pt x="420" y="43"/>
                    </a:lnTo>
                    <a:lnTo>
                      <a:pt x="451" y="65"/>
                    </a:lnTo>
                    <a:lnTo>
                      <a:pt x="478" y="92"/>
                    </a:lnTo>
                    <a:lnTo>
                      <a:pt x="501" y="122"/>
                    </a:lnTo>
                    <a:lnTo>
                      <a:pt x="519" y="155"/>
                    </a:lnTo>
                    <a:lnTo>
                      <a:pt x="532" y="191"/>
                    </a:lnTo>
                    <a:lnTo>
                      <a:pt x="541" y="230"/>
                    </a:lnTo>
                    <a:lnTo>
                      <a:pt x="544" y="269"/>
                    </a:lnTo>
                    <a:lnTo>
                      <a:pt x="541" y="309"/>
                    </a:lnTo>
                    <a:lnTo>
                      <a:pt x="532" y="347"/>
                    </a:lnTo>
                    <a:lnTo>
                      <a:pt x="519" y="383"/>
                    </a:lnTo>
                    <a:lnTo>
                      <a:pt x="501" y="415"/>
                    </a:lnTo>
                    <a:lnTo>
                      <a:pt x="478" y="446"/>
                    </a:lnTo>
                    <a:lnTo>
                      <a:pt x="451" y="472"/>
                    </a:lnTo>
                    <a:lnTo>
                      <a:pt x="420" y="495"/>
                    </a:lnTo>
                    <a:lnTo>
                      <a:pt x="387" y="513"/>
                    </a:lnTo>
                    <a:lnTo>
                      <a:pt x="351" y="526"/>
                    </a:lnTo>
                    <a:lnTo>
                      <a:pt x="312" y="536"/>
                    </a:lnTo>
                    <a:lnTo>
                      <a:pt x="272" y="538"/>
                    </a:lnTo>
                    <a:lnTo>
                      <a:pt x="232" y="536"/>
                    </a:lnTo>
                    <a:lnTo>
                      <a:pt x="193" y="526"/>
                    </a:lnTo>
                    <a:lnTo>
                      <a:pt x="157" y="513"/>
                    </a:lnTo>
                    <a:lnTo>
                      <a:pt x="124" y="495"/>
                    </a:lnTo>
                    <a:lnTo>
                      <a:pt x="94" y="472"/>
                    </a:lnTo>
                    <a:lnTo>
                      <a:pt x="67" y="446"/>
                    </a:lnTo>
                    <a:lnTo>
                      <a:pt x="44" y="415"/>
                    </a:lnTo>
                    <a:lnTo>
                      <a:pt x="26" y="383"/>
                    </a:lnTo>
                    <a:lnTo>
                      <a:pt x="12" y="347"/>
                    </a:lnTo>
                    <a:lnTo>
                      <a:pt x="3" y="309"/>
                    </a:lnTo>
                    <a:lnTo>
                      <a:pt x="0" y="269"/>
                    </a:lnTo>
                    <a:lnTo>
                      <a:pt x="3" y="230"/>
                    </a:lnTo>
                    <a:lnTo>
                      <a:pt x="12" y="191"/>
                    </a:lnTo>
                    <a:lnTo>
                      <a:pt x="26" y="155"/>
                    </a:lnTo>
                    <a:lnTo>
                      <a:pt x="44" y="122"/>
                    </a:lnTo>
                    <a:lnTo>
                      <a:pt x="67" y="92"/>
                    </a:lnTo>
                    <a:lnTo>
                      <a:pt x="94" y="65"/>
                    </a:lnTo>
                    <a:lnTo>
                      <a:pt x="124" y="43"/>
                    </a:lnTo>
                    <a:lnTo>
                      <a:pt x="157" y="25"/>
                    </a:lnTo>
                    <a:lnTo>
                      <a:pt x="193" y="11"/>
                    </a:lnTo>
                    <a:lnTo>
                      <a:pt x="232" y="2"/>
                    </a:lnTo>
                    <a:lnTo>
                      <a:pt x="272"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sp>
            <p:nvSpPr>
              <p:cNvPr id="16" name="Freeform 14"/>
              <p:cNvSpPr>
                <a:spLocks/>
              </p:cNvSpPr>
              <p:nvPr/>
            </p:nvSpPr>
            <p:spPr bwMode="auto">
              <a:xfrm>
                <a:off x="1532" y="817"/>
                <a:ext cx="23" cy="14"/>
              </a:xfrm>
              <a:custGeom>
                <a:avLst/>
                <a:gdLst>
                  <a:gd name="T0" fmla="*/ 197 w 394"/>
                  <a:gd name="T1" fmla="*/ 0 h 389"/>
                  <a:gd name="T2" fmla="*/ 232 w 394"/>
                  <a:gd name="T3" fmla="*/ 3 h 389"/>
                  <a:gd name="T4" fmla="*/ 266 w 394"/>
                  <a:gd name="T5" fmla="*/ 12 h 389"/>
                  <a:gd name="T6" fmla="*/ 297 w 394"/>
                  <a:gd name="T7" fmla="*/ 26 h 389"/>
                  <a:gd name="T8" fmla="*/ 324 w 394"/>
                  <a:gd name="T9" fmla="*/ 45 h 389"/>
                  <a:gd name="T10" fmla="*/ 348 w 394"/>
                  <a:gd name="T11" fmla="*/ 69 h 389"/>
                  <a:gd name="T12" fmla="*/ 367 w 394"/>
                  <a:gd name="T13" fmla="*/ 96 h 389"/>
                  <a:gd name="T14" fmla="*/ 382 w 394"/>
                  <a:gd name="T15" fmla="*/ 126 h 389"/>
                  <a:gd name="T16" fmla="*/ 391 w 394"/>
                  <a:gd name="T17" fmla="*/ 160 h 389"/>
                  <a:gd name="T18" fmla="*/ 394 w 394"/>
                  <a:gd name="T19" fmla="*/ 194 h 389"/>
                  <a:gd name="T20" fmla="*/ 391 w 394"/>
                  <a:gd name="T21" fmla="*/ 229 h 389"/>
                  <a:gd name="T22" fmla="*/ 382 w 394"/>
                  <a:gd name="T23" fmla="*/ 263 h 389"/>
                  <a:gd name="T24" fmla="*/ 367 w 394"/>
                  <a:gd name="T25" fmla="*/ 292 h 389"/>
                  <a:gd name="T26" fmla="*/ 348 w 394"/>
                  <a:gd name="T27" fmla="*/ 320 h 389"/>
                  <a:gd name="T28" fmla="*/ 324 w 394"/>
                  <a:gd name="T29" fmla="*/ 343 h 389"/>
                  <a:gd name="T30" fmla="*/ 297 w 394"/>
                  <a:gd name="T31" fmla="*/ 363 h 389"/>
                  <a:gd name="T32" fmla="*/ 266 w 394"/>
                  <a:gd name="T33" fmla="*/ 377 h 389"/>
                  <a:gd name="T34" fmla="*/ 232 w 394"/>
                  <a:gd name="T35" fmla="*/ 386 h 389"/>
                  <a:gd name="T36" fmla="*/ 197 w 394"/>
                  <a:gd name="T37" fmla="*/ 389 h 389"/>
                  <a:gd name="T38" fmla="*/ 162 w 394"/>
                  <a:gd name="T39" fmla="*/ 386 h 389"/>
                  <a:gd name="T40" fmla="*/ 128 w 394"/>
                  <a:gd name="T41" fmla="*/ 377 h 389"/>
                  <a:gd name="T42" fmla="*/ 98 w 394"/>
                  <a:gd name="T43" fmla="*/ 363 h 389"/>
                  <a:gd name="T44" fmla="*/ 70 w 394"/>
                  <a:gd name="T45" fmla="*/ 343 h 389"/>
                  <a:gd name="T46" fmla="*/ 47 w 394"/>
                  <a:gd name="T47" fmla="*/ 320 h 389"/>
                  <a:gd name="T48" fmla="*/ 27 w 394"/>
                  <a:gd name="T49" fmla="*/ 292 h 389"/>
                  <a:gd name="T50" fmla="*/ 13 w 394"/>
                  <a:gd name="T51" fmla="*/ 263 h 389"/>
                  <a:gd name="T52" fmla="*/ 4 w 394"/>
                  <a:gd name="T53" fmla="*/ 229 h 389"/>
                  <a:gd name="T54" fmla="*/ 0 w 394"/>
                  <a:gd name="T55" fmla="*/ 194 h 389"/>
                  <a:gd name="T56" fmla="*/ 4 w 394"/>
                  <a:gd name="T57" fmla="*/ 160 h 389"/>
                  <a:gd name="T58" fmla="*/ 13 w 394"/>
                  <a:gd name="T59" fmla="*/ 126 h 389"/>
                  <a:gd name="T60" fmla="*/ 27 w 394"/>
                  <a:gd name="T61" fmla="*/ 96 h 389"/>
                  <a:gd name="T62" fmla="*/ 47 w 394"/>
                  <a:gd name="T63" fmla="*/ 69 h 389"/>
                  <a:gd name="T64" fmla="*/ 70 w 394"/>
                  <a:gd name="T65" fmla="*/ 45 h 389"/>
                  <a:gd name="T66" fmla="*/ 98 w 394"/>
                  <a:gd name="T67" fmla="*/ 26 h 389"/>
                  <a:gd name="T68" fmla="*/ 128 w 394"/>
                  <a:gd name="T69" fmla="*/ 12 h 389"/>
                  <a:gd name="T70" fmla="*/ 162 w 394"/>
                  <a:gd name="T71" fmla="*/ 3 h 389"/>
                  <a:gd name="T72" fmla="*/ 197 w 394"/>
                  <a:gd name="T73" fmla="*/ 0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94" h="389">
                    <a:moveTo>
                      <a:pt x="197" y="0"/>
                    </a:moveTo>
                    <a:lnTo>
                      <a:pt x="232" y="3"/>
                    </a:lnTo>
                    <a:lnTo>
                      <a:pt x="266" y="12"/>
                    </a:lnTo>
                    <a:lnTo>
                      <a:pt x="297" y="26"/>
                    </a:lnTo>
                    <a:lnTo>
                      <a:pt x="324" y="45"/>
                    </a:lnTo>
                    <a:lnTo>
                      <a:pt x="348" y="69"/>
                    </a:lnTo>
                    <a:lnTo>
                      <a:pt x="367" y="96"/>
                    </a:lnTo>
                    <a:lnTo>
                      <a:pt x="382" y="126"/>
                    </a:lnTo>
                    <a:lnTo>
                      <a:pt x="391" y="160"/>
                    </a:lnTo>
                    <a:lnTo>
                      <a:pt x="394" y="194"/>
                    </a:lnTo>
                    <a:lnTo>
                      <a:pt x="391" y="229"/>
                    </a:lnTo>
                    <a:lnTo>
                      <a:pt x="382" y="263"/>
                    </a:lnTo>
                    <a:lnTo>
                      <a:pt x="367" y="292"/>
                    </a:lnTo>
                    <a:lnTo>
                      <a:pt x="348" y="320"/>
                    </a:lnTo>
                    <a:lnTo>
                      <a:pt x="324" y="343"/>
                    </a:lnTo>
                    <a:lnTo>
                      <a:pt x="297" y="363"/>
                    </a:lnTo>
                    <a:lnTo>
                      <a:pt x="266" y="377"/>
                    </a:lnTo>
                    <a:lnTo>
                      <a:pt x="232" y="386"/>
                    </a:lnTo>
                    <a:lnTo>
                      <a:pt x="197" y="389"/>
                    </a:lnTo>
                    <a:lnTo>
                      <a:pt x="162" y="386"/>
                    </a:lnTo>
                    <a:lnTo>
                      <a:pt x="128" y="377"/>
                    </a:lnTo>
                    <a:lnTo>
                      <a:pt x="98" y="363"/>
                    </a:lnTo>
                    <a:lnTo>
                      <a:pt x="70" y="343"/>
                    </a:lnTo>
                    <a:lnTo>
                      <a:pt x="47" y="320"/>
                    </a:lnTo>
                    <a:lnTo>
                      <a:pt x="27" y="292"/>
                    </a:lnTo>
                    <a:lnTo>
                      <a:pt x="13" y="263"/>
                    </a:lnTo>
                    <a:lnTo>
                      <a:pt x="4" y="229"/>
                    </a:lnTo>
                    <a:lnTo>
                      <a:pt x="0" y="194"/>
                    </a:lnTo>
                    <a:lnTo>
                      <a:pt x="4" y="160"/>
                    </a:lnTo>
                    <a:lnTo>
                      <a:pt x="13" y="126"/>
                    </a:lnTo>
                    <a:lnTo>
                      <a:pt x="27" y="96"/>
                    </a:lnTo>
                    <a:lnTo>
                      <a:pt x="47" y="69"/>
                    </a:lnTo>
                    <a:lnTo>
                      <a:pt x="70" y="45"/>
                    </a:lnTo>
                    <a:lnTo>
                      <a:pt x="98" y="26"/>
                    </a:lnTo>
                    <a:lnTo>
                      <a:pt x="128" y="12"/>
                    </a:lnTo>
                    <a:lnTo>
                      <a:pt x="162" y="3"/>
                    </a:lnTo>
                    <a:lnTo>
                      <a:pt x="197" y="0"/>
                    </a:lnTo>
                    <a:close/>
                  </a:path>
                </a:pathLst>
              </a:custGeom>
              <a:solidFill>
                <a:schemeClr val="accent2">
                  <a:lumMod val="40000"/>
                  <a:lumOff val="60000"/>
                </a:schemeClr>
              </a:solidFill>
              <a:ln w="0">
                <a:noFill/>
                <a:prstDash val="solid"/>
                <a:round/>
                <a:headEnd/>
                <a:tailEnd/>
              </a:ln>
            </p:spPr>
            <p:txBody>
              <a:bodyPr vert="horz" wrap="square" lIns="171562" tIns="85781" rIns="171562" bIns="85781" numCol="1" anchor="t" anchorCtr="0" compatLnSpc="1">
                <a:prstTxWarp prst="textNoShape">
                  <a:avLst/>
                </a:prstTxWarp>
              </a:bodyPr>
              <a:lstStyle/>
              <a:p>
                <a:pPr marL="0" marR="0" lvl="0" indent="0" algn="l" defTabSz="1715597" rtl="0" eaLnBrk="1" fontAlgn="base" latinLnBrk="0" hangingPunct="1">
                  <a:lnSpc>
                    <a:spcPct val="115000"/>
                  </a:lnSpc>
                  <a:spcBef>
                    <a:spcPct val="20000"/>
                  </a:spcBef>
                  <a:spcAft>
                    <a:spcPct val="0"/>
                  </a:spcAft>
                  <a:buClr>
                    <a:srgbClr val="2877C4"/>
                  </a:buClr>
                  <a:buSzTx/>
                  <a:buFontTx/>
                  <a:buNone/>
                  <a:tabLst/>
                  <a:defRPr/>
                </a:pPr>
                <a:endParaRPr kumimoji="0" lang="en-US" sz="2814" b="0" i="0" u="none" strike="noStrike" kern="1200" cap="none" spc="0" normalizeH="0" baseline="0" noProof="0" dirty="0">
                  <a:ln>
                    <a:noFill/>
                  </a:ln>
                  <a:solidFill>
                    <a:srgbClr val="000000"/>
                  </a:solidFill>
                  <a:effectLst/>
                  <a:uLnTx/>
                  <a:uFillTx/>
                  <a:latin typeface="Arial" charset="0"/>
                  <a:ea typeface="+mn-ea"/>
                  <a:cs typeface="Arial"/>
                  <a:sym typeface="Arial"/>
                </a:endParaRPr>
              </a:p>
            </p:txBody>
          </p:sp>
        </p:grpSp>
      </p:grpSp>
    </p:spTree>
    <p:extLst>
      <p:ext uri="{BB962C8B-B14F-4D97-AF65-F5344CB8AC3E}">
        <p14:creationId xmlns:p14="http://schemas.microsoft.com/office/powerpoint/2010/main" val="200106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wipe(left)">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wipe(left)">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2203"/>
        <p:cNvGrpSpPr/>
        <p:nvPr/>
      </p:nvGrpSpPr>
      <p:grpSpPr>
        <a:xfrm>
          <a:off x="0" y="0"/>
          <a:ext cx="0" cy="0"/>
          <a:chOff x="0" y="0"/>
          <a:chExt cx="0" cy="0"/>
        </a:xfrm>
      </p:grpSpPr>
      <p:pic>
        <p:nvPicPr>
          <p:cNvPr id="2204" name="Google Shape;2204;p289" descr="15_T06_1GeologicRecord-L.jpg"/>
          <p:cNvPicPr preferRelativeResize="0"/>
          <p:nvPr/>
        </p:nvPicPr>
        <p:blipFill rotWithShape="1">
          <a:blip r:embed="rId3">
            <a:alphaModFix/>
          </a:blip>
          <a:srcRect t="4319" b="3477"/>
          <a:stretch/>
        </p:blipFill>
        <p:spPr>
          <a:xfrm>
            <a:off x="0" y="76200"/>
            <a:ext cx="9144000" cy="6781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010"/>
        <p:cNvGrpSpPr/>
        <p:nvPr/>
      </p:nvGrpSpPr>
      <p:grpSpPr>
        <a:xfrm>
          <a:off x="0" y="0"/>
          <a:ext cx="0" cy="0"/>
          <a:chOff x="0" y="0"/>
          <a:chExt cx="0" cy="0"/>
        </a:xfrm>
      </p:grpSpPr>
      <p:sp>
        <p:nvSpPr>
          <p:cNvPr id="1011" name="Google Shape;1011;p164"/>
          <p:cNvSpPr txBox="1">
            <a:spLocks noGrp="1"/>
          </p:cNvSpPr>
          <p:nvPr>
            <p:ph type="title"/>
          </p:nvPr>
        </p:nvSpPr>
        <p:spPr>
          <a:xfrm>
            <a:off x="892969" y="526853"/>
            <a:ext cx="7358063" cy="920948"/>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800" b="1" dirty="0">
                <a:solidFill>
                  <a:srgbClr val="0000FF"/>
                </a:solidFill>
                <a:latin typeface="Tahoma"/>
                <a:ea typeface="Tahoma"/>
                <a:cs typeface="Tahoma"/>
                <a:sym typeface="Tahoma"/>
              </a:rPr>
              <a:t>Voices of Naturalism</a:t>
            </a:r>
            <a:endParaRPr b="1" dirty="0">
              <a:solidFill>
                <a:srgbClr val="0000FF"/>
              </a:solidFill>
              <a:latin typeface="Tahoma"/>
              <a:ea typeface="Tahoma"/>
              <a:cs typeface="Tahoma"/>
              <a:sym typeface="Tahoma"/>
            </a:endParaRPr>
          </a:p>
        </p:txBody>
      </p:sp>
      <p:sp>
        <p:nvSpPr>
          <p:cNvPr id="1012" name="Google Shape;1012;p164"/>
          <p:cNvSpPr txBox="1">
            <a:spLocks noGrp="1"/>
          </p:cNvSpPr>
          <p:nvPr>
            <p:ph type="body" idx="1"/>
          </p:nvPr>
        </p:nvSpPr>
        <p:spPr>
          <a:xfrm>
            <a:off x="713184" y="1981200"/>
            <a:ext cx="7717631" cy="4495800"/>
          </a:xfrm>
          <a:prstGeom prst="rect">
            <a:avLst/>
          </a:prstGeom>
          <a:noFill/>
          <a:ln>
            <a:noFill/>
          </a:ln>
        </p:spPr>
        <p:txBody>
          <a:bodyPr spcFirstLastPara="1" wrap="square" lIns="35700" tIns="35700" rIns="35700" bIns="35700" anchor="ctr" anchorCtr="0">
            <a:noAutofit/>
          </a:bodyPr>
          <a:lstStyle/>
          <a:p>
            <a:pPr marL="357175" lvl="0" indent="-357175" algn="l" rtl="0">
              <a:spcBef>
                <a:spcPts val="0"/>
              </a:spcBef>
              <a:spcAft>
                <a:spcPts val="0"/>
              </a:spcAft>
              <a:buClr>
                <a:srgbClr val="FF0000"/>
              </a:buClr>
              <a:buSzPts val="2800"/>
              <a:buFont typeface="Tahoma"/>
              <a:buChar char="•"/>
            </a:pPr>
            <a:r>
              <a:rPr lang="en-US" sz="2800" b="1" i="0" dirty="0">
                <a:solidFill>
                  <a:srgbClr val="FF0000"/>
                </a:solidFill>
                <a:latin typeface="Tahoma"/>
                <a:ea typeface="Tahoma"/>
                <a:cs typeface="Tahoma"/>
                <a:sym typeface="Tahoma"/>
              </a:rPr>
              <a:t>Darwin: </a:t>
            </a:r>
            <a:r>
              <a:rPr lang="en-US" i="0" dirty="0">
                <a:latin typeface="Tahoma"/>
                <a:ea typeface="Tahoma"/>
                <a:cs typeface="Tahoma"/>
                <a:sym typeface="Tahoma"/>
              </a:rPr>
              <a:t>Naturalist, Biologist, </a:t>
            </a:r>
            <a:r>
              <a:rPr lang="en-US" b="1" i="0" dirty="0">
                <a:solidFill>
                  <a:srgbClr val="0000FF"/>
                </a:solidFill>
                <a:latin typeface="Tahoma"/>
                <a:ea typeface="Tahoma"/>
                <a:cs typeface="Tahoma"/>
                <a:sym typeface="Tahoma"/>
              </a:rPr>
              <a:t>Father of the Theory of Evolution</a:t>
            </a:r>
            <a:endParaRPr dirty="0"/>
          </a:p>
          <a:p>
            <a:pPr marL="357175" lvl="0" indent="-357175" algn="l" rtl="0">
              <a:spcBef>
                <a:spcPts val="1969"/>
              </a:spcBef>
              <a:spcAft>
                <a:spcPts val="0"/>
              </a:spcAft>
              <a:buClr>
                <a:srgbClr val="FF0000"/>
              </a:buClr>
              <a:buSzPts val="2800"/>
              <a:buFont typeface="Tahoma"/>
              <a:buChar char="•"/>
            </a:pPr>
            <a:r>
              <a:rPr lang="en-US" sz="2800" b="1" i="0" dirty="0">
                <a:solidFill>
                  <a:srgbClr val="FF0000"/>
                </a:solidFill>
                <a:latin typeface="Tahoma"/>
                <a:ea typeface="Tahoma"/>
                <a:cs typeface="Tahoma"/>
                <a:sym typeface="Tahoma"/>
              </a:rPr>
              <a:t>Carl Sagan: </a:t>
            </a:r>
            <a:r>
              <a:rPr lang="en-US" i="0" dirty="0">
                <a:latin typeface="Tahoma"/>
                <a:ea typeface="Tahoma"/>
                <a:cs typeface="Tahoma"/>
                <a:sym typeface="Tahoma"/>
              </a:rPr>
              <a:t>Astronomer with NASA</a:t>
            </a:r>
          </a:p>
          <a:p>
            <a:pPr marL="357175" lvl="0" indent="-357175" algn="l" rtl="0">
              <a:spcBef>
                <a:spcPts val="1969"/>
              </a:spcBef>
              <a:spcAft>
                <a:spcPts val="0"/>
              </a:spcAft>
              <a:buClr>
                <a:srgbClr val="FF0000"/>
              </a:buClr>
              <a:buSzPts val="2800"/>
              <a:buFont typeface="Tahoma"/>
              <a:buChar char="•"/>
            </a:pPr>
            <a:r>
              <a:rPr lang="en-US" sz="2800" b="1" i="0" dirty="0">
                <a:solidFill>
                  <a:srgbClr val="FF0000"/>
                </a:solidFill>
                <a:latin typeface="Tahoma"/>
                <a:ea typeface="Tahoma"/>
                <a:cs typeface="Tahoma"/>
                <a:sym typeface="Tahoma"/>
              </a:rPr>
              <a:t>Richard Dawkins: </a:t>
            </a:r>
            <a:r>
              <a:rPr lang="en-US" i="0" dirty="0">
                <a:latin typeface="Tahoma"/>
                <a:ea typeface="Tahoma"/>
                <a:cs typeface="Tahoma"/>
                <a:sym typeface="Tahoma"/>
              </a:rPr>
              <a:t>Outspoken atheist who promotes evolution and a denial of God.  Evolutionary biologist. Wrote </a:t>
            </a:r>
            <a:r>
              <a:rPr lang="en-US" dirty="0">
                <a:latin typeface="Tahoma"/>
                <a:ea typeface="Tahoma"/>
                <a:cs typeface="Tahoma"/>
                <a:sym typeface="Tahoma"/>
              </a:rPr>
              <a:t>The God Delusion.</a:t>
            </a:r>
          </a:p>
          <a:p>
            <a:pPr marL="357175" lvl="0" indent="-357175" algn="l" rtl="0">
              <a:spcBef>
                <a:spcPts val="1969"/>
              </a:spcBef>
              <a:spcAft>
                <a:spcPts val="0"/>
              </a:spcAft>
              <a:buClr>
                <a:srgbClr val="FF0000"/>
              </a:buClr>
              <a:buSzPts val="2800"/>
              <a:buFont typeface="Tahoma"/>
              <a:buChar char="•"/>
            </a:pPr>
            <a:r>
              <a:rPr lang="en-US" sz="2800" b="1" i="0" dirty="0">
                <a:solidFill>
                  <a:srgbClr val="FF0000"/>
                </a:solidFill>
                <a:latin typeface="Tahoma" panose="020B0604030504040204" pitchFamily="34" charset="0"/>
                <a:ea typeface="Tahoma" panose="020B0604030504040204" pitchFamily="34" charset="0"/>
                <a:cs typeface="Tahoma" panose="020B0604030504040204" pitchFamily="34" charset="0"/>
                <a:sym typeface="Tahoma"/>
              </a:rPr>
              <a:t>Stephen Hawking: </a:t>
            </a:r>
            <a:r>
              <a:rPr lang="en-US" i="0" dirty="0">
                <a:solidFill>
                  <a:srgbClr val="202124"/>
                </a:solidFill>
                <a:effectLst/>
                <a:latin typeface="Tahoma" panose="020B0604030504040204" pitchFamily="34" charset="0"/>
                <a:ea typeface="Tahoma" panose="020B0604030504040204" pitchFamily="34" charset="0"/>
                <a:cs typeface="Tahoma" panose="020B0604030504040204" pitchFamily="34" charset="0"/>
              </a:rPr>
              <a:t>"I think the universe was spontaneously created out of nothing, according to the laws of science</a:t>
            </a:r>
            <a:r>
              <a:rPr lang="en-US" i="0" dirty="0">
                <a:solidFill>
                  <a:srgbClr val="202124"/>
                </a:solidFill>
                <a:latin typeface="Tahoma" panose="020B0604030504040204" pitchFamily="34" charset="0"/>
                <a:ea typeface="Tahoma" panose="020B0604030504040204" pitchFamily="34" charset="0"/>
                <a:cs typeface="Tahoma" panose="020B0604030504040204" pitchFamily="34" charset="0"/>
              </a:rPr>
              <a:t>.</a:t>
            </a:r>
            <a:r>
              <a:rPr lang="en-US" i="0" dirty="0">
                <a:solidFill>
                  <a:srgbClr val="202124"/>
                </a:solidFill>
                <a:effectLst/>
                <a:latin typeface="Tahoma" panose="020B0604030504040204" pitchFamily="34" charset="0"/>
                <a:ea typeface="Tahoma" panose="020B0604030504040204" pitchFamily="34" charset="0"/>
                <a:cs typeface="Tahoma" panose="020B0604030504040204" pitchFamily="34" charset="0"/>
                <a:sym typeface="Tahoma"/>
              </a:rPr>
              <a:t>”</a:t>
            </a:r>
            <a:endParaRPr dirty="0">
              <a:latin typeface="Tahoma" panose="020B0604030504040204" pitchFamily="34" charset="0"/>
              <a:ea typeface="Tahoma" panose="020B0604030504040204" pitchFamily="34" charset="0"/>
              <a:cs typeface="Tahoma" panose="020B0604030504040204" pitchFamily="34" charset="0"/>
              <a:sym typeface="Tahom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12">
                                            <p:txEl>
                                              <p:pRg st="0" end="0"/>
                                            </p:txEl>
                                          </p:spTgt>
                                        </p:tgtEl>
                                        <p:attrNameLst>
                                          <p:attrName>style.visibility</p:attrName>
                                        </p:attrNameLst>
                                      </p:cBhvr>
                                      <p:to>
                                        <p:strVal val="visible"/>
                                      </p:to>
                                    </p:set>
                                    <p:animEffect transition="in" filter="wipe(left)">
                                      <p:cBhvr>
                                        <p:cTn id="7" dur="500"/>
                                        <p:tgtEl>
                                          <p:spTgt spid="10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012">
                                            <p:txEl>
                                              <p:pRg st="1" end="1"/>
                                            </p:txEl>
                                          </p:spTgt>
                                        </p:tgtEl>
                                        <p:attrNameLst>
                                          <p:attrName>style.visibility</p:attrName>
                                        </p:attrNameLst>
                                      </p:cBhvr>
                                      <p:to>
                                        <p:strVal val="visible"/>
                                      </p:to>
                                    </p:set>
                                    <p:animEffect transition="in" filter="wipe(left)">
                                      <p:cBhvr>
                                        <p:cTn id="12" dur="500"/>
                                        <p:tgtEl>
                                          <p:spTgt spid="10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012">
                                            <p:txEl>
                                              <p:pRg st="2" end="2"/>
                                            </p:txEl>
                                          </p:spTgt>
                                        </p:tgtEl>
                                        <p:attrNameLst>
                                          <p:attrName>style.visibility</p:attrName>
                                        </p:attrNameLst>
                                      </p:cBhvr>
                                      <p:to>
                                        <p:strVal val="visible"/>
                                      </p:to>
                                    </p:set>
                                    <p:animEffect transition="in" filter="wipe(left)">
                                      <p:cBhvr>
                                        <p:cTn id="17" dur="500"/>
                                        <p:tgtEl>
                                          <p:spTgt spid="101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012">
                                            <p:txEl>
                                              <p:pRg st="3" end="3"/>
                                            </p:txEl>
                                          </p:spTgt>
                                        </p:tgtEl>
                                        <p:attrNameLst>
                                          <p:attrName>style.visibility</p:attrName>
                                        </p:attrNameLst>
                                      </p:cBhvr>
                                      <p:to>
                                        <p:strVal val="visible"/>
                                      </p:to>
                                    </p:set>
                                    <p:animEffect transition="in" filter="wipe(left)">
                                      <p:cBhvr>
                                        <p:cTn id="22" dur="500"/>
                                        <p:tgtEl>
                                          <p:spTgt spid="10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016"/>
        <p:cNvGrpSpPr/>
        <p:nvPr/>
      </p:nvGrpSpPr>
      <p:grpSpPr>
        <a:xfrm>
          <a:off x="0" y="0"/>
          <a:ext cx="0" cy="0"/>
          <a:chOff x="0" y="0"/>
          <a:chExt cx="0" cy="0"/>
        </a:xfrm>
      </p:grpSpPr>
      <p:sp>
        <p:nvSpPr>
          <p:cNvPr id="1017" name="Google Shape;1017;p165"/>
          <p:cNvSpPr txBox="1">
            <a:spLocks noGrp="1"/>
          </p:cNvSpPr>
          <p:nvPr>
            <p:ph type="title"/>
          </p:nvPr>
        </p:nvSpPr>
        <p:spPr>
          <a:xfrm>
            <a:off x="4630180" y="638770"/>
            <a:ext cx="3983832" cy="1160859"/>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b="1" dirty="0">
                <a:solidFill>
                  <a:srgbClr val="0000FF"/>
                </a:solidFill>
                <a:latin typeface="Tahoma"/>
                <a:ea typeface="Tahoma"/>
                <a:cs typeface="Tahoma"/>
                <a:sym typeface="Tahoma"/>
              </a:rPr>
              <a:t>Carl Sagan</a:t>
            </a:r>
            <a:endParaRPr b="1" dirty="0">
              <a:solidFill>
                <a:srgbClr val="0000FF"/>
              </a:solidFill>
              <a:latin typeface="Tahoma"/>
              <a:ea typeface="Tahoma"/>
              <a:cs typeface="Tahoma"/>
              <a:sym typeface="Tahoma"/>
            </a:endParaRPr>
          </a:p>
        </p:txBody>
      </p:sp>
      <p:sp>
        <p:nvSpPr>
          <p:cNvPr id="1018" name="Google Shape;1018;p165"/>
          <p:cNvSpPr txBox="1">
            <a:spLocks noGrp="1"/>
          </p:cNvSpPr>
          <p:nvPr>
            <p:ph type="body" idx="1"/>
          </p:nvPr>
        </p:nvSpPr>
        <p:spPr>
          <a:xfrm>
            <a:off x="533400" y="638770"/>
            <a:ext cx="4096780" cy="5838230"/>
          </a:xfrm>
          <a:prstGeom prst="rect">
            <a:avLst/>
          </a:prstGeom>
          <a:noFill/>
          <a:ln>
            <a:noFill/>
          </a:ln>
        </p:spPr>
        <p:txBody>
          <a:bodyPr spcFirstLastPara="1" wrap="square" lIns="35700" tIns="35700" rIns="35700" bIns="35700" anchor="ctr" anchorCtr="0">
            <a:noAutofit/>
          </a:bodyPr>
          <a:lstStyle/>
          <a:p>
            <a:pPr marL="0" indent="0">
              <a:spcBef>
                <a:spcPts val="0"/>
              </a:spcBef>
              <a:buSzPts val="2500"/>
              <a:buNone/>
            </a:pPr>
            <a:r>
              <a:rPr lang="en-US" i="0" dirty="0">
                <a:solidFill>
                  <a:srgbClr val="FF0000"/>
                </a:solidFill>
                <a:latin typeface="Tahoma"/>
                <a:ea typeface="Tahoma"/>
                <a:cs typeface="Tahoma"/>
                <a:sym typeface="Tahoma"/>
              </a:rPr>
              <a:t>Sagan wrote </a:t>
            </a:r>
            <a:r>
              <a:rPr lang="en-US" dirty="0">
                <a:solidFill>
                  <a:srgbClr val="FF0000"/>
                </a:solidFill>
                <a:latin typeface="Tahoma"/>
                <a:ea typeface="Tahoma"/>
                <a:cs typeface="Tahoma"/>
                <a:sym typeface="Tahoma"/>
              </a:rPr>
              <a:t>The Dragons of Eden </a:t>
            </a:r>
            <a:r>
              <a:rPr lang="en-US" i="0" dirty="0">
                <a:solidFill>
                  <a:srgbClr val="FF0000"/>
                </a:solidFill>
                <a:latin typeface="Tahoma"/>
                <a:ea typeface="Tahoma"/>
                <a:cs typeface="Tahoma"/>
                <a:sym typeface="Tahoma"/>
              </a:rPr>
              <a:t>(where human intelligence came from), </a:t>
            </a:r>
            <a:r>
              <a:rPr lang="en-US" dirty="0">
                <a:solidFill>
                  <a:srgbClr val="FF0000"/>
                </a:solidFill>
                <a:latin typeface="Tahoma"/>
                <a:ea typeface="Tahoma"/>
                <a:cs typeface="Tahoma"/>
                <a:sym typeface="Tahoma"/>
              </a:rPr>
              <a:t>Cosmos </a:t>
            </a:r>
            <a:r>
              <a:rPr lang="en-US" i="0" dirty="0">
                <a:solidFill>
                  <a:srgbClr val="FF0000"/>
                </a:solidFill>
                <a:latin typeface="Tahoma"/>
                <a:ea typeface="Tahoma"/>
                <a:cs typeface="Tahoma"/>
                <a:sym typeface="Tahoma"/>
              </a:rPr>
              <a:t>(where life came from), Which turned into a TV series</a:t>
            </a:r>
            <a:r>
              <a:rPr lang="en-US" dirty="0">
                <a:solidFill>
                  <a:srgbClr val="FF0000"/>
                </a:solidFill>
                <a:latin typeface="Tahoma"/>
                <a:ea typeface="Tahoma"/>
                <a:cs typeface="Tahoma"/>
                <a:sym typeface="Tahoma"/>
              </a:rPr>
              <a:t>.</a:t>
            </a:r>
            <a:endParaRPr lang="en-US" dirty="0">
              <a:solidFill>
                <a:srgbClr val="FF0000"/>
              </a:solidFill>
            </a:endParaRPr>
          </a:p>
          <a:p>
            <a:pPr marL="0" lvl="0" indent="0" algn="l" rtl="0">
              <a:spcBef>
                <a:spcPts val="0"/>
              </a:spcBef>
              <a:spcAft>
                <a:spcPts val="0"/>
              </a:spcAft>
              <a:buClr>
                <a:schemeClr val="dk1"/>
              </a:buClr>
              <a:buSzPts val="2500"/>
              <a:buFont typeface="Arial"/>
              <a:buNone/>
            </a:pPr>
            <a:endParaRPr i="0" dirty="0"/>
          </a:p>
          <a:p>
            <a:pPr marL="0" lvl="0" indent="0" algn="l" rtl="0">
              <a:spcBef>
                <a:spcPts val="1969"/>
              </a:spcBef>
              <a:spcAft>
                <a:spcPts val="0"/>
              </a:spcAft>
              <a:buClr>
                <a:schemeClr val="dk1"/>
              </a:buClr>
              <a:buSzPts val="2500"/>
              <a:buNone/>
            </a:pPr>
            <a:r>
              <a:rPr lang="en-US" i="0" dirty="0">
                <a:solidFill>
                  <a:schemeClr val="bg2"/>
                </a:solidFill>
                <a:latin typeface="Tahoma"/>
                <a:ea typeface="Tahoma"/>
                <a:cs typeface="Tahoma"/>
                <a:sym typeface="Tahoma"/>
              </a:rPr>
              <a:t>“The Cosmos is all that is, or ever was, or ever will be.  Our contemplations of the cosmos stir us.  We know that we are approaching the grandest of mysteries.”</a:t>
            </a:r>
            <a:endParaRPr dirty="0">
              <a:solidFill>
                <a:schemeClr val="bg2"/>
              </a:solidFill>
            </a:endParaRPr>
          </a:p>
          <a:p>
            <a:pPr marL="0" lvl="0" indent="0" algn="l" rtl="0">
              <a:spcBef>
                <a:spcPts val="1969"/>
              </a:spcBef>
              <a:spcAft>
                <a:spcPts val="0"/>
              </a:spcAft>
              <a:buClr>
                <a:schemeClr val="dk1"/>
              </a:buClr>
              <a:buSzPts val="2500"/>
              <a:buFont typeface="Arial"/>
              <a:buNone/>
            </a:pPr>
            <a:endParaRPr i="0" dirty="0"/>
          </a:p>
        </p:txBody>
      </p:sp>
      <p:pic>
        <p:nvPicPr>
          <p:cNvPr id="1019" name="Google Shape;1019;p165"/>
          <p:cNvPicPr preferRelativeResize="0"/>
          <p:nvPr/>
        </p:nvPicPr>
        <p:blipFill rotWithShape="1">
          <a:blip r:embed="rId3">
            <a:alphaModFix/>
          </a:blip>
          <a:srcRect/>
          <a:stretch/>
        </p:blipFill>
        <p:spPr>
          <a:xfrm>
            <a:off x="4940489" y="2590800"/>
            <a:ext cx="3673523" cy="3048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8">
                                            <p:txEl>
                                              <p:pRg st="0" end="0"/>
                                            </p:txEl>
                                          </p:spTgt>
                                        </p:tgtEl>
                                        <p:attrNameLst>
                                          <p:attrName>style.visibility</p:attrName>
                                        </p:attrNameLst>
                                      </p:cBhvr>
                                      <p:to>
                                        <p:strVal val="visible"/>
                                      </p:to>
                                    </p:set>
                                    <p:animEffect transition="in" filter="fade">
                                      <p:cBhvr>
                                        <p:cTn id="7" dur="500"/>
                                        <p:tgtEl>
                                          <p:spTgt spid="10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8">
                                            <p:txEl>
                                              <p:pRg st="2" end="2"/>
                                            </p:txEl>
                                          </p:spTgt>
                                        </p:tgtEl>
                                        <p:attrNameLst>
                                          <p:attrName>style.visibility</p:attrName>
                                        </p:attrNameLst>
                                      </p:cBhvr>
                                      <p:to>
                                        <p:strVal val="visible"/>
                                      </p:to>
                                    </p:set>
                                    <p:animEffect transition="in" filter="fade">
                                      <p:cBhvr>
                                        <p:cTn id="12" dur="500"/>
                                        <p:tgtEl>
                                          <p:spTgt spid="101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024"/>
        <p:cNvGrpSpPr/>
        <p:nvPr/>
      </p:nvGrpSpPr>
      <p:grpSpPr>
        <a:xfrm>
          <a:off x="0" y="0"/>
          <a:ext cx="0" cy="0"/>
          <a:chOff x="0" y="0"/>
          <a:chExt cx="0" cy="0"/>
        </a:xfrm>
      </p:grpSpPr>
      <p:pic>
        <p:nvPicPr>
          <p:cNvPr id="1025" name="Google Shape;1025;p166"/>
          <p:cNvPicPr preferRelativeResize="0"/>
          <p:nvPr/>
        </p:nvPicPr>
        <p:blipFill rotWithShape="1">
          <a:blip r:embed="rId3">
            <a:alphaModFix/>
          </a:blip>
          <a:srcRect l="17912" r="47182"/>
          <a:stretch/>
        </p:blipFill>
        <p:spPr>
          <a:xfrm>
            <a:off x="228600" y="1752600"/>
            <a:ext cx="2324100" cy="4191000"/>
          </a:xfrm>
          <a:prstGeom prst="rect">
            <a:avLst/>
          </a:prstGeom>
          <a:noFill/>
          <a:ln>
            <a:noFill/>
          </a:ln>
        </p:spPr>
      </p:pic>
      <p:sp>
        <p:nvSpPr>
          <p:cNvPr id="1026" name="Google Shape;1026;p166"/>
          <p:cNvSpPr txBox="1">
            <a:spLocks noGrp="1"/>
          </p:cNvSpPr>
          <p:nvPr>
            <p:ph type="title"/>
          </p:nvPr>
        </p:nvSpPr>
        <p:spPr>
          <a:xfrm>
            <a:off x="228600" y="208808"/>
            <a:ext cx="2324100" cy="1524000"/>
          </a:xfrm>
          <a:prstGeom prst="rect">
            <a:avLst/>
          </a:prstGeom>
          <a:noFill/>
          <a:ln>
            <a:noFill/>
          </a:ln>
          <a:effectLst>
            <a:outerShdw blurRad="12700" dist="12699" dir="5400000" algn="ctr" rotWithShape="0">
              <a:schemeClr val="lt2">
                <a:alpha val="49803"/>
              </a:schemeClr>
            </a:outerShdw>
          </a:effectLst>
        </p:spPr>
        <p:txBody>
          <a:bodyPr spcFirstLastPara="1" wrap="square" lIns="35700" tIns="35700" rIns="35700" bIns="35700" anchor="ctr" anchorCtr="0">
            <a:noAutofit/>
          </a:bodyPr>
          <a:lstStyle/>
          <a:p>
            <a:pPr marL="0" lvl="0" indent="0" algn="ctr" rtl="0">
              <a:spcBef>
                <a:spcPts val="0"/>
              </a:spcBef>
              <a:spcAft>
                <a:spcPts val="0"/>
              </a:spcAft>
              <a:buNone/>
            </a:pPr>
            <a:r>
              <a:rPr lang="en-US" sz="4000" b="1" dirty="0">
                <a:solidFill>
                  <a:srgbClr val="0000FF"/>
                </a:solidFill>
                <a:latin typeface="Tahoma"/>
                <a:ea typeface="Tahoma"/>
                <a:cs typeface="Tahoma"/>
                <a:sym typeface="Tahoma"/>
              </a:rPr>
              <a:t>Richard Dawkins</a:t>
            </a:r>
            <a:endParaRPr sz="4000" b="1" dirty="0">
              <a:solidFill>
                <a:srgbClr val="0000FF"/>
              </a:solidFill>
              <a:latin typeface="Tahoma"/>
              <a:ea typeface="Tahoma"/>
              <a:cs typeface="Tahoma"/>
              <a:sym typeface="Tahoma"/>
            </a:endParaRPr>
          </a:p>
        </p:txBody>
      </p:sp>
      <p:sp>
        <p:nvSpPr>
          <p:cNvPr id="1027" name="Google Shape;1027;p166"/>
          <p:cNvSpPr txBox="1">
            <a:spLocks noGrp="1"/>
          </p:cNvSpPr>
          <p:nvPr>
            <p:ph type="body" idx="1"/>
          </p:nvPr>
        </p:nvSpPr>
        <p:spPr>
          <a:xfrm>
            <a:off x="2570513" y="381000"/>
            <a:ext cx="6344888" cy="6172200"/>
          </a:xfrm>
          <a:prstGeom prst="rect">
            <a:avLst/>
          </a:prstGeom>
          <a:noFill/>
          <a:ln>
            <a:noFill/>
          </a:ln>
        </p:spPr>
        <p:txBody>
          <a:bodyPr spcFirstLastPara="1" wrap="square" lIns="35700" tIns="35700" rIns="35700" bIns="35700" anchor="ctr" anchorCtr="0">
            <a:noAutofit/>
          </a:bodyPr>
          <a:lstStyle/>
          <a:p>
            <a:pPr marL="0" lvl="0" indent="0" algn="l" rtl="0">
              <a:spcBef>
                <a:spcPts val="0"/>
              </a:spcBef>
              <a:spcAft>
                <a:spcPts val="0"/>
              </a:spcAft>
              <a:buClr>
                <a:schemeClr val="lt2"/>
              </a:buClr>
              <a:buSzPts val="1800"/>
              <a:buFont typeface="Arial"/>
              <a:buNone/>
            </a:pPr>
            <a:r>
              <a:rPr lang="en-US" sz="2000" i="0" dirty="0">
                <a:solidFill>
                  <a:schemeClr val="bg2"/>
                </a:solidFill>
                <a:effectLst>
                  <a:outerShdw blurRad="38100" dist="38100" dir="2700000" algn="tl">
                    <a:srgbClr val="000000">
                      <a:alpha val="43137"/>
                    </a:srgbClr>
                  </a:outerShdw>
                </a:effectLst>
              </a:rPr>
              <a:t>“When you consider the beauty of the world and wonder how it came to be, you are naturally over-whelmed with a </a:t>
            </a:r>
            <a:r>
              <a:rPr lang="en-US" sz="2000" i="0" dirty="0">
                <a:solidFill>
                  <a:srgbClr val="0000FF"/>
                </a:solidFill>
                <a:effectLst>
                  <a:outerShdw blurRad="38100" dist="38100" dir="2700000" algn="tl">
                    <a:srgbClr val="000000">
                      <a:alpha val="43137"/>
                    </a:srgbClr>
                  </a:outerShdw>
                </a:effectLst>
              </a:rPr>
              <a:t>feeling of awe</a:t>
            </a:r>
            <a:r>
              <a:rPr lang="en-US" sz="2000" i="0" dirty="0">
                <a:solidFill>
                  <a:schemeClr val="bg2"/>
                </a:solidFill>
                <a:effectLst>
                  <a:outerShdw blurRad="38100" dist="38100" dir="2700000" algn="tl">
                    <a:srgbClr val="000000">
                      <a:alpha val="43137"/>
                    </a:srgbClr>
                  </a:outerShdw>
                </a:effectLst>
              </a:rPr>
              <a:t>, a feeling of admiration, and you almost feel a </a:t>
            </a:r>
            <a:r>
              <a:rPr lang="en-US" sz="2000" i="0" dirty="0">
                <a:solidFill>
                  <a:srgbClr val="0000FF"/>
                </a:solidFill>
                <a:effectLst>
                  <a:outerShdw blurRad="38100" dist="38100" dir="2700000" algn="tl">
                    <a:srgbClr val="000000">
                      <a:alpha val="43137"/>
                    </a:srgbClr>
                  </a:outerShdw>
                </a:effectLst>
              </a:rPr>
              <a:t>desire to worship something</a:t>
            </a:r>
            <a:r>
              <a:rPr lang="en-US" sz="2000" i="0" dirty="0">
                <a:solidFill>
                  <a:schemeClr val="bg2"/>
                </a:solidFill>
                <a:effectLst>
                  <a:outerShdw blurRad="38100" dist="38100" dir="2700000" algn="tl">
                    <a:srgbClr val="000000">
                      <a:alpha val="43137"/>
                    </a:srgbClr>
                  </a:outerShdw>
                </a:effectLst>
              </a:rPr>
              <a:t>. </a:t>
            </a:r>
          </a:p>
          <a:p>
            <a:pPr marL="0" lvl="0" indent="0" algn="l" rtl="0">
              <a:spcBef>
                <a:spcPts val="1200"/>
              </a:spcBef>
              <a:spcAft>
                <a:spcPts val="0"/>
              </a:spcAft>
              <a:buClr>
                <a:schemeClr val="lt2"/>
              </a:buClr>
              <a:buSzPts val="1800"/>
              <a:buFont typeface="Arial"/>
              <a:buNone/>
            </a:pPr>
            <a:r>
              <a:rPr lang="en-US" sz="2000" i="0" dirty="0">
                <a:solidFill>
                  <a:srgbClr val="00B050"/>
                </a:solidFill>
                <a:effectLst>
                  <a:outerShdw blurRad="38100" dist="38100" dir="2700000" algn="tl">
                    <a:srgbClr val="000000">
                      <a:alpha val="43137"/>
                    </a:srgbClr>
                  </a:outerShdw>
                </a:effectLst>
              </a:rPr>
              <a:t>I feel this, I recognize that other scientists such as Carl Sagan feel this, Einstein felt it. We all of us share a kind of </a:t>
            </a:r>
            <a:r>
              <a:rPr lang="en-US" sz="2000" i="0" dirty="0">
                <a:solidFill>
                  <a:srgbClr val="0000FF"/>
                </a:solidFill>
                <a:effectLst>
                  <a:outerShdw blurRad="38100" dist="38100" dir="2700000" algn="tl">
                    <a:srgbClr val="000000">
                      <a:alpha val="43137"/>
                    </a:srgbClr>
                  </a:outerShdw>
                </a:effectLst>
              </a:rPr>
              <a:t>religious reverence </a:t>
            </a:r>
            <a:r>
              <a:rPr lang="en-US" sz="2000" i="0" dirty="0">
                <a:solidFill>
                  <a:srgbClr val="00B050"/>
                </a:solidFill>
                <a:effectLst>
                  <a:outerShdw blurRad="38100" dist="38100" dir="2700000" algn="tl">
                    <a:srgbClr val="000000">
                      <a:alpha val="43137"/>
                    </a:srgbClr>
                  </a:outerShdw>
                </a:effectLst>
              </a:rPr>
              <a:t>for the beauties of the universe, for the complexity of life, for the sheer magnitude of the cosmos, the sheer magnitude of geological time. </a:t>
            </a:r>
          </a:p>
          <a:p>
            <a:pPr marL="0" lvl="0" indent="0" algn="l" rtl="0">
              <a:spcBef>
                <a:spcPts val="1200"/>
              </a:spcBef>
              <a:spcAft>
                <a:spcPts val="0"/>
              </a:spcAft>
              <a:buClr>
                <a:schemeClr val="lt2"/>
              </a:buClr>
              <a:buSzPts val="1800"/>
              <a:buFont typeface="Arial"/>
              <a:buNone/>
            </a:pPr>
            <a:r>
              <a:rPr lang="en-US" sz="2000" i="0" dirty="0">
                <a:solidFill>
                  <a:schemeClr val="bg2"/>
                </a:solidFill>
                <a:effectLst>
                  <a:outerShdw blurRad="38100" dist="38100" dir="2700000" algn="tl">
                    <a:srgbClr val="000000">
                      <a:alpha val="43137"/>
                    </a:srgbClr>
                  </a:outerShdw>
                </a:effectLst>
              </a:rPr>
              <a:t>It is tempting to translate that feeling of awe and worship into a desire to worship some particular thing, a person, an agent. You want to </a:t>
            </a:r>
            <a:r>
              <a:rPr lang="en-US" sz="2000" i="0" dirty="0">
                <a:solidFill>
                  <a:srgbClr val="0000FF"/>
                </a:solidFill>
                <a:effectLst>
                  <a:outerShdw blurRad="38100" dist="38100" dir="2700000" algn="tl">
                    <a:srgbClr val="000000">
                      <a:alpha val="43137"/>
                    </a:srgbClr>
                  </a:outerShdw>
                </a:effectLst>
              </a:rPr>
              <a:t>attribute it </a:t>
            </a:r>
            <a:r>
              <a:rPr lang="en-US" sz="2000" i="0" dirty="0">
                <a:solidFill>
                  <a:schemeClr val="bg2"/>
                </a:solidFill>
                <a:effectLst>
                  <a:outerShdw blurRad="38100" dist="38100" dir="2700000" algn="tl">
                    <a:srgbClr val="000000">
                      <a:alpha val="43137"/>
                    </a:srgbClr>
                  </a:outerShdw>
                </a:effectLst>
              </a:rPr>
              <a:t>to a maker, </a:t>
            </a:r>
            <a:r>
              <a:rPr lang="en-US" sz="2000" i="0" dirty="0">
                <a:solidFill>
                  <a:srgbClr val="0000FF"/>
                </a:solidFill>
                <a:effectLst>
                  <a:outerShdw blurRad="38100" dist="38100" dir="2700000" algn="tl">
                    <a:srgbClr val="000000">
                      <a:alpha val="43137"/>
                    </a:srgbClr>
                  </a:outerShdw>
                </a:effectLst>
              </a:rPr>
              <a:t>to a creator</a:t>
            </a:r>
            <a:r>
              <a:rPr lang="en-US" sz="2000" i="0" dirty="0">
                <a:solidFill>
                  <a:schemeClr val="bg2"/>
                </a:solidFill>
                <a:effectLst>
                  <a:outerShdw blurRad="38100" dist="38100" dir="2700000" algn="tl">
                    <a:srgbClr val="000000">
                      <a:alpha val="43137"/>
                    </a:srgbClr>
                  </a:outerShdw>
                </a:effectLst>
              </a:rPr>
              <a:t>. </a:t>
            </a:r>
          </a:p>
          <a:p>
            <a:pPr marL="0" lvl="0" indent="0" algn="l" rtl="0">
              <a:spcBef>
                <a:spcPts val="1200"/>
              </a:spcBef>
              <a:spcAft>
                <a:spcPts val="0"/>
              </a:spcAft>
              <a:buClr>
                <a:schemeClr val="lt2"/>
              </a:buClr>
              <a:buSzPts val="1800"/>
              <a:buFont typeface="Arial"/>
              <a:buNone/>
            </a:pPr>
            <a:r>
              <a:rPr lang="en-US" sz="2000" i="0" dirty="0">
                <a:solidFill>
                  <a:srgbClr val="00B050"/>
                </a:solidFill>
                <a:effectLst>
                  <a:outerShdw blurRad="38100" dist="38100" dir="2700000" algn="tl">
                    <a:srgbClr val="000000">
                      <a:alpha val="43137"/>
                    </a:srgbClr>
                  </a:outerShdw>
                </a:effectLst>
              </a:rPr>
              <a:t>But what science has now achieved is an emancipation from that impulse to attribute these things to a creator... </a:t>
            </a:r>
            <a:r>
              <a:rPr lang="en-US" sz="2000" dirty="0">
                <a:solidFill>
                  <a:srgbClr val="FF0000"/>
                </a:solidFill>
                <a:effectLst>
                  <a:outerShdw blurRad="38100" dist="38100" dir="2700000" algn="tl">
                    <a:srgbClr val="000000">
                      <a:alpha val="43137"/>
                    </a:srgbClr>
                  </a:outerShdw>
                </a:effectLst>
              </a:rPr>
              <a:t>It was a SUPREME ACHIEVEMENT OF THE HUMAN INTELLECT to realize that there is a better explanation for these things. </a:t>
            </a:r>
            <a:r>
              <a:rPr lang="en-US" sz="2000" dirty="0">
                <a:solidFill>
                  <a:srgbClr val="FF3399"/>
                </a:solidFill>
                <a:effectLst>
                  <a:outerShdw blurRad="38100" dist="38100" dir="2700000" algn="tl">
                    <a:srgbClr val="000000">
                      <a:alpha val="43137"/>
                    </a:srgbClr>
                  </a:outerShdw>
                </a:effectLst>
              </a:rPr>
              <a:t>That these things can come about by purely </a:t>
            </a:r>
            <a:r>
              <a:rPr lang="en-US" sz="2000" b="1" dirty="0">
                <a:solidFill>
                  <a:srgbClr val="FF3399"/>
                </a:solidFill>
                <a:effectLst>
                  <a:outerShdw blurRad="38100" dist="38100" dir="2700000" algn="tl">
                    <a:srgbClr val="000000">
                      <a:alpha val="43137"/>
                    </a:srgbClr>
                  </a:outerShdw>
                </a:effectLst>
              </a:rPr>
              <a:t>NATURAL CAUSES</a:t>
            </a:r>
            <a:r>
              <a:rPr lang="en-US" sz="2000" dirty="0"/>
              <a:t>.”</a:t>
            </a:r>
            <a:endParaRPr sz="20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7">
                                            <p:txEl>
                                              <p:pRg st="0" end="0"/>
                                            </p:txEl>
                                          </p:spTgt>
                                        </p:tgtEl>
                                        <p:attrNameLst>
                                          <p:attrName>style.visibility</p:attrName>
                                        </p:attrNameLst>
                                      </p:cBhvr>
                                      <p:to>
                                        <p:strVal val="visible"/>
                                      </p:to>
                                    </p:set>
                                    <p:animEffect transition="in" filter="fade">
                                      <p:cBhvr>
                                        <p:cTn id="7" dur="500"/>
                                        <p:tgtEl>
                                          <p:spTgt spid="10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xEl>
                                              <p:pRg st="1" end="1"/>
                                            </p:txEl>
                                          </p:spTgt>
                                        </p:tgtEl>
                                        <p:attrNameLst>
                                          <p:attrName>style.visibility</p:attrName>
                                        </p:attrNameLst>
                                      </p:cBhvr>
                                      <p:to>
                                        <p:strVal val="visible"/>
                                      </p:to>
                                    </p:set>
                                    <p:animEffect transition="in" filter="fade">
                                      <p:cBhvr>
                                        <p:cTn id="12" dur="500"/>
                                        <p:tgtEl>
                                          <p:spTgt spid="10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fade">
                                      <p:cBhvr>
                                        <p:cTn id="17" dur="500"/>
                                        <p:tgtEl>
                                          <p:spTgt spid="10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xEl>
                                              <p:pRg st="3" end="3"/>
                                            </p:txEl>
                                          </p:spTgt>
                                        </p:tgtEl>
                                        <p:attrNameLst>
                                          <p:attrName>style.visibility</p:attrName>
                                        </p:attrNameLst>
                                      </p:cBhvr>
                                      <p:to>
                                        <p:strVal val="visible"/>
                                      </p:to>
                                    </p:set>
                                    <p:animEffect transition="in" filter="fade">
                                      <p:cBhvr>
                                        <p:cTn id="22" dur="500"/>
                                        <p:tgtEl>
                                          <p:spTgt spid="10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Ripple">
  <a:themeElements>
    <a:clrScheme name="Ripple 3">
      <a:dk1>
        <a:srgbClr val="008AE8"/>
      </a:dk1>
      <a:lt1>
        <a:srgbClr val="FFFFFF"/>
      </a:lt1>
      <a:dk2>
        <a:srgbClr val="0068AE"/>
      </a:dk2>
      <a:lt2>
        <a:srgbClr val="CCECFF"/>
      </a:lt2>
      <a:accent1>
        <a:srgbClr val="009999"/>
      </a:accent1>
      <a:accent2>
        <a:srgbClr val="0088E4"/>
      </a:accent2>
      <a:accent3>
        <a:srgbClr val="AAB9D3"/>
      </a:accent3>
      <a:accent4>
        <a:srgbClr val="DADADA"/>
      </a:accent4>
      <a:accent5>
        <a:srgbClr val="AACACA"/>
      </a:accent5>
      <a:accent6>
        <a:srgbClr val="007BCF"/>
      </a:accent6>
      <a:hlink>
        <a:srgbClr val="99FF99"/>
      </a:hlink>
      <a:folHlink>
        <a:srgbClr val="AFE1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3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4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DEO TEMPLATES">
  <a:themeElements>
    <a:clrScheme name="e2020 Courses">
      <a:dk1>
        <a:srgbClr val="000000"/>
      </a:dk1>
      <a:lt1>
        <a:srgbClr val="FFFFFF"/>
      </a:lt1>
      <a:dk2>
        <a:srgbClr val="2877C4"/>
      </a:dk2>
      <a:lt2>
        <a:srgbClr val="FFFFFF"/>
      </a:lt2>
      <a:accent1>
        <a:srgbClr val="FE8900"/>
      </a:accent1>
      <a:accent2>
        <a:srgbClr val="2877C4"/>
      </a:accent2>
      <a:accent3>
        <a:srgbClr val="5B8F22"/>
      </a:accent3>
      <a:accent4>
        <a:srgbClr val="4D4F58"/>
      </a:accent4>
      <a:accent5>
        <a:srgbClr val="D6156C"/>
      </a:accent5>
      <a:accent6>
        <a:srgbClr val="7E5ABE"/>
      </a:accent6>
      <a:hlink>
        <a:srgbClr val="5B8F22"/>
      </a:hlink>
      <a:folHlink>
        <a:srgbClr val="80808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lumMod val="40000"/>
            <a:lumOff val="60000"/>
          </a:schemeClr>
        </a:solidFill>
        <a:ln w="28575" cap="flat" cmpd="sng" algn="ctr">
          <a:solidFill>
            <a:schemeClr val="accent1"/>
          </a:solidFill>
          <a:prstDash val="solid"/>
          <a:round/>
          <a:headEnd type="none" w="med" len="med"/>
          <a:tailEnd type="none" w="med" len="med"/>
        </a:ln>
        <a:effectLst/>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marL="0" marR="0" indent="0" algn="ctr" defTabSz="914400" rtl="0" eaLnBrk="1" fontAlgn="base" latinLnBrk="0" hangingPunct="1">
          <a:lnSpc>
            <a:spcPct val="115000"/>
          </a:lnSpc>
          <a:spcBef>
            <a:spcPct val="20000"/>
          </a:spcBef>
          <a:spcAft>
            <a:spcPct val="0"/>
          </a:spcAft>
          <a:buClr>
            <a:srgbClr val="2877C4"/>
          </a:buClr>
          <a:buSzTx/>
          <a:buFont typeface="Wingdings" pitchFamily="2" charset="2"/>
          <a:buNone/>
          <a:tabLst/>
          <a:defRPr kumimoji="0" sz="800" b="0" i="0" u="none" strike="noStrike" cap="none" normalizeH="0" baseline="0" dirty="0" smtClean="0">
            <a:ln>
              <a:noFill/>
            </a:ln>
            <a:solidFill>
              <a:schemeClr val="tx1"/>
            </a:solidFill>
            <a:effectLst/>
            <a:latin typeface="Arial" charset="0"/>
          </a:defRPr>
        </a:defPPr>
      </a:lstStyle>
    </a:spDef>
    <a:lnDef>
      <a:spPr bwMode="auto">
        <a:noFill/>
        <a:ln w="28575" cap="flat" cmpd="sng" algn="ctr">
          <a:solidFill>
            <a:schemeClr val="tx1"/>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2877C4"/>
        </a:dk2>
        <a:lt2>
          <a:srgbClr val="FFFFFF"/>
        </a:lt2>
        <a:accent1>
          <a:srgbClr val="D6156C"/>
        </a:accent1>
        <a:accent2>
          <a:srgbClr val="333399"/>
        </a:accent2>
        <a:accent3>
          <a:srgbClr val="FFFFFF"/>
        </a:accent3>
        <a:accent4>
          <a:srgbClr val="000000"/>
        </a:accent4>
        <a:accent5>
          <a:srgbClr val="E8AABA"/>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14">
        <a:dk1>
          <a:srgbClr val="808080"/>
        </a:dk1>
        <a:lt1>
          <a:srgbClr val="FFFFFF"/>
        </a:lt1>
        <a:dk2>
          <a:srgbClr val="2877C4"/>
        </a:dk2>
        <a:lt2>
          <a:srgbClr val="FFFFFF"/>
        </a:lt2>
        <a:accent1>
          <a:srgbClr val="D6156C"/>
        </a:accent1>
        <a:accent2>
          <a:srgbClr val="2877C4"/>
        </a:accent2>
        <a:accent3>
          <a:srgbClr val="FFFFFF"/>
        </a:accent3>
        <a:accent4>
          <a:srgbClr val="6C6C6C"/>
        </a:accent4>
        <a:accent5>
          <a:srgbClr val="E8AABA"/>
        </a:accent5>
        <a:accent6>
          <a:srgbClr val="236BB1"/>
        </a:accent6>
        <a:hlink>
          <a:srgbClr val="5B8F22"/>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Bullets &amp; Photo">
  <a:themeElements>
    <a:clrScheme name="">
      <a:dk1>
        <a:srgbClr val="72706B"/>
      </a:dk1>
      <a:lt1>
        <a:srgbClr val="8D8F94"/>
      </a:lt1>
      <a:dk2>
        <a:srgbClr val="000000"/>
      </a:dk2>
      <a:lt2>
        <a:srgbClr val="FEFFFE"/>
      </a:lt2>
      <a:accent1>
        <a:srgbClr val="BBE0E3"/>
      </a:accent1>
      <a:accent2>
        <a:srgbClr val="333399"/>
      </a:accent2>
      <a:accent3>
        <a:srgbClr val="C5C6C8"/>
      </a:accent3>
      <a:accent4>
        <a:srgbClr val="605F5A"/>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fossilized">
  <a:themeElements>
    <a:clrScheme name="fossiliz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fossilized">
  <a:themeElements>
    <a:clrScheme name="fossiliz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fossilized">
  <a:themeElements>
    <a:clrScheme name="fossilize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363</TotalTime>
  <Words>3876</Words>
  <Application>Microsoft Office PowerPoint</Application>
  <PresentationFormat>On-screen Show (4:3)</PresentationFormat>
  <Paragraphs>407</Paragraphs>
  <Slides>60</Slides>
  <Notes>58</Notes>
  <HiddenSlides>0</HiddenSlides>
  <MMClips>0</MMClips>
  <ScaleCrop>false</ScaleCrop>
  <HeadingPairs>
    <vt:vector size="6" baseType="variant">
      <vt:variant>
        <vt:lpstr>Fonts Used</vt:lpstr>
      </vt:variant>
      <vt:variant>
        <vt:i4>12</vt:i4>
      </vt:variant>
      <vt:variant>
        <vt:lpstr>Theme</vt:lpstr>
      </vt:variant>
      <vt:variant>
        <vt:i4>16</vt:i4>
      </vt:variant>
      <vt:variant>
        <vt:lpstr>Slide Titles</vt:lpstr>
      </vt:variant>
      <vt:variant>
        <vt:i4>60</vt:i4>
      </vt:variant>
    </vt:vector>
  </HeadingPairs>
  <TitlesOfParts>
    <vt:vector size="88" baseType="lpstr">
      <vt:lpstr>Aharoni</vt:lpstr>
      <vt:lpstr>Arial</vt:lpstr>
      <vt:lpstr>Arial Black</vt:lpstr>
      <vt:lpstr>Arial Unicode MS</vt:lpstr>
      <vt:lpstr>Calibri</vt:lpstr>
      <vt:lpstr>Comic Sans MS</vt:lpstr>
      <vt:lpstr>Constantia</vt:lpstr>
      <vt:lpstr>Noto Sans Symbols</vt:lpstr>
      <vt:lpstr>Tahoma</vt:lpstr>
      <vt:lpstr>Times</vt:lpstr>
      <vt:lpstr>Times New Roman</vt:lpstr>
      <vt:lpstr>Wingdings</vt:lpstr>
      <vt:lpstr>Ripple</vt:lpstr>
      <vt:lpstr>4_Office Theme</vt:lpstr>
      <vt:lpstr>VIDEO TEMPLATES</vt:lpstr>
      <vt:lpstr>Title, Bullets &amp; Photo</vt:lpstr>
      <vt:lpstr>1_Blue Diagonal</vt:lpstr>
      <vt:lpstr>Blue Diagonal</vt:lpstr>
      <vt:lpstr>2_fossilized</vt:lpstr>
      <vt:lpstr>3_fossilized</vt:lpstr>
      <vt:lpstr>fossilized</vt:lpstr>
      <vt:lpstr>Blank</vt:lpstr>
      <vt:lpstr>2_Blue Diagonal</vt:lpstr>
      <vt:lpstr>3_Blue Diagonal</vt:lpstr>
      <vt:lpstr>3_Office Theme</vt:lpstr>
      <vt:lpstr>1_Blank</vt:lpstr>
      <vt:lpstr>1_Office Theme</vt:lpstr>
      <vt:lpstr>4_Blue Diagonal</vt:lpstr>
      <vt:lpstr>Go to the “Slide Show” shade above</vt:lpstr>
      <vt:lpstr>Chapters 17 - 19 Creation &amp; Evolution</vt:lpstr>
      <vt:lpstr>PowerPoint Presentation</vt:lpstr>
      <vt:lpstr>PowerPoint Presentation</vt:lpstr>
      <vt:lpstr>PowerPoint Presentation</vt:lpstr>
      <vt:lpstr>  Lesson Objectives</vt:lpstr>
      <vt:lpstr>Voices of Naturalism</vt:lpstr>
      <vt:lpstr>Carl Sagan</vt:lpstr>
      <vt:lpstr>Richard Dawkins</vt:lpstr>
      <vt:lpstr>Romans 1:18-25</vt:lpstr>
      <vt:lpstr>Romans 1:18-25</vt:lpstr>
      <vt:lpstr>Darwin’s Theory of Evolution</vt:lpstr>
      <vt:lpstr>A sea voyage helped Darwin frame his theory of evolution</vt:lpstr>
      <vt:lpstr>A sea voyage helped Darwin frame his theory of evolution</vt:lpstr>
      <vt:lpstr>A sea voyage helped Darwin frame his theory of evolution</vt:lpstr>
      <vt:lpstr>PowerPoint Presentation</vt:lpstr>
      <vt:lpstr>A sea voyage helped Darwin frame his theory of evolution</vt:lpstr>
      <vt:lpstr>Darwin in a Nutshell</vt:lpstr>
      <vt:lpstr>PowerPoint Presentation</vt:lpstr>
      <vt:lpstr>A sea voyage helped Darwin frame his theory of evolution</vt:lpstr>
      <vt:lpstr>Jean-Baptiste Lamarck</vt:lpstr>
      <vt:lpstr>PowerPoint Presentation</vt:lpstr>
      <vt:lpstr>Lamarck’s Mistakes</vt:lpstr>
      <vt:lpstr>A sea voyage helped Darwin frame his theory of evolution</vt:lpstr>
      <vt:lpstr>Publication of “On The Origin of Species”</vt:lpstr>
      <vt:lpstr>A sea voyage helped Darwin frame his theory of evolution</vt:lpstr>
      <vt:lpstr>Convergent Evolution </vt:lpstr>
      <vt:lpstr>PowerPoint Presentation</vt:lpstr>
      <vt:lpstr>Divergent Evolution  </vt:lpstr>
      <vt:lpstr>PowerPoint Presentation</vt:lpstr>
      <vt:lpstr>Adaptive Radiation</vt:lpstr>
      <vt:lpstr>Major Problem:  No Intermediates</vt:lpstr>
      <vt:lpstr>Major Problem:  No Intermediates</vt:lpstr>
      <vt:lpstr>Major Problem:  No Intermediates</vt:lpstr>
      <vt:lpstr>Rate of Speciation</vt:lpstr>
      <vt:lpstr>Rate of Speciation</vt:lpstr>
      <vt:lpstr>Major Problem:  No Intermediates</vt:lpstr>
      <vt:lpstr>“MICROevolution”</vt:lpstr>
      <vt:lpstr>NATURAL SELECTION</vt:lpstr>
      <vt:lpstr>Natural Selection </vt:lpstr>
      <vt:lpstr>Hardy-Weinberg Principle</vt:lpstr>
      <vt:lpstr>Stable Gene Pool</vt:lpstr>
      <vt:lpstr>Hardy-Weinberg Principle</vt:lpstr>
      <vt:lpstr>Genetic Drift</vt:lpstr>
      <vt:lpstr>PowerPoint Presentation</vt:lpstr>
      <vt:lpstr>Loss of Genetic Variation</vt:lpstr>
      <vt:lpstr>Genetic Drift</vt:lpstr>
      <vt:lpstr>Gene Flow</vt:lpstr>
      <vt:lpstr>Natural Selection</vt:lpstr>
      <vt:lpstr>GEOLOGICAL TIME SCALE</vt:lpstr>
      <vt:lpstr>Origin of Life (Evolution)</vt:lpstr>
      <vt:lpstr>Conditions on Early Earth (According to Evolutionary Theory)</vt:lpstr>
      <vt:lpstr>PowerPoint Presentation</vt:lpstr>
      <vt:lpstr>PowerPoint Presentation</vt:lpstr>
      <vt:lpstr>From Chemicals to Cells</vt:lpstr>
      <vt:lpstr>The actual ages of rocks and fossils mark geologic time</vt:lpstr>
      <vt:lpstr>GEOLOGICAL TIME SCALE</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Natural Selection Survival of the fittest</dc:title>
  <dc:creator>Teacher</dc:creator>
  <cp:lastModifiedBy>Craig Riesen</cp:lastModifiedBy>
  <cp:revision>41</cp:revision>
  <dcterms:created xsi:type="dcterms:W3CDTF">2010-04-30T19:05:20Z</dcterms:created>
  <dcterms:modified xsi:type="dcterms:W3CDTF">2022-07-13T21:00:24Z</dcterms:modified>
</cp:coreProperties>
</file>